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a64586d40fd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54283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597395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40507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83619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26731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69842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38470" y="5214486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38470" y="455187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38470" y="384488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38470" y="3061335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38470" y="2151400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197437" y="3492116"/>
              <a:ext cx="306415" cy="397122"/>
            </a:xfrm>
            <a:custGeom>
              <a:avLst/>
              <a:pathLst>
                <a:path w="306415" h="397122">
                  <a:moveTo>
                    <a:pt x="25450" y="158518"/>
                  </a:moveTo>
                  <a:lnTo>
                    <a:pt x="24566" y="159513"/>
                  </a:lnTo>
                  <a:lnTo>
                    <a:pt x="23768" y="158210"/>
                  </a:lnTo>
                  <a:lnTo>
                    <a:pt x="21023" y="158723"/>
                  </a:lnTo>
                  <a:lnTo>
                    <a:pt x="19725" y="157623"/>
                  </a:lnTo>
                  <a:lnTo>
                    <a:pt x="20855" y="155061"/>
                  </a:lnTo>
                  <a:lnTo>
                    <a:pt x="20573" y="152307"/>
                  </a:lnTo>
                  <a:lnTo>
                    <a:pt x="19144" y="152781"/>
                  </a:lnTo>
                  <a:lnTo>
                    <a:pt x="18853" y="151554"/>
                  </a:lnTo>
                  <a:lnTo>
                    <a:pt x="19230" y="148702"/>
                  </a:lnTo>
                  <a:lnTo>
                    <a:pt x="19094" y="146974"/>
                  </a:lnTo>
                  <a:lnTo>
                    <a:pt x="19571" y="144858"/>
                  </a:lnTo>
                  <a:lnTo>
                    <a:pt x="19086" y="143612"/>
                  </a:lnTo>
                  <a:lnTo>
                    <a:pt x="21027" y="143417"/>
                  </a:lnTo>
                  <a:lnTo>
                    <a:pt x="19591" y="141691"/>
                  </a:lnTo>
                  <a:lnTo>
                    <a:pt x="20411" y="139333"/>
                  </a:lnTo>
                  <a:lnTo>
                    <a:pt x="19914" y="138300"/>
                  </a:lnTo>
                  <a:lnTo>
                    <a:pt x="17648" y="137908"/>
                  </a:lnTo>
                  <a:lnTo>
                    <a:pt x="16408" y="135228"/>
                  </a:lnTo>
                  <a:lnTo>
                    <a:pt x="14839" y="135021"/>
                  </a:lnTo>
                  <a:lnTo>
                    <a:pt x="13678" y="135435"/>
                  </a:lnTo>
                  <a:lnTo>
                    <a:pt x="12914" y="134791"/>
                  </a:lnTo>
                  <a:lnTo>
                    <a:pt x="9288" y="134513"/>
                  </a:lnTo>
                  <a:lnTo>
                    <a:pt x="9857" y="133405"/>
                  </a:lnTo>
                  <a:lnTo>
                    <a:pt x="7976" y="131968"/>
                  </a:lnTo>
                  <a:lnTo>
                    <a:pt x="3681" y="132152"/>
                  </a:lnTo>
                  <a:lnTo>
                    <a:pt x="2000" y="129577"/>
                  </a:lnTo>
                  <a:lnTo>
                    <a:pt x="73" y="129019"/>
                  </a:lnTo>
                  <a:lnTo>
                    <a:pt x="0" y="127948"/>
                  </a:lnTo>
                  <a:lnTo>
                    <a:pt x="1068" y="127363"/>
                  </a:lnTo>
                  <a:lnTo>
                    <a:pt x="447" y="125825"/>
                  </a:lnTo>
                  <a:lnTo>
                    <a:pt x="2568" y="126112"/>
                  </a:lnTo>
                  <a:lnTo>
                    <a:pt x="1929" y="122829"/>
                  </a:lnTo>
                  <a:lnTo>
                    <a:pt x="1867" y="121071"/>
                  </a:lnTo>
                  <a:lnTo>
                    <a:pt x="793" y="120782"/>
                  </a:lnTo>
                  <a:lnTo>
                    <a:pt x="1370" y="118492"/>
                  </a:lnTo>
                  <a:lnTo>
                    <a:pt x="1155" y="117500"/>
                  </a:lnTo>
                  <a:lnTo>
                    <a:pt x="2678" y="116819"/>
                  </a:lnTo>
                  <a:lnTo>
                    <a:pt x="3180" y="115690"/>
                  </a:lnTo>
                  <a:lnTo>
                    <a:pt x="5344" y="116601"/>
                  </a:lnTo>
                  <a:lnTo>
                    <a:pt x="6890" y="118172"/>
                  </a:lnTo>
                  <a:lnTo>
                    <a:pt x="6773" y="119549"/>
                  </a:lnTo>
                  <a:lnTo>
                    <a:pt x="8880" y="120485"/>
                  </a:lnTo>
                  <a:lnTo>
                    <a:pt x="11063" y="121025"/>
                  </a:lnTo>
                  <a:lnTo>
                    <a:pt x="14512" y="121089"/>
                  </a:lnTo>
                  <a:lnTo>
                    <a:pt x="18053" y="120727"/>
                  </a:lnTo>
                  <a:lnTo>
                    <a:pt x="18461" y="119163"/>
                  </a:lnTo>
                  <a:lnTo>
                    <a:pt x="20054" y="118139"/>
                  </a:lnTo>
                  <a:lnTo>
                    <a:pt x="21024" y="118447"/>
                  </a:lnTo>
                  <a:lnTo>
                    <a:pt x="23362" y="116984"/>
                  </a:lnTo>
                  <a:lnTo>
                    <a:pt x="26086" y="117227"/>
                  </a:lnTo>
                  <a:lnTo>
                    <a:pt x="26679" y="114964"/>
                  </a:lnTo>
                  <a:lnTo>
                    <a:pt x="26461" y="112034"/>
                  </a:lnTo>
                  <a:lnTo>
                    <a:pt x="28362" y="111272"/>
                  </a:lnTo>
                  <a:lnTo>
                    <a:pt x="27716" y="110319"/>
                  </a:lnTo>
                  <a:lnTo>
                    <a:pt x="28704" y="109416"/>
                  </a:lnTo>
                  <a:lnTo>
                    <a:pt x="29243" y="107465"/>
                  </a:lnTo>
                  <a:lnTo>
                    <a:pt x="28915" y="104639"/>
                  </a:lnTo>
                  <a:lnTo>
                    <a:pt x="30658" y="104379"/>
                  </a:lnTo>
                  <a:lnTo>
                    <a:pt x="30839" y="101739"/>
                  </a:lnTo>
                  <a:lnTo>
                    <a:pt x="29770" y="101510"/>
                  </a:lnTo>
                  <a:lnTo>
                    <a:pt x="29339" y="99043"/>
                  </a:lnTo>
                  <a:lnTo>
                    <a:pt x="27519" y="98585"/>
                  </a:lnTo>
                  <a:lnTo>
                    <a:pt x="28555" y="96703"/>
                  </a:lnTo>
                  <a:lnTo>
                    <a:pt x="27670" y="94902"/>
                  </a:lnTo>
                  <a:lnTo>
                    <a:pt x="27868" y="93135"/>
                  </a:lnTo>
                  <a:lnTo>
                    <a:pt x="29605" y="93020"/>
                  </a:lnTo>
                  <a:lnTo>
                    <a:pt x="29954" y="89904"/>
                  </a:lnTo>
                  <a:lnTo>
                    <a:pt x="29581" y="88943"/>
                  </a:lnTo>
                  <a:lnTo>
                    <a:pt x="30938" y="87369"/>
                  </a:lnTo>
                  <a:lnTo>
                    <a:pt x="33091" y="88736"/>
                  </a:lnTo>
                  <a:lnTo>
                    <a:pt x="33198" y="87301"/>
                  </a:lnTo>
                  <a:lnTo>
                    <a:pt x="34499" y="84811"/>
                  </a:lnTo>
                  <a:lnTo>
                    <a:pt x="37189" y="84006"/>
                  </a:lnTo>
                  <a:lnTo>
                    <a:pt x="37873" y="84762"/>
                  </a:lnTo>
                  <a:lnTo>
                    <a:pt x="39569" y="84184"/>
                  </a:lnTo>
                  <a:lnTo>
                    <a:pt x="40262" y="85060"/>
                  </a:lnTo>
                  <a:lnTo>
                    <a:pt x="43727" y="83284"/>
                  </a:lnTo>
                  <a:lnTo>
                    <a:pt x="46052" y="83142"/>
                  </a:lnTo>
                  <a:lnTo>
                    <a:pt x="48532" y="82611"/>
                  </a:lnTo>
                  <a:lnTo>
                    <a:pt x="47587" y="79498"/>
                  </a:lnTo>
                  <a:lnTo>
                    <a:pt x="46050" y="76946"/>
                  </a:lnTo>
                  <a:lnTo>
                    <a:pt x="45740" y="73753"/>
                  </a:lnTo>
                  <a:lnTo>
                    <a:pt x="45862" y="71825"/>
                  </a:lnTo>
                  <a:lnTo>
                    <a:pt x="43605" y="68265"/>
                  </a:lnTo>
                  <a:lnTo>
                    <a:pt x="44833" y="66950"/>
                  </a:lnTo>
                  <a:lnTo>
                    <a:pt x="46893" y="67958"/>
                  </a:lnTo>
                  <a:lnTo>
                    <a:pt x="47666" y="63295"/>
                  </a:lnTo>
                  <a:lnTo>
                    <a:pt x="48299" y="62912"/>
                  </a:lnTo>
                  <a:lnTo>
                    <a:pt x="47873" y="60583"/>
                  </a:lnTo>
                  <a:lnTo>
                    <a:pt x="45390" y="60792"/>
                  </a:lnTo>
                  <a:lnTo>
                    <a:pt x="43703" y="60570"/>
                  </a:lnTo>
                  <a:lnTo>
                    <a:pt x="43098" y="59259"/>
                  </a:lnTo>
                  <a:lnTo>
                    <a:pt x="43568" y="56280"/>
                  </a:lnTo>
                  <a:lnTo>
                    <a:pt x="44531" y="54509"/>
                  </a:lnTo>
                  <a:lnTo>
                    <a:pt x="44627" y="52669"/>
                  </a:lnTo>
                  <a:lnTo>
                    <a:pt x="46036" y="48820"/>
                  </a:lnTo>
                  <a:lnTo>
                    <a:pt x="46944" y="48083"/>
                  </a:lnTo>
                  <a:lnTo>
                    <a:pt x="48689" y="48171"/>
                  </a:lnTo>
                  <a:lnTo>
                    <a:pt x="49418" y="46023"/>
                  </a:lnTo>
                  <a:lnTo>
                    <a:pt x="51121" y="45674"/>
                  </a:lnTo>
                  <a:lnTo>
                    <a:pt x="52781" y="46052"/>
                  </a:lnTo>
                  <a:lnTo>
                    <a:pt x="54700" y="44740"/>
                  </a:lnTo>
                  <a:lnTo>
                    <a:pt x="55831" y="45444"/>
                  </a:lnTo>
                  <a:lnTo>
                    <a:pt x="57388" y="44977"/>
                  </a:lnTo>
                  <a:lnTo>
                    <a:pt x="59834" y="46584"/>
                  </a:lnTo>
                  <a:lnTo>
                    <a:pt x="61748" y="48282"/>
                  </a:lnTo>
                  <a:lnTo>
                    <a:pt x="62231" y="50368"/>
                  </a:lnTo>
                  <a:lnTo>
                    <a:pt x="63800" y="50417"/>
                  </a:lnTo>
                  <a:lnTo>
                    <a:pt x="63781" y="48436"/>
                  </a:lnTo>
                  <a:lnTo>
                    <a:pt x="64974" y="48443"/>
                  </a:lnTo>
                  <a:lnTo>
                    <a:pt x="65555" y="49890"/>
                  </a:lnTo>
                  <a:lnTo>
                    <a:pt x="66992" y="50052"/>
                  </a:lnTo>
                  <a:lnTo>
                    <a:pt x="67187" y="50086"/>
                  </a:lnTo>
                  <a:lnTo>
                    <a:pt x="68975" y="50068"/>
                  </a:lnTo>
                  <a:lnTo>
                    <a:pt x="70387" y="51281"/>
                  </a:lnTo>
                  <a:lnTo>
                    <a:pt x="71717" y="53513"/>
                  </a:lnTo>
                  <a:lnTo>
                    <a:pt x="70589" y="57060"/>
                  </a:lnTo>
                  <a:lnTo>
                    <a:pt x="70865" y="58296"/>
                  </a:lnTo>
                  <a:lnTo>
                    <a:pt x="72497" y="58594"/>
                  </a:lnTo>
                  <a:lnTo>
                    <a:pt x="72560" y="59493"/>
                  </a:lnTo>
                  <a:lnTo>
                    <a:pt x="74367" y="60264"/>
                  </a:lnTo>
                  <a:lnTo>
                    <a:pt x="75898" y="62563"/>
                  </a:lnTo>
                  <a:lnTo>
                    <a:pt x="75695" y="64991"/>
                  </a:lnTo>
                  <a:lnTo>
                    <a:pt x="76337" y="67387"/>
                  </a:lnTo>
                  <a:lnTo>
                    <a:pt x="78059" y="67411"/>
                  </a:lnTo>
                  <a:lnTo>
                    <a:pt x="78330" y="68846"/>
                  </a:lnTo>
                  <a:lnTo>
                    <a:pt x="80156" y="69787"/>
                  </a:lnTo>
                  <a:lnTo>
                    <a:pt x="81686" y="73039"/>
                  </a:lnTo>
                  <a:lnTo>
                    <a:pt x="82889" y="73108"/>
                  </a:lnTo>
                  <a:lnTo>
                    <a:pt x="84387" y="71846"/>
                  </a:lnTo>
                  <a:lnTo>
                    <a:pt x="86518" y="71442"/>
                  </a:lnTo>
                  <a:lnTo>
                    <a:pt x="88655" y="71479"/>
                  </a:lnTo>
                  <a:lnTo>
                    <a:pt x="90009" y="69939"/>
                  </a:lnTo>
                  <a:lnTo>
                    <a:pt x="91517" y="69369"/>
                  </a:lnTo>
                  <a:lnTo>
                    <a:pt x="92074" y="68313"/>
                  </a:lnTo>
                  <a:lnTo>
                    <a:pt x="94121" y="67745"/>
                  </a:lnTo>
                  <a:lnTo>
                    <a:pt x="97010" y="67413"/>
                  </a:lnTo>
                  <a:lnTo>
                    <a:pt x="97946" y="65685"/>
                  </a:lnTo>
                  <a:lnTo>
                    <a:pt x="99514" y="66469"/>
                  </a:lnTo>
                  <a:lnTo>
                    <a:pt x="99819" y="62523"/>
                  </a:lnTo>
                  <a:lnTo>
                    <a:pt x="102884" y="60724"/>
                  </a:lnTo>
                  <a:lnTo>
                    <a:pt x="103984" y="61112"/>
                  </a:lnTo>
                  <a:lnTo>
                    <a:pt x="105486" y="59888"/>
                  </a:lnTo>
                  <a:lnTo>
                    <a:pt x="106870" y="59727"/>
                  </a:lnTo>
                  <a:lnTo>
                    <a:pt x="108183" y="57746"/>
                  </a:lnTo>
                  <a:lnTo>
                    <a:pt x="110116" y="58058"/>
                  </a:lnTo>
                  <a:lnTo>
                    <a:pt x="112059" y="59257"/>
                  </a:lnTo>
                  <a:lnTo>
                    <a:pt x="113078" y="58625"/>
                  </a:lnTo>
                  <a:lnTo>
                    <a:pt x="112777" y="57053"/>
                  </a:lnTo>
                  <a:lnTo>
                    <a:pt x="113243" y="56074"/>
                  </a:lnTo>
                  <a:lnTo>
                    <a:pt x="112872" y="54608"/>
                  </a:lnTo>
                  <a:lnTo>
                    <a:pt x="113463" y="52897"/>
                  </a:lnTo>
                  <a:lnTo>
                    <a:pt x="110768" y="50668"/>
                  </a:lnTo>
                  <a:lnTo>
                    <a:pt x="110573" y="49012"/>
                  </a:lnTo>
                  <a:lnTo>
                    <a:pt x="110020" y="47563"/>
                  </a:lnTo>
                  <a:lnTo>
                    <a:pt x="108225" y="44796"/>
                  </a:lnTo>
                  <a:lnTo>
                    <a:pt x="108025" y="43587"/>
                  </a:lnTo>
                  <a:lnTo>
                    <a:pt x="106213" y="42672"/>
                  </a:lnTo>
                  <a:lnTo>
                    <a:pt x="105625" y="41735"/>
                  </a:lnTo>
                  <a:lnTo>
                    <a:pt x="106180" y="39000"/>
                  </a:lnTo>
                  <a:lnTo>
                    <a:pt x="108083" y="37561"/>
                  </a:lnTo>
                  <a:lnTo>
                    <a:pt x="107703" y="36253"/>
                  </a:lnTo>
                  <a:lnTo>
                    <a:pt x="106655" y="34955"/>
                  </a:lnTo>
                  <a:lnTo>
                    <a:pt x="106814" y="31966"/>
                  </a:lnTo>
                  <a:lnTo>
                    <a:pt x="108221" y="31239"/>
                  </a:lnTo>
                  <a:lnTo>
                    <a:pt x="109165" y="30057"/>
                  </a:lnTo>
                  <a:lnTo>
                    <a:pt x="108947" y="29169"/>
                  </a:lnTo>
                  <a:lnTo>
                    <a:pt x="105121" y="27834"/>
                  </a:lnTo>
                  <a:lnTo>
                    <a:pt x="103222" y="28180"/>
                  </a:lnTo>
                  <a:lnTo>
                    <a:pt x="101074" y="29877"/>
                  </a:lnTo>
                  <a:lnTo>
                    <a:pt x="100362" y="28404"/>
                  </a:lnTo>
                  <a:lnTo>
                    <a:pt x="98456" y="29948"/>
                  </a:lnTo>
                  <a:lnTo>
                    <a:pt x="97805" y="29308"/>
                  </a:lnTo>
                  <a:lnTo>
                    <a:pt x="95132" y="29850"/>
                  </a:lnTo>
                  <a:lnTo>
                    <a:pt x="95701" y="27956"/>
                  </a:lnTo>
                  <a:lnTo>
                    <a:pt x="95068" y="26182"/>
                  </a:lnTo>
                  <a:lnTo>
                    <a:pt x="91092" y="24216"/>
                  </a:lnTo>
                  <a:lnTo>
                    <a:pt x="90271" y="22910"/>
                  </a:lnTo>
                  <a:lnTo>
                    <a:pt x="88585" y="21618"/>
                  </a:lnTo>
                  <a:lnTo>
                    <a:pt x="87127" y="21699"/>
                  </a:lnTo>
                  <a:lnTo>
                    <a:pt x="85433" y="21106"/>
                  </a:lnTo>
                  <a:lnTo>
                    <a:pt x="85581" y="19468"/>
                  </a:lnTo>
                  <a:lnTo>
                    <a:pt x="83396" y="17508"/>
                  </a:lnTo>
                  <a:lnTo>
                    <a:pt x="82110" y="15126"/>
                  </a:lnTo>
                  <a:lnTo>
                    <a:pt x="83877" y="12200"/>
                  </a:lnTo>
                  <a:lnTo>
                    <a:pt x="84810" y="11296"/>
                  </a:lnTo>
                  <a:lnTo>
                    <a:pt x="83974" y="9202"/>
                  </a:lnTo>
                  <a:lnTo>
                    <a:pt x="84364" y="6072"/>
                  </a:lnTo>
                  <a:lnTo>
                    <a:pt x="85647" y="6135"/>
                  </a:lnTo>
                  <a:lnTo>
                    <a:pt x="87182" y="7898"/>
                  </a:lnTo>
                  <a:lnTo>
                    <a:pt x="88202" y="5706"/>
                  </a:lnTo>
                  <a:lnTo>
                    <a:pt x="89518" y="5287"/>
                  </a:lnTo>
                  <a:lnTo>
                    <a:pt x="90095" y="3517"/>
                  </a:lnTo>
                  <a:lnTo>
                    <a:pt x="91685" y="4095"/>
                  </a:lnTo>
                  <a:lnTo>
                    <a:pt x="92468" y="3751"/>
                  </a:lnTo>
                  <a:lnTo>
                    <a:pt x="92977" y="2267"/>
                  </a:lnTo>
                  <a:lnTo>
                    <a:pt x="94615" y="1917"/>
                  </a:lnTo>
                  <a:lnTo>
                    <a:pt x="95753" y="1107"/>
                  </a:lnTo>
                  <a:lnTo>
                    <a:pt x="96716" y="1048"/>
                  </a:lnTo>
                  <a:lnTo>
                    <a:pt x="98799" y="0"/>
                  </a:lnTo>
                  <a:lnTo>
                    <a:pt x="99522" y="1870"/>
                  </a:lnTo>
                  <a:lnTo>
                    <a:pt x="100472" y="2614"/>
                  </a:lnTo>
                  <a:lnTo>
                    <a:pt x="102384" y="3032"/>
                  </a:lnTo>
                  <a:lnTo>
                    <a:pt x="103302" y="5061"/>
                  </a:lnTo>
                  <a:lnTo>
                    <a:pt x="103237" y="6274"/>
                  </a:lnTo>
                  <a:lnTo>
                    <a:pt x="105189" y="8611"/>
                  </a:lnTo>
                  <a:lnTo>
                    <a:pt x="107151" y="8789"/>
                  </a:lnTo>
                  <a:lnTo>
                    <a:pt x="108404" y="10139"/>
                  </a:lnTo>
                  <a:lnTo>
                    <a:pt x="109992" y="11059"/>
                  </a:lnTo>
                  <a:lnTo>
                    <a:pt x="110234" y="11940"/>
                  </a:lnTo>
                  <a:lnTo>
                    <a:pt x="111709" y="12857"/>
                  </a:lnTo>
                  <a:lnTo>
                    <a:pt x="114317" y="14053"/>
                  </a:lnTo>
                  <a:lnTo>
                    <a:pt x="118188" y="14088"/>
                  </a:lnTo>
                  <a:lnTo>
                    <a:pt x="120615" y="14871"/>
                  </a:lnTo>
                  <a:lnTo>
                    <a:pt x="121455" y="15578"/>
                  </a:lnTo>
                  <a:lnTo>
                    <a:pt x="121998" y="17314"/>
                  </a:lnTo>
                  <a:lnTo>
                    <a:pt x="123862" y="19235"/>
                  </a:lnTo>
                  <a:lnTo>
                    <a:pt x="124955" y="20555"/>
                  </a:lnTo>
                  <a:lnTo>
                    <a:pt x="127464" y="20321"/>
                  </a:lnTo>
                  <a:lnTo>
                    <a:pt x="128525" y="19475"/>
                  </a:lnTo>
                  <a:lnTo>
                    <a:pt x="130907" y="19168"/>
                  </a:lnTo>
                  <a:lnTo>
                    <a:pt x="134034" y="20585"/>
                  </a:lnTo>
                  <a:lnTo>
                    <a:pt x="133517" y="22565"/>
                  </a:lnTo>
                  <a:lnTo>
                    <a:pt x="134733" y="22949"/>
                  </a:lnTo>
                  <a:lnTo>
                    <a:pt x="134908" y="23926"/>
                  </a:lnTo>
                  <a:lnTo>
                    <a:pt x="134030" y="25680"/>
                  </a:lnTo>
                  <a:lnTo>
                    <a:pt x="134479" y="27092"/>
                  </a:lnTo>
                  <a:lnTo>
                    <a:pt x="134013" y="28731"/>
                  </a:lnTo>
                  <a:lnTo>
                    <a:pt x="134999" y="29808"/>
                  </a:lnTo>
                  <a:lnTo>
                    <a:pt x="137992" y="31914"/>
                  </a:lnTo>
                  <a:lnTo>
                    <a:pt x="139268" y="33561"/>
                  </a:lnTo>
                  <a:lnTo>
                    <a:pt x="139027" y="34780"/>
                  </a:lnTo>
                  <a:lnTo>
                    <a:pt x="137974" y="36283"/>
                  </a:lnTo>
                  <a:lnTo>
                    <a:pt x="138020" y="37801"/>
                  </a:lnTo>
                  <a:lnTo>
                    <a:pt x="140634" y="39354"/>
                  </a:lnTo>
                  <a:lnTo>
                    <a:pt x="141771" y="39434"/>
                  </a:lnTo>
                  <a:lnTo>
                    <a:pt x="142827" y="40615"/>
                  </a:lnTo>
                  <a:lnTo>
                    <a:pt x="144160" y="40959"/>
                  </a:lnTo>
                  <a:lnTo>
                    <a:pt x="144600" y="42835"/>
                  </a:lnTo>
                  <a:lnTo>
                    <a:pt x="145652" y="43000"/>
                  </a:lnTo>
                  <a:lnTo>
                    <a:pt x="146358" y="44171"/>
                  </a:lnTo>
                  <a:lnTo>
                    <a:pt x="148383" y="45372"/>
                  </a:lnTo>
                  <a:lnTo>
                    <a:pt x="150444" y="45722"/>
                  </a:lnTo>
                  <a:lnTo>
                    <a:pt x="152560" y="45587"/>
                  </a:lnTo>
                  <a:lnTo>
                    <a:pt x="153806" y="44583"/>
                  </a:lnTo>
                  <a:lnTo>
                    <a:pt x="155841" y="45476"/>
                  </a:lnTo>
                  <a:lnTo>
                    <a:pt x="156572" y="44131"/>
                  </a:lnTo>
                  <a:lnTo>
                    <a:pt x="158683" y="43748"/>
                  </a:lnTo>
                  <a:lnTo>
                    <a:pt x="160273" y="45172"/>
                  </a:lnTo>
                  <a:lnTo>
                    <a:pt x="161822" y="47801"/>
                  </a:lnTo>
                  <a:lnTo>
                    <a:pt x="162704" y="48690"/>
                  </a:lnTo>
                  <a:lnTo>
                    <a:pt x="165579" y="47798"/>
                  </a:lnTo>
                  <a:lnTo>
                    <a:pt x="166646" y="47006"/>
                  </a:lnTo>
                  <a:lnTo>
                    <a:pt x="169309" y="46115"/>
                  </a:lnTo>
                  <a:lnTo>
                    <a:pt x="171070" y="47950"/>
                  </a:lnTo>
                  <a:lnTo>
                    <a:pt x="171026" y="49616"/>
                  </a:lnTo>
                  <a:lnTo>
                    <a:pt x="173030" y="51983"/>
                  </a:lnTo>
                  <a:lnTo>
                    <a:pt x="175661" y="50282"/>
                  </a:lnTo>
                  <a:lnTo>
                    <a:pt x="176503" y="48447"/>
                  </a:lnTo>
                  <a:lnTo>
                    <a:pt x="178849" y="50770"/>
                  </a:lnTo>
                  <a:lnTo>
                    <a:pt x="179170" y="51694"/>
                  </a:lnTo>
                  <a:lnTo>
                    <a:pt x="178635" y="53082"/>
                  </a:lnTo>
                  <a:lnTo>
                    <a:pt x="179254" y="55689"/>
                  </a:lnTo>
                  <a:lnTo>
                    <a:pt x="180376" y="57201"/>
                  </a:lnTo>
                  <a:lnTo>
                    <a:pt x="181245" y="59330"/>
                  </a:lnTo>
                  <a:lnTo>
                    <a:pt x="182001" y="59990"/>
                  </a:lnTo>
                  <a:lnTo>
                    <a:pt x="183635" y="59011"/>
                  </a:lnTo>
                  <a:lnTo>
                    <a:pt x="184781" y="59497"/>
                  </a:lnTo>
                  <a:lnTo>
                    <a:pt x="184231" y="64006"/>
                  </a:lnTo>
                  <a:lnTo>
                    <a:pt x="184385" y="65108"/>
                  </a:lnTo>
                  <a:lnTo>
                    <a:pt x="183702" y="68965"/>
                  </a:lnTo>
                  <a:lnTo>
                    <a:pt x="182508" y="70215"/>
                  </a:lnTo>
                  <a:lnTo>
                    <a:pt x="183204" y="72024"/>
                  </a:lnTo>
                  <a:lnTo>
                    <a:pt x="184397" y="72910"/>
                  </a:lnTo>
                  <a:lnTo>
                    <a:pt x="186915" y="71224"/>
                  </a:lnTo>
                  <a:lnTo>
                    <a:pt x="189090" y="70917"/>
                  </a:lnTo>
                  <a:lnTo>
                    <a:pt x="191247" y="71142"/>
                  </a:lnTo>
                  <a:lnTo>
                    <a:pt x="193100" y="72042"/>
                  </a:lnTo>
                  <a:lnTo>
                    <a:pt x="193922" y="71037"/>
                  </a:lnTo>
                  <a:lnTo>
                    <a:pt x="196251" y="71525"/>
                  </a:lnTo>
                  <a:lnTo>
                    <a:pt x="197379" y="69858"/>
                  </a:lnTo>
                  <a:lnTo>
                    <a:pt x="201515" y="70272"/>
                  </a:lnTo>
                  <a:lnTo>
                    <a:pt x="203368" y="69812"/>
                  </a:lnTo>
                  <a:lnTo>
                    <a:pt x="204517" y="68744"/>
                  </a:lnTo>
                  <a:lnTo>
                    <a:pt x="207888" y="68691"/>
                  </a:lnTo>
                  <a:lnTo>
                    <a:pt x="209879" y="70234"/>
                  </a:lnTo>
                  <a:lnTo>
                    <a:pt x="211134" y="69988"/>
                  </a:lnTo>
                  <a:lnTo>
                    <a:pt x="212268" y="70363"/>
                  </a:lnTo>
                  <a:lnTo>
                    <a:pt x="210650" y="71087"/>
                  </a:lnTo>
                  <a:lnTo>
                    <a:pt x="211094" y="72652"/>
                  </a:lnTo>
                  <a:lnTo>
                    <a:pt x="210853" y="74372"/>
                  </a:lnTo>
                  <a:lnTo>
                    <a:pt x="211120" y="76592"/>
                  </a:lnTo>
                  <a:lnTo>
                    <a:pt x="207521" y="80186"/>
                  </a:lnTo>
                  <a:lnTo>
                    <a:pt x="207843" y="82139"/>
                  </a:lnTo>
                  <a:lnTo>
                    <a:pt x="207273" y="86872"/>
                  </a:lnTo>
                  <a:lnTo>
                    <a:pt x="207252" y="91086"/>
                  </a:lnTo>
                  <a:lnTo>
                    <a:pt x="204017" y="89811"/>
                  </a:lnTo>
                  <a:lnTo>
                    <a:pt x="202149" y="92354"/>
                  </a:lnTo>
                  <a:lnTo>
                    <a:pt x="201398" y="96295"/>
                  </a:lnTo>
                  <a:lnTo>
                    <a:pt x="202125" y="97558"/>
                  </a:lnTo>
                  <a:lnTo>
                    <a:pt x="202190" y="98960"/>
                  </a:lnTo>
                  <a:lnTo>
                    <a:pt x="198966" y="101867"/>
                  </a:lnTo>
                  <a:lnTo>
                    <a:pt x="199409" y="102933"/>
                  </a:lnTo>
                  <a:lnTo>
                    <a:pt x="199231" y="104758"/>
                  </a:lnTo>
                  <a:lnTo>
                    <a:pt x="198385" y="106243"/>
                  </a:lnTo>
                  <a:lnTo>
                    <a:pt x="196430" y="107337"/>
                  </a:lnTo>
                  <a:lnTo>
                    <a:pt x="196981" y="108140"/>
                  </a:lnTo>
                  <a:lnTo>
                    <a:pt x="196616" y="110208"/>
                  </a:lnTo>
                  <a:lnTo>
                    <a:pt x="199332" y="110414"/>
                  </a:lnTo>
                  <a:lnTo>
                    <a:pt x="199090" y="112120"/>
                  </a:lnTo>
                  <a:lnTo>
                    <a:pt x="199612" y="113668"/>
                  </a:lnTo>
                  <a:lnTo>
                    <a:pt x="202668" y="115773"/>
                  </a:lnTo>
                  <a:lnTo>
                    <a:pt x="202766" y="117098"/>
                  </a:lnTo>
                  <a:lnTo>
                    <a:pt x="204836" y="116706"/>
                  </a:lnTo>
                  <a:lnTo>
                    <a:pt x="205981" y="115996"/>
                  </a:lnTo>
                  <a:lnTo>
                    <a:pt x="209893" y="114478"/>
                  </a:lnTo>
                  <a:lnTo>
                    <a:pt x="210597" y="113594"/>
                  </a:lnTo>
                  <a:lnTo>
                    <a:pt x="210364" y="112492"/>
                  </a:lnTo>
                  <a:lnTo>
                    <a:pt x="211773" y="110769"/>
                  </a:lnTo>
                  <a:lnTo>
                    <a:pt x="213928" y="112207"/>
                  </a:lnTo>
                  <a:lnTo>
                    <a:pt x="214556" y="113613"/>
                  </a:lnTo>
                  <a:lnTo>
                    <a:pt x="214709" y="115540"/>
                  </a:lnTo>
                  <a:lnTo>
                    <a:pt x="214443" y="118702"/>
                  </a:lnTo>
                  <a:lnTo>
                    <a:pt x="214961" y="122104"/>
                  </a:lnTo>
                  <a:lnTo>
                    <a:pt x="215979" y="125289"/>
                  </a:lnTo>
                  <a:lnTo>
                    <a:pt x="216067" y="127535"/>
                  </a:lnTo>
                  <a:lnTo>
                    <a:pt x="216556" y="128769"/>
                  </a:lnTo>
                  <a:lnTo>
                    <a:pt x="217646" y="129757"/>
                  </a:lnTo>
                  <a:lnTo>
                    <a:pt x="219859" y="129801"/>
                  </a:lnTo>
                  <a:lnTo>
                    <a:pt x="219189" y="131439"/>
                  </a:lnTo>
                  <a:lnTo>
                    <a:pt x="216485" y="132276"/>
                  </a:lnTo>
                  <a:lnTo>
                    <a:pt x="215308" y="133793"/>
                  </a:lnTo>
                  <a:lnTo>
                    <a:pt x="216440" y="138961"/>
                  </a:lnTo>
                  <a:lnTo>
                    <a:pt x="217482" y="138298"/>
                  </a:lnTo>
                  <a:lnTo>
                    <a:pt x="219573" y="139032"/>
                  </a:lnTo>
                  <a:lnTo>
                    <a:pt x="220041" y="141844"/>
                  </a:lnTo>
                  <a:lnTo>
                    <a:pt x="219257" y="142638"/>
                  </a:lnTo>
                  <a:lnTo>
                    <a:pt x="219536" y="143746"/>
                  </a:lnTo>
                  <a:lnTo>
                    <a:pt x="221048" y="144366"/>
                  </a:lnTo>
                  <a:lnTo>
                    <a:pt x="221801" y="145576"/>
                  </a:lnTo>
                  <a:lnTo>
                    <a:pt x="222748" y="144710"/>
                  </a:lnTo>
                  <a:lnTo>
                    <a:pt x="223866" y="145067"/>
                  </a:lnTo>
                  <a:lnTo>
                    <a:pt x="224452" y="148820"/>
                  </a:lnTo>
                  <a:lnTo>
                    <a:pt x="227509" y="148888"/>
                  </a:lnTo>
                  <a:lnTo>
                    <a:pt x="229290" y="146964"/>
                  </a:lnTo>
                  <a:lnTo>
                    <a:pt x="229856" y="148275"/>
                  </a:lnTo>
                  <a:lnTo>
                    <a:pt x="233805" y="148481"/>
                  </a:lnTo>
                  <a:lnTo>
                    <a:pt x="236339" y="147966"/>
                  </a:lnTo>
                  <a:lnTo>
                    <a:pt x="237425" y="148785"/>
                  </a:lnTo>
                  <a:lnTo>
                    <a:pt x="239417" y="148211"/>
                  </a:lnTo>
                  <a:lnTo>
                    <a:pt x="240026" y="147276"/>
                  </a:lnTo>
                  <a:lnTo>
                    <a:pt x="241463" y="146833"/>
                  </a:lnTo>
                  <a:lnTo>
                    <a:pt x="244695" y="148157"/>
                  </a:lnTo>
                  <a:lnTo>
                    <a:pt x="246922" y="148583"/>
                  </a:lnTo>
                  <a:lnTo>
                    <a:pt x="248968" y="147434"/>
                  </a:lnTo>
                  <a:lnTo>
                    <a:pt x="248661" y="145907"/>
                  </a:lnTo>
                  <a:lnTo>
                    <a:pt x="247787" y="144679"/>
                  </a:lnTo>
                  <a:lnTo>
                    <a:pt x="247718" y="143150"/>
                  </a:lnTo>
                  <a:lnTo>
                    <a:pt x="248358" y="142617"/>
                  </a:lnTo>
                  <a:lnTo>
                    <a:pt x="248093" y="138569"/>
                  </a:lnTo>
                  <a:lnTo>
                    <a:pt x="248745" y="138230"/>
                  </a:lnTo>
                  <a:lnTo>
                    <a:pt x="250453" y="138936"/>
                  </a:lnTo>
                  <a:lnTo>
                    <a:pt x="252536" y="138454"/>
                  </a:lnTo>
                  <a:lnTo>
                    <a:pt x="253005" y="133454"/>
                  </a:lnTo>
                  <a:lnTo>
                    <a:pt x="254163" y="134153"/>
                  </a:lnTo>
                  <a:lnTo>
                    <a:pt x="254932" y="132981"/>
                  </a:lnTo>
                  <a:lnTo>
                    <a:pt x="254960" y="130705"/>
                  </a:lnTo>
                  <a:lnTo>
                    <a:pt x="257820" y="130518"/>
                  </a:lnTo>
                  <a:lnTo>
                    <a:pt x="257639" y="131548"/>
                  </a:lnTo>
                  <a:lnTo>
                    <a:pt x="260394" y="132074"/>
                  </a:lnTo>
                  <a:lnTo>
                    <a:pt x="264233" y="130592"/>
                  </a:lnTo>
                  <a:lnTo>
                    <a:pt x="265973" y="130783"/>
                  </a:lnTo>
                  <a:lnTo>
                    <a:pt x="266020" y="134582"/>
                  </a:lnTo>
                  <a:lnTo>
                    <a:pt x="267524" y="134170"/>
                  </a:lnTo>
                  <a:lnTo>
                    <a:pt x="268159" y="136944"/>
                  </a:lnTo>
                  <a:lnTo>
                    <a:pt x="269212" y="137729"/>
                  </a:lnTo>
                  <a:lnTo>
                    <a:pt x="271331" y="140626"/>
                  </a:lnTo>
                  <a:lnTo>
                    <a:pt x="271896" y="140915"/>
                  </a:lnTo>
                  <a:lnTo>
                    <a:pt x="276526" y="140701"/>
                  </a:lnTo>
                  <a:lnTo>
                    <a:pt x="277555" y="146379"/>
                  </a:lnTo>
                  <a:lnTo>
                    <a:pt x="278026" y="147175"/>
                  </a:lnTo>
                  <a:lnTo>
                    <a:pt x="278248" y="149632"/>
                  </a:lnTo>
                  <a:lnTo>
                    <a:pt x="278056" y="154604"/>
                  </a:lnTo>
                  <a:lnTo>
                    <a:pt x="278588" y="156540"/>
                  </a:lnTo>
                  <a:lnTo>
                    <a:pt x="279366" y="157638"/>
                  </a:lnTo>
                  <a:lnTo>
                    <a:pt x="278799" y="159630"/>
                  </a:lnTo>
                  <a:lnTo>
                    <a:pt x="277134" y="159479"/>
                  </a:lnTo>
                  <a:lnTo>
                    <a:pt x="274565" y="161281"/>
                  </a:lnTo>
                  <a:lnTo>
                    <a:pt x="275423" y="162693"/>
                  </a:lnTo>
                  <a:lnTo>
                    <a:pt x="273279" y="166096"/>
                  </a:lnTo>
                  <a:lnTo>
                    <a:pt x="270802" y="168030"/>
                  </a:lnTo>
                  <a:lnTo>
                    <a:pt x="270101" y="169043"/>
                  </a:lnTo>
                  <a:lnTo>
                    <a:pt x="268966" y="168306"/>
                  </a:lnTo>
                  <a:lnTo>
                    <a:pt x="268667" y="166624"/>
                  </a:lnTo>
                  <a:lnTo>
                    <a:pt x="267417" y="165237"/>
                  </a:lnTo>
                  <a:lnTo>
                    <a:pt x="267294" y="164331"/>
                  </a:lnTo>
                  <a:lnTo>
                    <a:pt x="265872" y="164082"/>
                  </a:lnTo>
                  <a:lnTo>
                    <a:pt x="264477" y="165146"/>
                  </a:lnTo>
                  <a:lnTo>
                    <a:pt x="263348" y="165144"/>
                  </a:lnTo>
                  <a:lnTo>
                    <a:pt x="262385" y="163408"/>
                  </a:lnTo>
                  <a:lnTo>
                    <a:pt x="260362" y="161148"/>
                  </a:lnTo>
                  <a:lnTo>
                    <a:pt x="258603" y="161459"/>
                  </a:lnTo>
                  <a:lnTo>
                    <a:pt x="257264" y="158873"/>
                  </a:lnTo>
                  <a:lnTo>
                    <a:pt x="254910" y="160256"/>
                  </a:lnTo>
                  <a:lnTo>
                    <a:pt x="253526" y="159918"/>
                  </a:lnTo>
                  <a:lnTo>
                    <a:pt x="253365" y="157653"/>
                  </a:lnTo>
                  <a:lnTo>
                    <a:pt x="251898" y="159037"/>
                  </a:lnTo>
                  <a:lnTo>
                    <a:pt x="250802" y="159182"/>
                  </a:lnTo>
                  <a:lnTo>
                    <a:pt x="250224" y="158022"/>
                  </a:lnTo>
                  <a:lnTo>
                    <a:pt x="249048" y="157550"/>
                  </a:lnTo>
                  <a:lnTo>
                    <a:pt x="247631" y="158701"/>
                  </a:lnTo>
                  <a:lnTo>
                    <a:pt x="246977" y="157225"/>
                  </a:lnTo>
                  <a:lnTo>
                    <a:pt x="245202" y="157388"/>
                  </a:lnTo>
                  <a:lnTo>
                    <a:pt x="245407" y="158718"/>
                  </a:lnTo>
                  <a:lnTo>
                    <a:pt x="242290" y="158367"/>
                  </a:lnTo>
                  <a:lnTo>
                    <a:pt x="241054" y="159436"/>
                  </a:lnTo>
                  <a:lnTo>
                    <a:pt x="240436" y="158399"/>
                  </a:lnTo>
                  <a:lnTo>
                    <a:pt x="239047" y="158037"/>
                  </a:lnTo>
                  <a:lnTo>
                    <a:pt x="236969" y="158868"/>
                  </a:lnTo>
                  <a:lnTo>
                    <a:pt x="236597" y="160545"/>
                  </a:lnTo>
                  <a:lnTo>
                    <a:pt x="239500" y="162616"/>
                  </a:lnTo>
                  <a:lnTo>
                    <a:pt x="239244" y="163693"/>
                  </a:lnTo>
                  <a:lnTo>
                    <a:pt x="240055" y="164487"/>
                  </a:lnTo>
                  <a:lnTo>
                    <a:pt x="238441" y="165437"/>
                  </a:lnTo>
                  <a:lnTo>
                    <a:pt x="238425" y="166793"/>
                  </a:lnTo>
                  <a:lnTo>
                    <a:pt x="240738" y="167883"/>
                  </a:lnTo>
                  <a:lnTo>
                    <a:pt x="241996" y="167212"/>
                  </a:lnTo>
                  <a:lnTo>
                    <a:pt x="244880" y="168084"/>
                  </a:lnTo>
                  <a:lnTo>
                    <a:pt x="244649" y="171455"/>
                  </a:lnTo>
                  <a:lnTo>
                    <a:pt x="244118" y="173863"/>
                  </a:lnTo>
                  <a:lnTo>
                    <a:pt x="245466" y="174574"/>
                  </a:lnTo>
                  <a:lnTo>
                    <a:pt x="244899" y="176682"/>
                  </a:lnTo>
                  <a:lnTo>
                    <a:pt x="245861" y="177691"/>
                  </a:lnTo>
                  <a:lnTo>
                    <a:pt x="244561" y="178325"/>
                  </a:lnTo>
                  <a:lnTo>
                    <a:pt x="242804" y="180182"/>
                  </a:lnTo>
                  <a:lnTo>
                    <a:pt x="243479" y="181684"/>
                  </a:lnTo>
                  <a:lnTo>
                    <a:pt x="242739" y="183159"/>
                  </a:lnTo>
                  <a:lnTo>
                    <a:pt x="243744" y="184301"/>
                  </a:lnTo>
                  <a:lnTo>
                    <a:pt x="241768" y="187405"/>
                  </a:lnTo>
                  <a:lnTo>
                    <a:pt x="238827" y="188194"/>
                  </a:lnTo>
                  <a:lnTo>
                    <a:pt x="235824" y="188188"/>
                  </a:lnTo>
                  <a:lnTo>
                    <a:pt x="234079" y="188994"/>
                  </a:lnTo>
                  <a:lnTo>
                    <a:pt x="233122" y="188599"/>
                  </a:lnTo>
                  <a:lnTo>
                    <a:pt x="232206" y="190804"/>
                  </a:lnTo>
                  <a:lnTo>
                    <a:pt x="232842" y="192440"/>
                  </a:lnTo>
                  <a:lnTo>
                    <a:pt x="231809" y="194167"/>
                  </a:lnTo>
                  <a:lnTo>
                    <a:pt x="230093" y="195689"/>
                  </a:lnTo>
                  <a:lnTo>
                    <a:pt x="227456" y="196819"/>
                  </a:lnTo>
                  <a:lnTo>
                    <a:pt x="225844" y="197816"/>
                  </a:lnTo>
                  <a:lnTo>
                    <a:pt x="225083" y="198910"/>
                  </a:lnTo>
                  <a:lnTo>
                    <a:pt x="225680" y="199643"/>
                  </a:lnTo>
                  <a:lnTo>
                    <a:pt x="225140" y="200797"/>
                  </a:lnTo>
                  <a:lnTo>
                    <a:pt x="225463" y="204088"/>
                  </a:lnTo>
                  <a:lnTo>
                    <a:pt x="224545" y="204676"/>
                  </a:lnTo>
                  <a:lnTo>
                    <a:pt x="223753" y="208566"/>
                  </a:lnTo>
                  <a:lnTo>
                    <a:pt x="225144" y="209726"/>
                  </a:lnTo>
                  <a:lnTo>
                    <a:pt x="226234" y="209785"/>
                  </a:lnTo>
                  <a:lnTo>
                    <a:pt x="227068" y="210734"/>
                  </a:lnTo>
                  <a:lnTo>
                    <a:pt x="230702" y="212370"/>
                  </a:lnTo>
                  <a:lnTo>
                    <a:pt x="230345" y="214000"/>
                  </a:lnTo>
                  <a:lnTo>
                    <a:pt x="232796" y="215219"/>
                  </a:lnTo>
                  <a:lnTo>
                    <a:pt x="231339" y="219999"/>
                  </a:lnTo>
                  <a:lnTo>
                    <a:pt x="232657" y="219995"/>
                  </a:lnTo>
                  <a:lnTo>
                    <a:pt x="233186" y="220951"/>
                  </a:lnTo>
                  <a:lnTo>
                    <a:pt x="235051" y="221251"/>
                  </a:lnTo>
                  <a:lnTo>
                    <a:pt x="234833" y="222982"/>
                  </a:lnTo>
                  <a:lnTo>
                    <a:pt x="236180" y="223651"/>
                  </a:lnTo>
                  <a:lnTo>
                    <a:pt x="237115" y="222400"/>
                  </a:lnTo>
                  <a:lnTo>
                    <a:pt x="238493" y="222536"/>
                  </a:lnTo>
                  <a:lnTo>
                    <a:pt x="239537" y="221575"/>
                  </a:lnTo>
                  <a:lnTo>
                    <a:pt x="241613" y="221498"/>
                  </a:lnTo>
                  <a:lnTo>
                    <a:pt x="242404" y="223615"/>
                  </a:lnTo>
                  <a:lnTo>
                    <a:pt x="244389" y="224014"/>
                  </a:lnTo>
                  <a:lnTo>
                    <a:pt x="244883" y="225333"/>
                  </a:lnTo>
                  <a:lnTo>
                    <a:pt x="242465" y="227716"/>
                  </a:lnTo>
                  <a:lnTo>
                    <a:pt x="241885" y="227599"/>
                  </a:lnTo>
                  <a:lnTo>
                    <a:pt x="242028" y="229891"/>
                  </a:lnTo>
                  <a:lnTo>
                    <a:pt x="244382" y="230682"/>
                  </a:lnTo>
                  <a:lnTo>
                    <a:pt x="246446" y="230443"/>
                  </a:lnTo>
                  <a:lnTo>
                    <a:pt x="247714" y="230853"/>
                  </a:lnTo>
                  <a:lnTo>
                    <a:pt x="248642" y="227569"/>
                  </a:lnTo>
                  <a:lnTo>
                    <a:pt x="250123" y="227199"/>
                  </a:lnTo>
                  <a:lnTo>
                    <a:pt x="251726" y="228419"/>
                  </a:lnTo>
                  <a:lnTo>
                    <a:pt x="250699" y="229162"/>
                  </a:lnTo>
                  <a:lnTo>
                    <a:pt x="251966" y="231943"/>
                  </a:lnTo>
                  <a:lnTo>
                    <a:pt x="253929" y="231105"/>
                  </a:lnTo>
                  <a:lnTo>
                    <a:pt x="255561" y="231600"/>
                  </a:lnTo>
                  <a:lnTo>
                    <a:pt x="256770" y="234155"/>
                  </a:lnTo>
                  <a:lnTo>
                    <a:pt x="257071" y="236044"/>
                  </a:lnTo>
                  <a:lnTo>
                    <a:pt x="256558" y="238508"/>
                  </a:lnTo>
                  <a:lnTo>
                    <a:pt x="257348" y="238829"/>
                  </a:lnTo>
                  <a:lnTo>
                    <a:pt x="256982" y="241811"/>
                  </a:lnTo>
                  <a:lnTo>
                    <a:pt x="256113" y="244715"/>
                  </a:lnTo>
                  <a:lnTo>
                    <a:pt x="256276" y="246791"/>
                  </a:lnTo>
                  <a:lnTo>
                    <a:pt x="255086" y="248969"/>
                  </a:lnTo>
                  <a:lnTo>
                    <a:pt x="252506" y="250560"/>
                  </a:lnTo>
                  <a:lnTo>
                    <a:pt x="249703" y="251119"/>
                  </a:lnTo>
                  <a:lnTo>
                    <a:pt x="248868" y="249539"/>
                  </a:lnTo>
                  <a:lnTo>
                    <a:pt x="246714" y="254213"/>
                  </a:lnTo>
                  <a:lnTo>
                    <a:pt x="246619" y="256300"/>
                  </a:lnTo>
                  <a:lnTo>
                    <a:pt x="247067" y="257242"/>
                  </a:lnTo>
                  <a:lnTo>
                    <a:pt x="249304" y="257582"/>
                  </a:lnTo>
                  <a:lnTo>
                    <a:pt x="250410" y="258779"/>
                  </a:lnTo>
                  <a:lnTo>
                    <a:pt x="250593" y="260413"/>
                  </a:lnTo>
                  <a:lnTo>
                    <a:pt x="251519" y="261195"/>
                  </a:lnTo>
                  <a:lnTo>
                    <a:pt x="256231" y="260232"/>
                  </a:lnTo>
                  <a:lnTo>
                    <a:pt x="257668" y="260540"/>
                  </a:lnTo>
                  <a:lnTo>
                    <a:pt x="259837" y="260413"/>
                  </a:lnTo>
                  <a:lnTo>
                    <a:pt x="263638" y="260588"/>
                  </a:lnTo>
                  <a:lnTo>
                    <a:pt x="265581" y="260293"/>
                  </a:lnTo>
                  <a:lnTo>
                    <a:pt x="266868" y="260665"/>
                  </a:lnTo>
                  <a:lnTo>
                    <a:pt x="267779" y="260896"/>
                  </a:lnTo>
                  <a:lnTo>
                    <a:pt x="270019" y="260436"/>
                  </a:lnTo>
                  <a:lnTo>
                    <a:pt x="271406" y="260770"/>
                  </a:lnTo>
                  <a:lnTo>
                    <a:pt x="271517" y="259625"/>
                  </a:lnTo>
                  <a:lnTo>
                    <a:pt x="274290" y="257632"/>
                  </a:lnTo>
                  <a:lnTo>
                    <a:pt x="274809" y="256312"/>
                  </a:lnTo>
                  <a:lnTo>
                    <a:pt x="276289" y="255881"/>
                  </a:lnTo>
                  <a:lnTo>
                    <a:pt x="277364" y="256274"/>
                  </a:lnTo>
                  <a:lnTo>
                    <a:pt x="277324" y="257897"/>
                  </a:lnTo>
                  <a:lnTo>
                    <a:pt x="279843" y="258956"/>
                  </a:lnTo>
                  <a:lnTo>
                    <a:pt x="281458" y="258806"/>
                  </a:lnTo>
                  <a:lnTo>
                    <a:pt x="281817" y="259622"/>
                  </a:lnTo>
                  <a:lnTo>
                    <a:pt x="283584" y="258675"/>
                  </a:lnTo>
                  <a:lnTo>
                    <a:pt x="286887" y="258244"/>
                  </a:lnTo>
                  <a:lnTo>
                    <a:pt x="287156" y="255846"/>
                  </a:lnTo>
                  <a:lnTo>
                    <a:pt x="288294" y="256730"/>
                  </a:lnTo>
                  <a:lnTo>
                    <a:pt x="289055" y="258217"/>
                  </a:lnTo>
                  <a:lnTo>
                    <a:pt x="287795" y="262498"/>
                  </a:lnTo>
                  <a:lnTo>
                    <a:pt x="288180" y="263718"/>
                  </a:lnTo>
                  <a:lnTo>
                    <a:pt x="291352" y="265430"/>
                  </a:lnTo>
                  <a:lnTo>
                    <a:pt x="292860" y="265122"/>
                  </a:lnTo>
                  <a:lnTo>
                    <a:pt x="294264" y="266665"/>
                  </a:lnTo>
                  <a:lnTo>
                    <a:pt x="296452" y="266089"/>
                  </a:lnTo>
                  <a:lnTo>
                    <a:pt x="297737" y="266676"/>
                  </a:lnTo>
                  <a:lnTo>
                    <a:pt x="298912" y="266447"/>
                  </a:lnTo>
                  <a:lnTo>
                    <a:pt x="301410" y="268689"/>
                  </a:lnTo>
                  <a:lnTo>
                    <a:pt x="301589" y="269811"/>
                  </a:lnTo>
                  <a:lnTo>
                    <a:pt x="303242" y="270170"/>
                  </a:lnTo>
                  <a:lnTo>
                    <a:pt x="304786" y="268595"/>
                  </a:lnTo>
                  <a:lnTo>
                    <a:pt x="304811" y="269661"/>
                  </a:lnTo>
                  <a:lnTo>
                    <a:pt x="306415" y="270478"/>
                  </a:lnTo>
                  <a:lnTo>
                    <a:pt x="305155" y="272177"/>
                  </a:lnTo>
                  <a:lnTo>
                    <a:pt x="305503" y="273703"/>
                  </a:lnTo>
                  <a:lnTo>
                    <a:pt x="305444" y="276870"/>
                  </a:lnTo>
                  <a:lnTo>
                    <a:pt x="304801" y="277925"/>
                  </a:lnTo>
                  <a:lnTo>
                    <a:pt x="302507" y="279877"/>
                  </a:lnTo>
                  <a:lnTo>
                    <a:pt x="301996" y="280774"/>
                  </a:lnTo>
                  <a:lnTo>
                    <a:pt x="301992" y="283605"/>
                  </a:lnTo>
                  <a:lnTo>
                    <a:pt x="300928" y="284347"/>
                  </a:lnTo>
                  <a:lnTo>
                    <a:pt x="300444" y="286027"/>
                  </a:lnTo>
                  <a:lnTo>
                    <a:pt x="300614" y="287928"/>
                  </a:lnTo>
                  <a:lnTo>
                    <a:pt x="301536" y="289194"/>
                  </a:lnTo>
                  <a:lnTo>
                    <a:pt x="301696" y="291014"/>
                  </a:lnTo>
                  <a:lnTo>
                    <a:pt x="300329" y="291323"/>
                  </a:lnTo>
                  <a:lnTo>
                    <a:pt x="298392" y="295022"/>
                  </a:lnTo>
                  <a:lnTo>
                    <a:pt x="297270" y="295502"/>
                  </a:lnTo>
                  <a:lnTo>
                    <a:pt x="295491" y="295388"/>
                  </a:lnTo>
                  <a:lnTo>
                    <a:pt x="295696" y="300356"/>
                  </a:lnTo>
                  <a:lnTo>
                    <a:pt x="293772" y="302805"/>
                  </a:lnTo>
                  <a:lnTo>
                    <a:pt x="292529" y="304827"/>
                  </a:lnTo>
                  <a:lnTo>
                    <a:pt x="290695" y="304467"/>
                  </a:lnTo>
                  <a:lnTo>
                    <a:pt x="289817" y="301796"/>
                  </a:lnTo>
                  <a:lnTo>
                    <a:pt x="286711" y="303357"/>
                  </a:lnTo>
                  <a:lnTo>
                    <a:pt x="285426" y="305875"/>
                  </a:lnTo>
                  <a:lnTo>
                    <a:pt x="284632" y="306583"/>
                  </a:lnTo>
                  <a:lnTo>
                    <a:pt x="280214" y="307067"/>
                  </a:lnTo>
                  <a:lnTo>
                    <a:pt x="281679" y="310093"/>
                  </a:lnTo>
                  <a:lnTo>
                    <a:pt x="280440" y="310987"/>
                  </a:lnTo>
                  <a:lnTo>
                    <a:pt x="279889" y="312078"/>
                  </a:lnTo>
                  <a:lnTo>
                    <a:pt x="280252" y="313319"/>
                  </a:lnTo>
                  <a:lnTo>
                    <a:pt x="281495" y="313652"/>
                  </a:lnTo>
                  <a:lnTo>
                    <a:pt x="282153" y="314768"/>
                  </a:lnTo>
                  <a:lnTo>
                    <a:pt x="283169" y="314613"/>
                  </a:lnTo>
                  <a:lnTo>
                    <a:pt x="284818" y="313236"/>
                  </a:lnTo>
                  <a:lnTo>
                    <a:pt x="285646" y="313104"/>
                  </a:lnTo>
                  <a:lnTo>
                    <a:pt x="286275" y="315026"/>
                  </a:lnTo>
                  <a:lnTo>
                    <a:pt x="285913" y="316314"/>
                  </a:lnTo>
                  <a:lnTo>
                    <a:pt x="286263" y="319597"/>
                  </a:lnTo>
                  <a:lnTo>
                    <a:pt x="287132" y="320099"/>
                  </a:lnTo>
                  <a:lnTo>
                    <a:pt x="287122" y="322341"/>
                  </a:lnTo>
                  <a:lnTo>
                    <a:pt x="288001" y="322278"/>
                  </a:lnTo>
                  <a:lnTo>
                    <a:pt x="288531" y="324174"/>
                  </a:lnTo>
                  <a:lnTo>
                    <a:pt x="289967" y="324242"/>
                  </a:lnTo>
                  <a:lnTo>
                    <a:pt x="290561" y="324961"/>
                  </a:lnTo>
                  <a:lnTo>
                    <a:pt x="288797" y="326333"/>
                  </a:lnTo>
                  <a:lnTo>
                    <a:pt x="287542" y="326731"/>
                  </a:lnTo>
                  <a:lnTo>
                    <a:pt x="285648" y="325070"/>
                  </a:lnTo>
                  <a:lnTo>
                    <a:pt x="283986" y="325666"/>
                  </a:lnTo>
                  <a:lnTo>
                    <a:pt x="283266" y="326705"/>
                  </a:lnTo>
                  <a:lnTo>
                    <a:pt x="281699" y="327563"/>
                  </a:lnTo>
                  <a:lnTo>
                    <a:pt x="280546" y="327358"/>
                  </a:lnTo>
                  <a:lnTo>
                    <a:pt x="279969" y="330283"/>
                  </a:lnTo>
                  <a:lnTo>
                    <a:pt x="277878" y="330270"/>
                  </a:lnTo>
                  <a:lnTo>
                    <a:pt x="277580" y="331052"/>
                  </a:lnTo>
                  <a:lnTo>
                    <a:pt x="272905" y="330046"/>
                  </a:lnTo>
                  <a:lnTo>
                    <a:pt x="270444" y="328617"/>
                  </a:lnTo>
                  <a:lnTo>
                    <a:pt x="268693" y="330027"/>
                  </a:lnTo>
                  <a:lnTo>
                    <a:pt x="266498" y="329456"/>
                  </a:lnTo>
                  <a:lnTo>
                    <a:pt x="263909" y="327946"/>
                  </a:lnTo>
                  <a:lnTo>
                    <a:pt x="263919" y="326930"/>
                  </a:lnTo>
                  <a:lnTo>
                    <a:pt x="261717" y="325901"/>
                  </a:lnTo>
                  <a:lnTo>
                    <a:pt x="259387" y="327965"/>
                  </a:lnTo>
                  <a:lnTo>
                    <a:pt x="256898" y="329467"/>
                  </a:lnTo>
                  <a:lnTo>
                    <a:pt x="256826" y="331650"/>
                  </a:lnTo>
                  <a:lnTo>
                    <a:pt x="258443" y="336449"/>
                  </a:lnTo>
                  <a:lnTo>
                    <a:pt x="259917" y="336841"/>
                  </a:lnTo>
                  <a:lnTo>
                    <a:pt x="258933" y="338703"/>
                  </a:lnTo>
                  <a:lnTo>
                    <a:pt x="255947" y="340074"/>
                  </a:lnTo>
                  <a:lnTo>
                    <a:pt x="255432" y="341613"/>
                  </a:lnTo>
                  <a:lnTo>
                    <a:pt x="258032" y="341620"/>
                  </a:lnTo>
                  <a:lnTo>
                    <a:pt x="257417" y="343887"/>
                  </a:lnTo>
                  <a:lnTo>
                    <a:pt x="256234" y="345070"/>
                  </a:lnTo>
                  <a:lnTo>
                    <a:pt x="256659" y="347245"/>
                  </a:lnTo>
                  <a:lnTo>
                    <a:pt x="258067" y="348901"/>
                  </a:lnTo>
                  <a:lnTo>
                    <a:pt x="258112" y="351296"/>
                  </a:lnTo>
                  <a:lnTo>
                    <a:pt x="257586" y="351786"/>
                  </a:lnTo>
                  <a:lnTo>
                    <a:pt x="258205" y="353940"/>
                  </a:lnTo>
                  <a:lnTo>
                    <a:pt x="257695" y="355532"/>
                  </a:lnTo>
                  <a:lnTo>
                    <a:pt x="257909" y="357060"/>
                  </a:lnTo>
                  <a:lnTo>
                    <a:pt x="256435" y="356493"/>
                  </a:lnTo>
                  <a:lnTo>
                    <a:pt x="255916" y="357227"/>
                  </a:lnTo>
                  <a:lnTo>
                    <a:pt x="254294" y="357413"/>
                  </a:lnTo>
                  <a:lnTo>
                    <a:pt x="254692" y="358832"/>
                  </a:lnTo>
                  <a:lnTo>
                    <a:pt x="254462" y="360600"/>
                  </a:lnTo>
                  <a:lnTo>
                    <a:pt x="252296" y="362351"/>
                  </a:lnTo>
                  <a:lnTo>
                    <a:pt x="250430" y="364253"/>
                  </a:lnTo>
                  <a:lnTo>
                    <a:pt x="248941" y="363995"/>
                  </a:lnTo>
                  <a:lnTo>
                    <a:pt x="247932" y="366365"/>
                  </a:lnTo>
                  <a:lnTo>
                    <a:pt x="247714" y="368196"/>
                  </a:lnTo>
                  <a:lnTo>
                    <a:pt x="248411" y="369377"/>
                  </a:lnTo>
                  <a:lnTo>
                    <a:pt x="248241" y="371857"/>
                  </a:lnTo>
                  <a:lnTo>
                    <a:pt x="246570" y="374037"/>
                  </a:lnTo>
                  <a:lnTo>
                    <a:pt x="245421" y="374234"/>
                  </a:lnTo>
                  <a:lnTo>
                    <a:pt x="243695" y="376983"/>
                  </a:lnTo>
                  <a:lnTo>
                    <a:pt x="241988" y="378872"/>
                  </a:lnTo>
                  <a:lnTo>
                    <a:pt x="240234" y="378079"/>
                  </a:lnTo>
                  <a:lnTo>
                    <a:pt x="239080" y="378847"/>
                  </a:lnTo>
                  <a:lnTo>
                    <a:pt x="237267" y="379238"/>
                  </a:lnTo>
                  <a:lnTo>
                    <a:pt x="234777" y="382757"/>
                  </a:lnTo>
                  <a:lnTo>
                    <a:pt x="232482" y="384015"/>
                  </a:lnTo>
                  <a:lnTo>
                    <a:pt x="232191" y="388079"/>
                  </a:lnTo>
                  <a:lnTo>
                    <a:pt x="230193" y="389002"/>
                  </a:lnTo>
                  <a:lnTo>
                    <a:pt x="229112" y="388539"/>
                  </a:lnTo>
                  <a:lnTo>
                    <a:pt x="228025" y="389165"/>
                  </a:lnTo>
                  <a:lnTo>
                    <a:pt x="227021" y="388724"/>
                  </a:lnTo>
                  <a:lnTo>
                    <a:pt x="224759" y="389252"/>
                  </a:lnTo>
                  <a:lnTo>
                    <a:pt x="223404" y="391123"/>
                  </a:lnTo>
                  <a:lnTo>
                    <a:pt x="222521" y="391221"/>
                  </a:lnTo>
                  <a:lnTo>
                    <a:pt x="221202" y="389659"/>
                  </a:lnTo>
                  <a:lnTo>
                    <a:pt x="220058" y="390941"/>
                  </a:lnTo>
                  <a:lnTo>
                    <a:pt x="220662" y="393065"/>
                  </a:lnTo>
                  <a:lnTo>
                    <a:pt x="220669" y="395118"/>
                  </a:lnTo>
                  <a:lnTo>
                    <a:pt x="219082" y="395306"/>
                  </a:lnTo>
                  <a:lnTo>
                    <a:pt x="216325" y="394472"/>
                  </a:lnTo>
                  <a:lnTo>
                    <a:pt x="214367" y="395277"/>
                  </a:lnTo>
                  <a:lnTo>
                    <a:pt x="213475" y="397112"/>
                  </a:lnTo>
                  <a:lnTo>
                    <a:pt x="212751" y="397122"/>
                  </a:lnTo>
                  <a:lnTo>
                    <a:pt x="210857" y="395892"/>
                  </a:lnTo>
                  <a:lnTo>
                    <a:pt x="209082" y="395397"/>
                  </a:lnTo>
                  <a:lnTo>
                    <a:pt x="209203" y="392752"/>
                  </a:lnTo>
                  <a:lnTo>
                    <a:pt x="208538" y="391492"/>
                  </a:lnTo>
                  <a:lnTo>
                    <a:pt x="209579" y="390189"/>
                  </a:lnTo>
                  <a:lnTo>
                    <a:pt x="208980" y="388793"/>
                  </a:lnTo>
                  <a:lnTo>
                    <a:pt x="206976" y="387186"/>
                  </a:lnTo>
                  <a:lnTo>
                    <a:pt x="203590" y="386263"/>
                  </a:lnTo>
                  <a:lnTo>
                    <a:pt x="203090" y="384563"/>
                  </a:lnTo>
                  <a:lnTo>
                    <a:pt x="201241" y="383749"/>
                  </a:lnTo>
                  <a:lnTo>
                    <a:pt x="199355" y="384891"/>
                  </a:lnTo>
                  <a:lnTo>
                    <a:pt x="198084" y="384275"/>
                  </a:lnTo>
                  <a:lnTo>
                    <a:pt x="196404" y="385770"/>
                  </a:lnTo>
                  <a:lnTo>
                    <a:pt x="195252" y="385407"/>
                  </a:lnTo>
                  <a:lnTo>
                    <a:pt x="192401" y="386018"/>
                  </a:lnTo>
                  <a:lnTo>
                    <a:pt x="189399" y="384726"/>
                  </a:lnTo>
                  <a:lnTo>
                    <a:pt x="188938" y="384139"/>
                  </a:lnTo>
                  <a:lnTo>
                    <a:pt x="187146" y="384255"/>
                  </a:lnTo>
                  <a:lnTo>
                    <a:pt x="185599" y="385230"/>
                  </a:lnTo>
                  <a:lnTo>
                    <a:pt x="184447" y="384987"/>
                  </a:lnTo>
                  <a:lnTo>
                    <a:pt x="183354" y="385638"/>
                  </a:lnTo>
                  <a:lnTo>
                    <a:pt x="181530" y="385823"/>
                  </a:lnTo>
                  <a:lnTo>
                    <a:pt x="179945" y="384421"/>
                  </a:lnTo>
                  <a:lnTo>
                    <a:pt x="179689" y="382400"/>
                  </a:lnTo>
                  <a:lnTo>
                    <a:pt x="177697" y="380967"/>
                  </a:lnTo>
                  <a:lnTo>
                    <a:pt x="175177" y="382679"/>
                  </a:lnTo>
                  <a:lnTo>
                    <a:pt x="173745" y="383182"/>
                  </a:lnTo>
                  <a:lnTo>
                    <a:pt x="170382" y="382172"/>
                  </a:lnTo>
                  <a:lnTo>
                    <a:pt x="169749" y="380213"/>
                  </a:lnTo>
                  <a:lnTo>
                    <a:pt x="170142" y="378089"/>
                  </a:lnTo>
                  <a:lnTo>
                    <a:pt x="169237" y="377406"/>
                  </a:lnTo>
                  <a:lnTo>
                    <a:pt x="167769" y="377692"/>
                  </a:lnTo>
                  <a:lnTo>
                    <a:pt x="166508" y="377048"/>
                  </a:lnTo>
                  <a:lnTo>
                    <a:pt x="165065" y="375021"/>
                  </a:lnTo>
                  <a:lnTo>
                    <a:pt x="165412" y="372855"/>
                  </a:lnTo>
                  <a:lnTo>
                    <a:pt x="165274" y="371100"/>
                  </a:lnTo>
                  <a:lnTo>
                    <a:pt x="163959" y="370219"/>
                  </a:lnTo>
                  <a:lnTo>
                    <a:pt x="162599" y="368241"/>
                  </a:lnTo>
                  <a:lnTo>
                    <a:pt x="162315" y="367163"/>
                  </a:lnTo>
                  <a:lnTo>
                    <a:pt x="163322" y="364800"/>
                  </a:lnTo>
                  <a:lnTo>
                    <a:pt x="162935" y="363638"/>
                  </a:lnTo>
                  <a:lnTo>
                    <a:pt x="160703" y="364138"/>
                  </a:lnTo>
                  <a:lnTo>
                    <a:pt x="160182" y="366022"/>
                  </a:lnTo>
                  <a:lnTo>
                    <a:pt x="158915" y="366342"/>
                  </a:lnTo>
                  <a:lnTo>
                    <a:pt x="157783" y="363819"/>
                  </a:lnTo>
                  <a:lnTo>
                    <a:pt x="155501" y="364371"/>
                  </a:lnTo>
                  <a:lnTo>
                    <a:pt x="154822" y="365665"/>
                  </a:lnTo>
                  <a:lnTo>
                    <a:pt x="152571" y="365037"/>
                  </a:lnTo>
                  <a:lnTo>
                    <a:pt x="152054" y="363942"/>
                  </a:lnTo>
                  <a:lnTo>
                    <a:pt x="152852" y="361394"/>
                  </a:lnTo>
                  <a:lnTo>
                    <a:pt x="152333" y="359302"/>
                  </a:lnTo>
                  <a:lnTo>
                    <a:pt x="149279" y="357937"/>
                  </a:lnTo>
                  <a:lnTo>
                    <a:pt x="145580" y="359139"/>
                  </a:lnTo>
                  <a:lnTo>
                    <a:pt x="144238" y="360309"/>
                  </a:lnTo>
                  <a:lnTo>
                    <a:pt x="144566" y="361878"/>
                  </a:lnTo>
                  <a:lnTo>
                    <a:pt x="140872" y="365687"/>
                  </a:lnTo>
                  <a:lnTo>
                    <a:pt x="142467" y="366914"/>
                  </a:lnTo>
                  <a:lnTo>
                    <a:pt x="144240" y="367666"/>
                  </a:lnTo>
                  <a:lnTo>
                    <a:pt x="144722" y="369417"/>
                  </a:lnTo>
                  <a:lnTo>
                    <a:pt x="142998" y="370895"/>
                  </a:lnTo>
                  <a:lnTo>
                    <a:pt x="143886" y="372623"/>
                  </a:lnTo>
                  <a:lnTo>
                    <a:pt x="143277" y="373831"/>
                  </a:lnTo>
                  <a:lnTo>
                    <a:pt x="141851" y="374781"/>
                  </a:lnTo>
                  <a:lnTo>
                    <a:pt x="138721" y="376128"/>
                  </a:lnTo>
                  <a:lnTo>
                    <a:pt x="135773" y="375936"/>
                  </a:lnTo>
                  <a:lnTo>
                    <a:pt x="134179" y="377969"/>
                  </a:lnTo>
                  <a:lnTo>
                    <a:pt x="132158" y="378507"/>
                  </a:lnTo>
                  <a:lnTo>
                    <a:pt x="127907" y="381376"/>
                  </a:lnTo>
                  <a:lnTo>
                    <a:pt x="126328" y="383796"/>
                  </a:lnTo>
                  <a:lnTo>
                    <a:pt x="124360" y="384657"/>
                  </a:lnTo>
                  <a:lnTo>
                    <a:pt x="121918" y="384211"/>
                  </a:lnTo>
                  <a:lnTo>
                    <a:pt x="122189" y="382924"/>
                  </a:lnTo>
                  <a:lnTo>
                    <a:pt x="120817" y="382204"/>
                  </a:lnTo>
                  <a:lnTo>
                    <a:pt x="119327" y="383108"/>
                  </a:lnTo>
                  <a:lnTo>
                    <a:pt x="118673" y="384385"/>
                  </a:lnTo>
                  <a:lnTo>
                    <a:pt x="117355" y="382569"/>
                  </a:lnTo>
                  <a:lnTo>
                    <a:pt x="116039" y="381766"/>
                  </a:lnTo>
                  <a:lnTo>
                    <a:pt x="113683" y="378721"/>
                  </a:lnTo>
                  <a:lnTo>
                    <a:pt x="115276" y="376987"/>
                  </a:lnTo>
                  <a:lnTo>
                    <a:pt x="115478" y="375987"/>
                  </a:lnTo>
                  <a:lnTo>
                    <a:pt x="113967" y="375710"/>
                  </a:lnTo>
                  <a:lnTo>
                    <a:pt x="115918" y="372144"/>
                  </a:lnTo>
                  <a:lnTo>
                    <a:pt x="116943" y="371670"/>
                  </a:lnTo>
                  <a:lnTo>
                    <a:pt x="118066" y="370044"/>
                  </a:lnTo>
                  <a:lnTo>
                    <a:pt x="119271" y="369245"/>
                  </a:lnTo>
                  <a:lnTo>
                    <a:pt x="119692" y="368054"/>
                  </a:lnTo>
                  <a:lnTo>
                    <a:pt x="120761" y="367157"/>
                  </a:lnTo>
                  <a:lnTo>
                    <a:pt x="121943" y="367897"/>
                  </a:lnTo>
                  <a:lnTo>
                    <a:pt x="123970" y="366476"/>
                  </a:lnTo>
                  <a:lnTo>
                    <a:pt x="125154" y="364274"/>
                  </a:lnTo>
                  <a:lnTo>
                    <a:pt x="127123" y="362364"/>
                  </a:lnTo>
                  <a:lnTo>
                    <a:pt x="128499" y="360430"/>
                  </a:lnTo>
                  <a:lnTo>
                    <a:pt x="129620" y="356299"/>
                  </a:lnTo>
                  <a:lnTo>
                    <a:pt x="128833" y="354872"/>
                  </a:lnTo>
                  <a:lnTo>
                    <a:pt x="127597" y="354011"/>
                  </a:lnTo>
                  <a:lnTo>
                    <a:pt x="126025" y="354828"/>
                  </a:lnTo>
                  <a:lnTo>
                    <a:pt x="124942" y="354187"/>
                  </a:lnTo>
                  <a:lnTo>
                    <a:pt x="124766" y="352117"/>
                  </a:lnTo>
                  <a:lnTo>
                    <a:pt x="123353" y="352833"/>
                  </a:lnTo>
                  <a:lnTo>
                    <a:pt x="122111" y="350309"/>
                  </a:lnTo>
                  <a:lnTo>
                    <a:pt x="119785" y="348351"/>
                  </a:lnTo>
                  <a:lnTo>
                    <a:pt x="118049" y="348595"/>
                  </a:lnTo>
                  <a:lnTo>
                    <a:pt x="114618" y="346901"/>
                  </a:lnTo>
                  <a:lnTo>
                    <a:pt x="111034" y="347341"/>
                  </a:lnTo>
                  <a:lnTo>
                    <a:pt x="109397" y="349211"/>
                  </a:lnTo>
                  <a:lnTo>
                    <a:pt x="108481" y="351500"/>
                  </a:lnTo>
                  <a:lnTo>
                    <a:pt x="108472" y="353365"/>
                  </a:lnTo>
                  <a:lnTo>
                    <a:pt x="107670" y="358159"/>
                  </a:lnTo>
                  <a:lnTo>
                    <a:pt x="107233" y="359228"/>
                  </a:lnTo>
                  <a:lnTo>
                    <a:pt x="105532" y="360143"/>
                  </a:lnTo>
                  <a:lnTo>
                    <a:pt x="101799" y="360257"/>
                  </a:lnTo>
                  <a:lnTo>
                    <a:pt x="100127" y="361464"/>
                  </a:lnTo>
                  <a:lnTo>
                    <a:pt x="96958" y="363245"/>
                  </a:lnTo>
                  <a:lnTo>
                    <a:pt x="93782" y="364719"/>
                  </a:lnTo>
                  <a:lnTo>
                    <a:pt x="91805" y="366687"/>
                  </a:lnTo>
                  <a:lnTo>
                    <a:pt x="88541" y="368665"/>
                  </a:lnTo>
                  <a:lnTo>
                    <a:pt x="88036" y="368586"/>
                  </a:lnTo>
                  <a:lnTo>
                    <a:pt x="86348" y="366097"/>
                  </a:lnTo>
                  <a:lnTo>
                    <a:pt x="85105" y="365318"/>
                  </a:lnTo>
                  <a:lnTo>
                    <a:pt x="82478" y="365331"/>
                  </a:lnTo>
                  <a:lnTo>
                    <a:pt x="80406" y="365921"/>
                  </a:lnTo>
                  <a:lnTo>
                    <a:pt x="80366" y="361641"/>
                  </a:lnTo>
                  <a:lnTo>
                    <a:pt x="79801" y="359877"/>
                  </a:lnTo>
                  <a:lnTo>
                    <a:pt x="77221" y="356230"/>
                  </a:lnTo>
                  <a:lnTo>
                    <a:pt x="76458" y="354808"/>
                  </a:lnTo>
                  <a:lnTo>
                    <a:pt x="76948" y="353941"/>
                  </a:lnTo>
                  <a:lnTo>
                    <a:pt x="76746" y="351837"/>
                  </a:lnTo>
                  <a:lnTo>
                    <a:pt x="77602" y="349919"/>
                  </a:lnTo>
                  <a:lnTo>
                    <a:pt x="76852" y="348360"/>
                  </a:lnTo>
                  <a:lnTo>
                    <a:pt x="77391" y="344447"/>
                  </a:lnTo>
                  <a:lnTo>
                    <a:pt x="77176" y="343265"/>
                  </a:lnTo>
                  <a:lnTo>
                    <a:pt x="75771" y="341381"/>
                  </a:lnTo>
                  <a:lnTo>
                    <a:pt x="75312" y="339203"/>
                  </a:lnTo>
                  <a:lnTo>
                    <a:pt x="75846" y="337289"/>
                  </a:lnTo>
                  <a:lnTo>
                    <a:pt x="73422" y="334850"/>
                  </a:lnTo>
                  <a:lnTo>
                    <a:pt x="71386" y="333710"/>
                  </a:lnTo>
                  <a:lnTo>
                    <a:pt x="70777" y="331040"/>
                  </a:lnTo>
                  <a:lnTo>
                    <a:pt x="68757" y="329899"/>
                  </a:lnTo>
                  <a:lnTo>
                    <a:pt x="66705" y="330272"/>
                  </a:lnTo>
                  <a:lnTo>
                    <a:pt x="65582" y="329620"/>
                  </a:lnTo>
                  <a:lnTo>
                    <a:pt x="66139" y="327345"/>
                  </a:lnTo>
                  <a:lnTo>
                    <a:pt x="65071" y="326164"/>
                  </a:lnTo>
                  <a:lnTo>
                    <a:pt x="64326" y="324470"/>
                  </a:lnTo>
                  <a:lnTo>
                    <a:pt x="66679" y="321739"/>
                  </a:lnTo>
                  <a:lnTo>
                    <a:pt x="68262" y="321085"/>
                  </a:lnTo>
                  <a:lnTo>
                    <a:pt x="66634" y="320737"/>
                  </a:lnTo>
                  <a:lnTo>
                    <a:pt x="66454" y="319904"/>
                  </a:lnTo>
                  <a:lnTo>
                    <a:pt x="64962" y="319039"/>
                  </a:lnTo>
                  <a:lnTo>
                    <a:pt x="65174" y="316848"/>
                  </a:lnTo>
                  <a:lnTo>
                    <a:pt x="66575" y="314417"/>
                  </a:lnTo>
                  <a:lnTo>
                    <a:pt x="64510" y="312375"/>
                  </a:lnTo>
                  <a:lnTo>
                    <a:pt x="63722" y="310379"/>
                  </a:lnTo>
                  <a:lnTo>
                    <a:pt x="61978" y="307964"/>
                  </a:lnTo>
                  <a:lnTo>
                    <a:pt x="59354" y="306957"/>
                  </a:lnTo>
                  <a:lnTo>
                    <a:pt x="59815" y="306269"/>
                  </a:lnTo>
                  <a:lnTo>
                    <a:pt x="58659" y="303757"/>
                  </a:lnTo>
                  <a:lnTo>
                    <a:pt x="57262" y="302996"/>
                  </a:lnTo>
                  <a:lnTo>
                    <a:pt x="56437" y="301750"/>
                  </a:lnTo>
                  <a:lnTo>
                    <a:pt x="56632" y="300121"/>
                  </a:lnTo>
                  <a:lnTo>
                    <a:pt x="57749" y="296832"/>
                  </a:lnTo>
                  <a:lnTo>
                    <a:pt x="59526" y="296253"/>
                  </a:lnTo>
                  <a:lnTo>
                    <a:pt x="60299" y="296927"/>
                  </a:lnTo>
                  <a:lnTo>
                    <a:pt x="62173" y="296452"/>
                  </a:lnTo>
                  <a:lnTo>
                    <a:pt x="63096" y="293358"/>
                  </a:lnTo>
                  <a:lnTo>
                    <a:pt x="62962" y="292053"/>
                  </a:lnTo>
                  <a:lnTo>
                    <a:pt x="61996" y="291102"/>
                  </a:lnTo>
                  <a:lnTo>
                    <a:pt x="63083" y="288441"/>
                  </a:lnTo>
                  <a:lnTo>
                    <a:pt x="64373" y="287426"/>
                  </a:lnTo>
                  <a:lnTo>
                    <a:pt x="67376" y="286566"/>
                  </a:lnTo>
                  <a:lnTo>
                    <a:pt x="67616" y="285562"/>
                  </a:lnTo>
                  <a:lnTo>
                    <a:pt x="69827" y="284289"/>
                  </a:lnTo>
                  <a:lnTo>
                    <a:pt x="70194" y="283438"/>
                  </a:lnTo>
                  <a:lnTo>
                    <a:pt x="72347" y="282086"/>
                  </a:lnTo>
                  <a:lnTo>
                    <a:pt x="74249" y="281485"/>
                  </a:lnTo>
                  <a:lnTo>
                    <a:pt x="76317" y="281575"/>
                  </a:lnTo>
                  <a:lnTo>
                    <a:pt x="75494" y="277392"/>
                  </a:lnTo>
                  <a:lnTo>
                    <a:pt x="74672" y="277257"/>
                  </a:lnTo>
                  <a:lnTo>
                    <a:pt x="72677" y="277445"/>
                  </a:lnTo>
                  <a:lnTo>
                    <a:pt x="72138" y="275746"/>
                  </a:lnTo>
                  <a:lnTo>
                    <a:pt x="69216" y="274823"/>
                  </a:lnTo>
                  <a:lnTo>
                    <a:pt x="67774" y="274789"/>
                  </a:lnTo>
                  <a:lnTo>
                    <a:pt x="67852" y="272968"/>
                  </a:lnTo>
                  <a:lnTo>
                    <a:pt x="65472" y="271657"/>
                  </a:lnTo>
                  <a:lnTo>
                    <a:pt x="64484" y="270160"/>
                  </a:lnTo>
                  <a:lnTo>
                    <a:pt x="64416" y="268808"/>
                  </a:lnTo>
                  <a:lnTo>
                    <a:pt x="64011" y="267721"/>
                  </a:lnTo>
                  <a:lnTo>
                    <a:pt x="62532" y="267621"/>
                  </a:lnTo>
                  <a:lnTo>
                    <a:pt x="61511" y="268692"/>
                  </a:lnTo>
                  <a:lnTo>
                    <a:pt x="58712" y="268781"/>
                  </a:lnTo>
                  <a:lnTo>
                    <a:pt x="57471" y="269944"/>
                  </a:lnTo>
                  <a:lnTo>
                    <a:pt x="56532" y="269506"/>
                  </a:lnTo>
                  <a:lnTo>
                    <a:pt x="56004" y="267686"/>
                  </a:lnTo>
                  <a:lnTo>
                    <a:pt x="55020" y="266906"/>
                  </a:lnTo>
                  <a:lnTo>
                    <a:pt x="54221" y="265282"/>
                  </a:lnTo>
                  <a:lnTo>
                    <a:pt x="52468" y="263305"/>
                  </a:lnTo>
                  <a:lnTo>
                    <a:pt x="48943" y="262662"/>
                  </a:lnTo>
                  <a:lnTo>
                    <a:pt x="47859" y="264526"/>
                  </a:lnTo>
                  <a:lnTo>
                    <a:pt x="46231" y="265342"/>
                  </a:lnTo>
                  <a:lnTo>
                    <a:pt x="45782" y="267103"/>
                  </a:lnTo>
                  <a:lnTo>
                    <a:pt x="45073" y="267551"/>
                  </a:lnTo>
                  <a:lnTo>
                    <a:pt x="43390" y="266346"/>
                  </a:lnTo>
                  <a:lnTo>
                    <a:pt x="42286" y="264353"/>
                  </a:lnTo>
                  <a:lnTo>
                    <a:pt x="42130" y="261201"/>
                  </a:lnTo>
                  <a:lnTo>
                    <a:pt x="41485" y="259692"/>
                  </a:lnTo>
                  <a:lnTo>
                    <a:pt x="40036" y="258309"/>
                  </a:lnTo>
                  <a:lnTo>
                    <a:pt x="38013" y="258555"/>
                  </a:lnTo>
                  <a:lnTo>
                    <a:pt x="36823" y="257297"/>
                  </a:lnTo>
                  <a:lnTo>
                    <a:pt x="37130" y="254604"/>
                  </a:lnTo>
                  <a:lnTo>
                    <a:pt x="36294" y="254731"/>
                  </a:lnTo>
                  <a:lnTo>
                    <a:pt x="35805" y="252466"/>
                  </a:lnTo>
                  <a:lnTo>
                    <a:pt x="34420" y="252181"/>
                  </a:lnTo>
                  <a:lnTo>
                    <a:pt x="33041" y="252703"/>
                  </a:lnTo>
                  <a:lnTo>
                    <a:pt x="31539" y="250599"/>
                  </a:lnTo>
                  <a:lnTo>
                    <a:pt x="32637" y="249190"/>
                  </a:lnTo>
                  <a:lnTo>
                    <a:pt x="31405" y="247997"/>
                  </a:lnTo>
                  <a:lnTo>
                    <a:pt x="32031" y="247031"/>
                  </a:lnTo>
                  <a:lnTo>
                    <a:pt x="32443" y="244658"/>
                  </a:lnTo>
                  <a:lnTo>
                    <a:pt x="31662" y="243142"/>
                  </a:lnTo>
                  <a:lnTo>
                    <a:pt x="31272" y="241241"/>
                  </a:lnTo>
                  <a:lnTo>
                    <a:pt x="34121" y="238980"/>
                  </a:lnTo>
                  <a:lnTo>
                    <a:pt x="34935" y="237386"/>
                  </a:lnTo>
                  <a:lnTo>
                    <a:pt x="34916" y="236170"/>
                  </a:lnTo>
                  <a:lnTo>
                    <a:pt x="35675" y="234267"/>
                  </a:lnTo>
                  <a:lnTo>
                    <a:pt x="38783" y="232490"/>
                  </a:lnTo>
                  <a:lnTo>
                    <a:pt x="38877" y="231473"/>
                  </a:lnTo>
                  <a:lnTo>
                    <a:pt x="38057" y="230184"/>
                  </a:lnTo>
                  <a:lnTo>
                    <a:pt x="39245" y="227926"/>
                  </a:lnTo>
                  <a:lnTo>
                    <a:pt x="41599" y="225992"/>
                  </a:lnTo>
                  <a:lnTo>
                    <a:pt x="42994" y="226233"/>
                  </a:lnTo>
                  <a:lnTo>
                    <a:pt x="43730" y="225200"/>
                  </a:lnTo>
                  <a:lnTo>
                    <a:pt x="44873" y="224827"/>
                  </a:lnTo>
                  <a:lnTo>
                    <a:pt x="46081" y="223491"/>
                  </a:lnTo>
                  <a:lnTo>
                    <a:pt x="47220" y="222991"/>
                  </a:lnTo>
                  <a:lnTo>
                    <a:pt x="48458" y="221653"/>
                  </a:lnTo>
                  <a:lnTo>
                    <a:pt x="49819" y="221348"/>
                  </a:lnTo>
                  <a:lnTo>
                    <a:pt x="50906" y="219981"/>
                  </a:lnTo>
                  <a:lnTo>
                    <a:pt x="52228" y="220721"/>
                  </a:lnTo>
                  <a:lnTo>
                    <a:pt x="54328" y="221125"/>
                  </a:lnTo>
                  <a:lnTo>
                    <a:pt x="55110" y="219709"/>
                  </a:lnTo>
                  <a:lnTo>
                    <a:pt x="56740" y="219319"/>
                  </a:lnTo>
                  <a:lnTo>
                    <a:pt x="59818" y="221189"/>
                  </a:lnTo>
                  <a:lnTo>
                    <a:pt x="62085" y="219349"/>
                  </a:lnTo>
                  <a:lnTo>
                    <a:pt x="62480" y="220262"/>
                  </a:lnTo>
                  <a:lnTo>
                    <a:pt x="64340" y="220148"/>
                  </a:lnTo>
                  <a:lnTo>
                    <a:pt x="66020" y="218604"/>
                  </a:lnTo>
                  <a:lnTo>
                    <a:pt x="66254" y="217451"/>
                  </a:lnTo>
                  <a:lnTo>
                    <a:pt x="64836" y="215841"/>
                  </a:lnTo>
                  <a:lnTo>
                    <a:pt x="65157" y="212402"/>
                  </a:lnTo>
                  <a:lnTo>
                    <a:pt x="66586" y="209269"/>
                  </a:lnTo>
                  <a:lnTo>
                    <a:pt x="65867" y="207550"/>
                  </a:lnTo>
                  <a:lnTo>
                    <a:pt x="66779" y="204365"/>
                  </a:lnTo>
                  <a:lnTo>
                    <a:pt x="67359" y="203635"/>
                  </a:lnTo>
                  <a:lnTo>
                    <a:pt x="67055" y="202502"/>
                  </a:lnTo>
                  <a:lnTo>
                    <a:pt x="66921" y="198924"/>
                  </a:lnTo>
                  <a:lnTo>
                    <a:pt x="67834" y="198298"/>
                  </a:lnTo>
                  <a:lnTo>
                    <a:pt x="66995" y="195317"/>
                  </a:lnTo>
                  <a:lnTo>
                    <a:pt x="67803" y="192772"/>
                  </a:lnTo>
                  <a:lnTo>
                    <a:pt x="67983" y="190791"/>
                  </a:lnTo>
                  <a:lnTo>
                    <a:pt x="66788" y="188782"/>
                  </a:lnTo>
                  <a:lnTo>
                    <a:pt x="66107" y="186065"/>
                  </a:lnTo>
                  <a:lnTo>
                    <a:pt x="66578" y="182614"/>
                  </a:lnTo>
                  <a:lnTo>
                    <a:pt x="65998" y="181783"/>
                  </a:lnTo>
                  <a:lnTo>
                    <a:pt x="65580" y="177478"/>
                  </a:lnTo>
                  <a:lnTo>
                    <a:pt x="65237" y="177178"/>
                  </a:lnTo>
                  <a:lnTo>
                    <a:pt x="65229" y="173757"/>
                  </a:lnTo>
                  <a:lnTo>
                    <a:pt x="63956" y="170560"/>
                  </a:lnTo>
                  <a:lnTo>
                    <a:pt x="64228" y="166240"/>
                  </a:lnTo>
                  <a:lnTo>
                    <a:pt x="62513" y="164063"/>
                  </a:lnTo>
                  <a:lnTo>
                    <a:pt x="63547" y="163465"/>
                  </a:lnTo>
                  <a:lnTo>
                    <a:pt x="63733" y="162202"/>
                  </a:lnTo>
                  <a:lnTo>
                    <a:pt x="65942" y="160339"/>
                  </a:lnTo>
                  <a:lnTo>
                    <a:pt x="67109" y="160299"/>
                  </a:lnTo>
                  <a:lnTo>
                    <a:pt x="66047" y="159537"/>
                  </a:lnTo>
                  <a:lnTo>
                    <a:pt x="64742" y="159637"/>
                  </a:lnTo>
                  <a:lnTo>
                    <a:pt x="62799" y="162589"/>
                  </a:lnTo>
                  <a:lnTo>
                    <a:pt x="61415" y="163549"/>
                  </a:lnTo>
                  <a:lnTo>
                    <a:pt x="61476" y="165211"/>
                  </a:lnTo>
                  <a:lnTo>
                    <a:pt x="60378" y="165262"/>
                  </a:lnTo>
                  <a:lnTo>
                    <a:pt x="58115" y="167794"/>
                  </a:lnTo>
                  <a:lnTo>
                    <a:pt x="57916" y="166243"/>
                  </a:lnTo>
                  <a:lnTo>
                    <a:pt x="57005" y="165034"/>
                  </a:lnTo>
                  <a:lnTo>
                    <a:pt x="56083" y="166940"/>
                  </a:lnTo>
                  <a:lnTo>
                    <a:pt x="55104" y="167233"/>
                  </a:lnTo>
                  <a:lnTo>
                    <a:pt x="52484" y="165792"/>
                  </a:lnTo>
                  <a:lnTo>
                    <a:pt x="51899" y="166380"/>
                  </a:lnTo>
                  <a:lnTo>
                    <a:pt x="52196" y="167903"/>
                  </a:lnTo>
                  <a:lnTo>
                    <a:pt x="51223" y="169136"/>
                  </a:lnTo>
                  <a:lnTo>
                    <a:pt x="50560" y="171848"/>
                  </a:lnTo>
                  <a:lnTo>
                    <a:pt x="48914" y="171682"/>
                  </a:lnTo>
                  <a:lnTo>
                    <a:pt x="47730" y="172597"/>
                  </a:lnTo>
                  <a:lnTo>
                    <a:pt x="45766" y="171223"/>
                  </a:lnTo>
                  <a:lnTo>
                    <a:pt x="43996" y="171901"/>
                  </a:lnTo>
                  <a:lnTo>
                    <a:pt x="42591" y="171137"/>
                  </a:lnTo>
                  <a:lnTo>
                    <a:pt x="41957" y="170060"/>
                  </a:lnTo>
                  <a:lnTo>
                    <a:pt x="40545" y="169180"/>
                  </a:lnTo>
                  <a:lnTo>
                    <a:pt x="39379" y="166007"/>
                  </a:lnTo>
                  <a:lnTo>
                    <a:pt x="37326" y="163919"/>
                  </a:lnTo>
                  <a:lnTo>
                    <a:pt x="35601" y="162978"/>
                  </a:lnTo>
                  <a:lnTo>
                    <a:pt x="35907" y="162163"/>
                  </a:lnTo>
                  <a:lnTo>
                    <a:pt x="34254" y="161432"/>
                  </a:lnTo>
                  <a:lnTo>
                    <a:pt x="33836" y="159777"/>
                  </a:lnTo>
                  <a:lnTo>
                    <a:pt x="28570" y="160799"/>
                  </a:lnTo>
                  <a:lnTo>
                    <a:pt x="27085" y="161448"/>
                  </a:lnTo>
                  <a:lnTo>
                    <a:pt x="26529" y="159647"/>
                  </a:lnTo>
                  <a:close/>
                </a:path>
              </a:pathLst>
            </a:custGeom>
            <a:solidFill>
              <a:srgbClr val="BF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0520" y="4400033"/>
              <a:ext cx="4421" cy="7257"/>
            </a:xfrm>
            <a:custGeom>
              <a:avLst/>
              <a:pathLst>
                <a:path w="4421" h="7257">
                  <a:moveTo>
                    <a:pt x="1363" y="7257"/>
                  </a:moveTo>
                  <a:lnTo>
                    <a:pt x="1328" y="6021"/>
                  </a:lnTo>
                  <a:lnTo>
                    <a:pt x="1016" y="4363"/>
                  </a:lnTo>
                  <a:lnTo>
                    <a:pt x="494" y="3512"/>
                  </a:lnTo>
                  <a:lnTo>
                    <a:pt x="0" y="2290"/>
                  </a:lnTo>
                  <a:lnTo>
                    <a:pt x="401" y="1226"/>
                  </a:lnTo>
                  <a:lnTo>
                    <a:pt x="471" y="728"/>
                  </a:lnTo>
                  <a:lnTo>
                    <a:pt x="1648" y="0"/>
                  </a:lnTo>
                  <a:lnTo>
                    <a:pt x="3139" y="2052"/>
                  </a:lnTo>
                  <a:lnTo>
                    <a:pt x="3436" y="2637"/>
                  </a:lnTo>
                  <a:lnTo>
                    <a:pt x="4421" y="5127"/>
                  </a:lnTo>
                  <a:lnTo>
                    <a:pt x="3021" y="709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32200" y="2972069"/>
              <a:ext cx="133703" cy="135515"/>
            </a:xfrm>
            <a:custGeom>
              <a:avLst/>
              <a:pathLst>
                <a:path w="133703" h="135515">
                  <a:moveTo>
                    <a:pt x="89145" y="121387"/>
                  </a:moveTo>
                  <a:lnTo>
                    <a:pt x="86686" y="122261"/>
                  </a:lnTo>
                  <a:lnTo>
                    <a:pt x="85045" y="121058"/>
                  </a:lnTo>
                  <a:lnTo>
                    <a:pt x="83558" y="120713"/>
                  </a:lnTo>
                  <a:lnTo>
                    <a:pt x="82350" y="122072"/>
                  </a:lnTo>
                  <a:lnTo>
                    <a:pt x="83656" y="123292"/>
                  </a:lnTo>
                  <a:lnTo>
                    <a:pt x="82247" y="123711"/>
                  </a:lnTo>
                  <a:lnTo>
                    <a:pt x="81541" y="122598"/>
                  </a:lnTo>
                  <a:lnTo>
                    <a:pt x="79681" y="122258"/>
                  </a:lnTo>
                  <a:lnTo>
                    <a:pt x="78491" y="122776"/>
                  </a:lnTo>
                  <a:lnTo>
                    <a:pt x="76821" y="122561"/>
                  </a:lnTo>
                  <a:lnTo>
                    <a:pt x="75510" y="121065"/>
                  </a:lnTo>
                  <a:lnTo>
                    <a:pt x="73516" y="121008"/>
                  </a:lnTo>
                  <a:lnTo>
                    <a:pt x="73353" y="122338"/>
                  </a:lnTo>
                  <a:lnTo>
                    <a:pt x="72248" y="123024"/>
                  </a:lnTo>
                  <a:lnTo>
                    <a:pt x="70635" y="122996"/>
                  </a:lnTo>
                  <a:lnTo>
                    <a:pt x="70309" y="125494"/>
                  </a:lnTo>
                  <a:lnTo>
                    <a:pt x="69603" y="126779"/>
                  </a:lnTo>
                  <a:lnTo>
                    <a:pt x="67339" y="126618"/>
                  </a:lnTo>
                  <a:lnTo>
                    <a:pt x="67695" y="127769"/>
                  </a:lnTo>
                  <a:lnTo>
                    <a:pt x="66770" y="128734"/>
                  </a:lnTo>
                  <a:lnTo>
                    <a:pt x="64981" y="128845"/>
                  </a:lnTo>
                  <a:lnTo>
                    <a:pt x="65434" y="130211"/>
                  </a:lnTo>
                  <a:lnTo>
                    <a:pt x="63817" y="130503"/>
                  </a:lnTo>
                  <a:lnTo>
                    <a:pt x="64540" y="132582"/>
                  </a:lnTo>
                  <a:lnTo>
                    <a:pt x="65454" y="132508"/>
                  </a:lnTo>
                  <a:lnTo>
                    <a:pt x="66134" y="134902"/>
                  </a:lnTo>
                  <a:lnTo>
                    <a:pt x="65009" y="135515"/>
                  </a:lnTo>
                  <a:lnTo>
                    <a:pt x="63188" y="135160"/>
                  </a:lnTo>
                  <a:lnTo>
                    <a:pt x="59411" y="134937"/>
                  </a:lnTo>
                  <a:lnTo>
                    <a:pt x="58406" y="134593"/>
                  </a:lnTo>
                  <a:lnTo>
                    <a:pt x="56638" y="132267"/>
                  </a:lnTo>
                  <a:lnTo>
                    <a:pt x="53489" y="130975"/>
                  </a:lnTo>
                  <a:lnTo>
                    <a:pt x="52637" y="129579"/>
                  </a:lnTo>
                  <a:lnTo>
                    <a:pt x="52754" y="127716"/>
                  </a:lnTo>
                  <a:lnTo>
                    <a:pt x="52377" y="125698"/>
                  </a:lnTo>
                  <a:lnTo>
                    <a:pt x="51123" y="124466"/>
                  </a:lnTo>
                  <a:lnTo>
                    <a:pt x="48754" y="123475"/>
                  </a:lnTo>
                  <a:lnTo>
                    <a:pt x="46649" y="124103"/>
                  </a:lnTo>
                  <a:lnTo>
                    <a:pt x="46117" y="125147"/>
                  </a:lnTo>
                  <a:lnTo>
                    <a:pt x="43710" y="124748"/>
                  </a:lnTo>
                  <a:lnTo>
                    <a:pt x="39429" y="125053"/>
                  </a:lnTo>
                  <a:lnTo>
                    <a:pt x="37382" y="124609"/>
                  </a:lnTo>
                  <a:lnTo>
                    <a:pt x="36317" y="123227"/>
                  </a:lnTo>
                  <a:lnTo>
                    <a:pt x="34816" y="125647"/>
                  </a:lnTo>
                  <a:lnTo>
                    <a:pt x="33715" y="125497"/>
                  </a:lnTo>
                  <a:lnTo>
                    <a:pt x="32002" y="122924"/>
                  </a:lnTo>
                  <a:lnTo>
                    <a:pt x="30981" y="125450"/>
                  </a:lnTo>
                  <a:lnTo>
                    <a:pt x="29378" y="127009"/>
                  </a:lnTo>
                  <a:lnTo>
                    <a:pt x="27608" y="126441"/>
                  </a:lnTo>
                  <a:lnTo>
                    <a:pt x="25880" y="127581"/>
                  </a:lnTo>
                  <a:lnTo>
                    <a:pt x="25287" y="128845"/>
                  </a:lnTo>
                  <a:lnTo>
                    <a:pt x="25413" y="130223"/>
                  </a:lnTo>
                  <a:lnTo>
                    <a:pt x="22016" y="129819"/>
                  </a:lnTo>
                  <a:lnTo>
                    <a:pt x="20971" y="129736"/>
                  </a:lnTo>
                  <a:lnTo>
                    <a:pt x="19959" y="127231"/>
                  </a:lnTo>
                  <a:lnTo>
                    <a:pt x="19001" y="127301"/>
                  </a:lnTo>
                  <a:lnTo>
                    <a:pt x="18694" y="126001"/>
                  </a:lnTo>
                  <a:lnTo>
                    <a:pt x="17514" y="125763"/>
                  </a:lnTo>
                  <a:lnTo>
                    <a:pt x="17566" y="124624"/>
                  </a:lnTo>
                  <a:lnTo>
                    <a:pt x="16653" y="122402"/>
                  </a:lnTo>
                  <a:lnTo>
                    <a:pt x="13307" y="122890"/>
                  </a:lnTo>
                  <a:lnTo>
                    <a:pt x="11160" y="122626"/>
                  </a:lnTo>
                  <a:lnTo>
                    <a:pt x="9385" y="123409"/>
                  </a:lnTo>
                  <a:lnTo>
                    <a:pt x="8893" y="122232"/>
                  </a:lnTo>
                  <a:lnTo>
                    <a:pt x="7694" y="121143"/>
                  </a:lnTo>
                  <a:lnTo>
                    <a:pt x="6702" y="122467"/>
                  </a:lnTo>
                  <a:lnTo>
                    <a:pt x="6175" y="119384"/>
                  </a:lnTo>
                  <a:lnTo>
                    <a:pt x="5159" y="118377"/>
                  </a:lnTo>
                  <a:lnTo>
                    <a:pt x="3345" y="118462"/>
                  </a:lnTo>
                  <a:lnTo>
                    <a:pt x="4594" y="115383"/>
                  </a:lnTo>
                  <a:lnTo>
                    <a:pt x="3842" y="110929"/>
                  </a:lnTo>
                  <a:lnTo>
                    <a:pt x="2654" y="111054"/>
                  </a:lnTo>
                  <a:lnTo>
                    <a:pt x="800" y="110021"/>
                  </a:lnTo>
                  <a:lnTo>
                    <a:pt x="284" y="108099"/>
                  </a:lnTo>
                  <a:lnTo>
                    <a:pt x="1999" y="107562"/>
                  </a:lnTo>
                  <a:lnTo>
                    <a:pt x="3694" y="106185"/>
                  </a:lnTo>
                  <a:lnTo>
                    <a:pt x="5067" y="107348"/>
                  </a:lnTo>
                  <a:lnTo>
                    <a:pt x="8095" y="106495"/>
                  </a:lnTo>
                  <a:lnTo>
                    <a:pt x="9194" y="104945"/>
                  </a:lnTo>
                  <a:lnTo>
                    <a:pt x="5661" y="102863"/>
                  </a:lnTo>
                  <a:lnTo>
                    <a:pt x="6423" y="99748"/>
                  </a:lnTo>
                  <a:lnTo>
                    <a:pt x="5307" y="99041"/>
                  </a:lnTo>
                  <a:lnTo>
                    <a:pt x="6209" y="97806"/>
                  </a:lnTo>
                  <a:lnTo>
                    <a:pt x="3902" y="95735"/>
                  </a:lnTo>
                  <a:lnTo>
                    <a:pt x="3477" y="94733"/>
                  </a:lnTo>
                  <a:lnTo>
                    <a:pt x="752" y="93344"/>
                  </a:lnTo>
                  <a:lnTo>
                    <a:pt x="0" y="93552"/>
                  </a:lnTo>
                  <a:lnTo>
                    <a:pt x="112" y="90690"/>
                  </a:lnTo>
                  <a:lnTo>
                    <a:pt x="1444" y="89211"/>
                  </a:lnTo>
                  <a:lnTo>
                    <a:pt x="991" y="88468"/>
                  </a:lnTo>
                  <a:lnTo>
                    <a:pt x="1788" y="86892"/>
                  </a:lnTo>
                  <a:lnTo>
                    <a:pt x="3338" y="86346"/>
                  </a:lnTo>
                  <a:lnTo>
                    <a:pt x="5349" y="83886"/>
                  </a:lnTo>
                  <a:lnTo>
                    <a:pt x="6487" y="82995"/>
                  </a:lnTo>
                  <a:lnTo>
                    <a:pt x="8303" y="82441"/>
                  </a:lnTo>
                  <a:lnTo>
                    <a:pt x="8815" y="81159"/>
                  </a:lnTo>
                  <a:lnTo>
                    <a:pt x="10572" y="81285"/>
                  </a:lnTo>
                  <a:lnTo>
                    <a:pt x="11113" y="79307"/>
                  </a:lnTo>
                  <a:lnTo>
                    <a:pt x="13855" y="79656"/>
                  </a:lnTo>
                  <a:lnTo>
                    <a:pt x="14035" y="78755"/>
                  </a:lnTo>
                  <a:lnTo>
                    <a:pt x="18149" y="78124"/>
                  </a:lnTo>
                  <a:lnTo>
                    <a:pt x="19783" y="78538"/>
                  </a:lnTo>
                  <a:lnTo>
                    <a:pt x="20756" y="77840"/>
                  </a:lnTo>
                  <a:lnTo>
                    <a:pt x="20775" y="76560"/>
                  </a:lnTo>
                  <a:lnTo>
                    <a:pt x="22286" y="74614"/>
                  </a:lnTo>
                  <a:lnTo>
                    <a:pt x="24448" y="76533"/>
                  </a:lnTo>
                  <a:lnTo>
                    <a:pt x="27465" y="76855"/>
                  </a:lnTo>
                  <a:lnTo>
                    <a:pt x="26890" y="75290"/>
                  </a:lnTo>
                  <a:lnTo>
                    <a:pt x="27604" y="73541"/>
                  </a:lnTo>
                  <a:lnTo>
                    <a:pt x="28559" y="73773"/>
                  </a:lnTo>
                  <a:lnTo>
                    <a:pt x="29383" y="71253"/>
                  </a:lnTo>
                  <a:lnTo>
                    <a:pt x="30373" y="69710"/>
                  </a:lnTo>
                  <a:lnTo>
                    <a:pt x="32403" y="68031"/>
                  </a:lnTo>
                  <a:lnTo>
                    <a:pt x="34325" y="67857"/>
                  </a:lnTo>
                  <a:lnTo>
                    <a:pt x="34774" y="67107"/>
                  </a:lnTo>
                  <a:lnTo>
                    <a:pt x="33836" y="65807"/>
                  </a:lnTo>
                  <a:lnTo>
                    <a:pt x="32562" y="62566"/>
                  </a:lnTo>
                  <a:lnTo>
                    <a:pt x="31927" y="62038"/>
                  </a:lnTo>
                  <a:lnTo>
                    <a:pt x="31647" y="59685"/>
                  </a:lnTo>
                  <a:lnTo>
                    <a:pt x="28055" y="59102"/>
                  </a:lnTo>
                  <a:lnTo>
                    <a:pt x="28012" y="58046"/>
                  </a:lnTo>
                  <a:lnTo>
                    <a:pt x="26380" y="57019"/>
                  </a:lnTo>
                  <a:lnTo>
                    <a:pt x="23163" y="52704"/>
                  </a:lnTo>
                  <a:lnTo>
                    <a:pt x="22145" y="51858"/>
                  </a:lnTo>
                  <a:lnTo>
                    <a:pt x="22189" y="49695"/>
                  </a:lnTo>
                  <a:lnTo>
                    <a:pt x="22875" y="48076"/>
                  </a:lnTo>
                  <a:lnTo>
                    <a:pt x="21723" y="47473"/>
                  </a:lnTo>
                  <a:lnTo>
                    <a:pt x="20209" y="47586"/>
                  </a:lnTo>
                  <a:lnTo>
                    <a:pt x="20139" y="46322"/>
                  </a:lnTo>
                  <a:lnTo>
                    <a:pt x="22099" y="43366"/>
                  </a:lnTo>
                  <a:lnTo>
                    <a:pt x="23519" y="42243"/>
                  </a:lnTo>
                  <a:lnTo>
                    <a:pt x="25298" y="42404"/>
                  </a:lnTo>
                  <a:lnTo>
                    <a:pt x="25786" y="40069"/>
                  </a:lnTo>
                  <a:lnTo>
                    <a:pt x="26999" y="39559"/>
                  </a:lnTo>
                  <a:lnTo>
                    <a:pt x="29704" y="39219"/>
                  </a:lnTo>
                  <a:lnTo>
                    <a:pt x="30845" y="37621"/>
                  </a:lnTo>
                  <a:lnTo>
                    <a:pt x="31777" y="37567"/>
                  </a:lnTo>
                  <a:lnTo>
                    <a:pt x="34796" y="38479"/>
                  </a:lnTo>
                  <a:lnTo>
                    <a:pt x="35742" y="40749"/>
                  </a:lnTo>
                  <a:lnTo>
                    <a:pt x="37163" y="40343"/>
                  </a:lnTo>
                  <a:lnTo>
                    <a:pt x="38381" y="38584"/>
                  </a:lnTo>
                  <a:lnTo>
                    <a:pt x="39743" y="38824"/>
                  </a:lnTo>
                  <a:lnTo>
                    <a:pt x="41599" y="37976"/>
                  </a:lnTo>
                  <a:lnTo>
                    <a:pt x="43231" y="36421"/>
                  </a:lnTo>
                  <a:lnTo>
                    <a:pt x="44485" y="36641"/>
                  </a:lnTo>
                  <a:lnTo>
                    <a:pt x="44114" y="34907"/>
                  </a:lnTo>
                  <a:lnTo>
                    <a:pt x="45682" y="33290"/>
                  </a:lnTo>
                  <a:lnTo>
                    <a:pt x="47250" y="33726"/>
                  </a:lnTo>
                  <a:lnTo>
                    <a:pt x="47901" y="30893"/>
                  </a:lnTo>
                  <a:lnTo>
                    <a:pt x="49251" y="28459"/>
                  </a:lnTo>
                  <a:lnTo>
                    <a:pt x="51060" y="26774"/>
                  </a:lnTo>
                  <a:lnTo>
                    <a:pt x="52836" y="22788"/>
                  </a:lnTo>
                  <a:lnTo>
                    <a:pt x="54227" y="24028"/>
                  </a:lnTo>
                  <a:lnTo>
                    <a:pt x="54728" y="25342"/>
                  </a:lnTo>
                  <a:lnTo>
                    <a:pt x="56044" y="25751"/>
                  </a:lnTo>
                  <a:lnTo>
                    <a:pt x="57309" y="24455"/>
                  </a:lnTo>
                  <a:lnTo>
                    <a:pt x="61305" y="24451"/>
                  </a:lnTo>
                  <a:lnTo>
                    <a:pt x="63106" y="23768"/>
                  </a:lnTo>
                  <a:lnTo>
                    <a:pt x="63662" y="24701"/>
                  </a:lnTo>
                  <a:lnTo>
                    <a:pt x="66076" y="24992"/>
                  </a:lnTo>
                  <a:lnTo>
                    <a:pt x="66817" y="24410"/>
                  </a:lnTo>
                  <a:lnTo>
                    <a:pt x="66288" y="22250"/>
                  </a:lnTo>
                  <a:lnTo>
                    <a:pt x="65176" y="21337"/>
                  </a:lnTo>
                  <a:lnTo>
                    <a:pt x="64971" y="20357"/>
                  </a:lnTo>
                  <a:lnTo>
                    <a:pt x="63016" y="19291"/>
                  </a:lnTo>
                  <a:lnTo>
                    <a:pt x="62556" y="17841"/>
                  </a:lnTo>
                  <a:lnTo>
                    <a:pt x="58390" y="13251"/>
                  </a:lnTo>
                  <a:lnTo>
                    <a:pt x="58369" y="11879"/>
                  </a:lnTo>
                  <a:lnTo>
                    <a:pt x="60356" y="9985"/>
                  </a:lnTo>
                  <a:lnTo>
                    <a:pt x="61083" y="10288"/>
                  </a:lnTo>
                  <a:lnTo>
                    <a:pt x="62523" y="13146"/>
                  </a:lnTo>
                  <a:lnTo>
                    <a:pt x="63511" y="13663"/>
                  </a:lnTo>
                  <a:lnTo>
                    <a:pt x="67599" y="13492"/>
                  </a:lnTo>
                  <a:lnTo>
                    <a:pt x="67342" y="11969"/>
                  </a:lnTo>
                  <a:lnTo>
                    <a:pt x="66079" y="9425"/>
                  </a:lnTo>
                  <a:lnTo>
                    <a:pt x="66176" y="6826"/>
                  </a:lnTo>
                  <a:lnTo>
                    <a:pt x="70130" y="7251"/>
                  </a:lnTo>
                  <a:lnTo>
                    <a:pt x="71756" y="5976"/>
                  </a:lnTo>
                  <a:lnTo>
                    <a:pt x="73508" y="5855"/>
                  </a:lnTo>
                  <a:lnTo>
                    <a:pt x="75348" y="7285"/>
                  </a:lnTo>
                  <a:lnTo>
                    <a:pt x="76424" y="6560"/>
                  </a:lnTo>
                  <a:lnTo>
                    <a:pt x="76899" y="3809"/>
                  </a:lnTo>
                  <a:lnTo>
                    <a:pt x="76359" y="1685"/>
                  </a:lnTo>
                  <a:lnTo>
                    <a:pt x="77462" y="0"/>
                  </a:lnTo>
                  <a:lnTo>
                    <a:pt x="78537" y="108"/>
                  </a:lnTo>
                  <a:lnTo>
                    <a:pt x="79677" y="1190"/>
                  </a:lnTo>
                  <a:lnTo>
                    <a:pt x="81178" y="1366"/>
                  </a:lnTo>
                  <a:lnTo>
                    <a:pt x="81832" y="3350"/>
                  </a:lnTo>
                  <a:lnTo>
                    <a:pt x="80823" y="5113"/>
                  </a:lnTo>
                  <a:lnTo>
                    <a:pt x="80492" y="7615"/>
                  </a:lnTo>
                  <a:lnTo>
                    <a:pt x="82088" y="10539"/>
                  </a:lnTo>
                  <a:lnTo>
                    <a:pt x="83264" y="11394"/>
                  </a:lnTo>
                  <a:lnTo>
                    <a:pt x="82764" y="12513"/>
                  </a:lnTo>
                  <a:lnTo>
                    <a:pt x="83839" y="13803"/>
                  </a:lnTo>
                  <a:lnTo>
                    <a:pt x="85730" y="14494"/>
                  </a:lnTo>
                  <a:lnTo>
                    <a:pt x="88159" y="17016"/>
                  </a:lnTo>
                  <a:lnTo>
                    <a:pt x="88662" y="18648"/>
                  </a:lnTo>
                  <a:lnTo>
                    <a:pt x="89861" y="18489"/>
                  </a:lnTo>
                  <a:lnTo>
                    <a:pt x="91976" y="19123"/>
                  </a:lnTo>
                  <a:lnTo>
                    <a:pt x="93126" y="20225"/>
                  </a:lnTo>
                  <a:lnTo>
                    <a:pt x="93940" y="21992"/>
                  </a:lnTo>
                  <a:lnTo>
                    <a:pt x="94590" y="23960"/>
                  </a:lnTo>
                  <a:lnTo>
                    <a:pt x="96280" y="24304"/>
                  </a:lnTo>
                  <a:lnTo>
                    <a:pt x="96483" y="26742"/>
                  </a:lnTo>
                  <a:lnTo>
                    <a:pt x="98649" y="28771"/>
                  </a:lnTo>
                  <a:lnTo>
                    <a:pt x="98956" y="29730"/>
                  </a:lnTo>
                  <a:lnTo>
                    <a:pt x="101542" y="30983"/>
                  </a:lnTo>
                  <a:lnTo>
                    <a:pt x="104038" y="30528"/>
                  </a:lnTo>
                  <a:lnTo>
                    <a:pt x="106111" y="30560"/>
                  </a:lnTo>
                  <a:lnTo>
                    <a:pt x="108286" y="29868"/>
                  </a:lnTo>
                  <a:lnTo>
                    <a:pt x="108745" y="30556"/>
                  </a:lnTo>
                  <a:lnTo>
                    <a:pt x="112059" y="30633"/>
                  </a:lnTo>
                  <a:lnTo>
                    <a:pt x="114581" y="31020"/>
                  </a:lnTo>
                  <a:lnTo>
                    <a:pt x="116720" y="32519"/>
                  </a:lnTo>
                  <a:lnTo>
                    <a:pt x="117991" y="32140"/>
                  </a:lnTo>
                  <a:lnTo>
                    <a:pt x="119586" y="33848"/>
                  </a:lnTo>
                  <a:lnTo>
                    <a:pt x="121826" y="34076"/>
                  </a:lnTo>
                  <a:lnTo>
                    <a:pt x="123189" y="32801"/>
                  </a:lnTo>
                  <a:lnTo>
                    <a:pt x="124301" y="32762"/>
                  </a:lnTo>
                  <a:lnTo>
                    <a:pt x="127479" y="31637"/>
                  </a:lnTo>
                  <a:lnTo>
                    <a:pt x="129289" y="31947"/>
                  </a:lnTo>
                  <a:lnTo>
                    <a:pt x="131084" y="32791"/>
                  </a:lnTo>
                  <a:lnTo>
                    <a:pt x="132902" y="32638"/>
                  </a:lnTo>
                  <a:lnTo>
                    <a:pt x="133703" y="33319"/>
                  </a:lnTo>
                  <a:lnTo>
                    <a:pt x="133642" y="34871"/>
                  </a:lnTo>
                  <a:lnTo>
                    <a:pt x="133359" y="35933"/>
                  </a:lnTo>
                  <a:lnTo>
                    <a:pt x="131911" y="36012"/>
                  </a:lnTo>
                  <a:lnTo>
                    <a:pt x="130879" y="34519"/>
                  </a:lnTo>
                  <a:lnTo>
                    <a:pt x="130033" y="36605"/>
                  </a:lnTo>
                  <a:lnTo>
                    <a:pt x="128476" y="37158"/>
                  </a:lnTo>
                  <a:lnTo>
                    <a:pt x="127705" y="38570"/>
                  </a:lnTo>
                  <a:lnTo>
                    <a:pt x="128286" y="39577"/>
                  </a:lnTo>
                  <a:lnTo>
                    <a:pt x="128252" y="41605"/>
                  </a:lnTo>
                  <a:lnTo>
                    <a:pt x="127117" y="41173"/>
                  </a:lnTo>
                  <a:lnTo>
                    <a:pt x="126199" y="42268"/>
                  </a:lnTo>
                  <a:lnTo>
                    <a:pt x="123451" y="40520"/>
                  </a:lnTo>
                  <a:lnTo>
                    <a:pt x="118510" y="42321"/>
                  </a:lnTo>
                  <a:lnTo>
                    <a:pt x="117230" y="43354"/>
                  </a:lnTo>
                  <a:lnTo>
                    <a:pt x="118171" y="45999"/>
                  </a:lnTo>
                  <a:lnTo>
                    <a:pt x="117055" y="46405"/>
                  </a:lnTo>
                  <a:lnTo>
                    <a:pt x="115327" y="46208"/>
                  </a:lnTo>
                  <a:lnTo>
                    <a:pt x="114594" y="47323"/>
                  </a:lnTo>
                  <a:lnTo>
                    <a:pt x="115864" y="48961"/>
                  </a:lnTo>
                  <a:lnTo>
                    <a:pt x="116394" y="51070"/>
                  </a:lnTo>
                  <a:lnTo>
                    <a:pt x="118117" y="52263"/>
                  </a:lnTo>
                  <a:lnTo>
                    <a:pt x="116237" y="54385"/>
                  </a:lnTo>
                  <a:lnTo>
                    <a:pt x="116649" y="56026"/>
                  </a:lnTo>
                  <a:lnTo>
                    <a:pt x="115581" y="57885"/>
                  </a:lnTo>
                  <a:lnTo>
                    <a:pt x="116765" y="58351"/>
                  </a:lnTo>
                  <a:lnTo>
                    <a:pt x="117716" y="60747"/>
                  </a:lnTo>
                  <a:lnTo>
                    <a:pt x="118632" y="62095"/>
                  </a:lnTo>
                  <a:lnTo>
                    <a:pt x="118826" y="63513"/>
                  </a:lnTo>
                  <a:lnTo>
                    <a:pt x="120043" y="64507"/>
                  </a:lnTo>
                  <a:lnTo>
                    <a:pt x="120166" y="66038"/>
                  </a:lnTo>
                  <a:lnTo>
                    <a:pt x="122653" y="65444"/>
                  </a:lnTo>
                  <a:lnTo>
                    <a:pt x="123029" y="68757"/>
                  </a:lnTo>
                  <a:lnTo>
                    <a:pt x="123815" y="70167"/>
                  </a:lnTo>
                  <a:lnTo>
                    <a:pt x="124948" y="69822"/>
                  </a:lnTo>
                  <a:lnTo>
                    <a:pt x="126248" y="70292"/>
                  </a:lnTo>
                  <a:lnTo>
                    <a:pt x="125571" y="72689"/>
                  </a:lnTo>
                  <a:lnTo>
                    <a:pt x="126351" y="74515"/>
                  </a:lnTo>
                  <a:lnTo>
                    <a:pt x="123751" y="75009"/>
                  </a:lnTo>
                  <a:lnTo>
                    <a:pt x="124361" y="76242"/>
                  </a:lnTo>
                  <a:lnTo>
                    <a:pt x="124087" y="77587"/>
                  </a:lnTo>
                  <a:lnTo>
                    <a:pt x="122530" y="78154"/>
                  </a:lnTo>
                  <a:lnTo>
                    <a:pt x="120962" y="77909"/>
                  </a:lnTo>
                  <a:lnTo>
                    <a:pt x="120665" y="78834"/>
                  </a:lnTo>
                  <a:lnTo>
                    <a:pt x="118344" y="79982"/>
                  </a:lnTo>
                  <a:lnTo>
                    <a:pt x="116506" y="80018"/>
                  </a:lnTo>
                  <a:lnTo>
                    <a:pt x="114676" y="82491"/>
                  </a:lnTo>
                  <a:lnTo>
                    <a:pt x="114383" y="83492"/>
                  </a:lnTo>
                  <a:lnTo>
                    <a:pt x="111227" y="83579"/>
                  </a:lnTo>
                  <a:lnTo>
                    <a:pt x="110130" y="84023"/>
                  </a:lnTo>
                  <a:lnTo>
                    <a:pt x="108862" y="83324"/>
                  </a:lnTo>
                  <a:lnTo>
                    <a:pt x="106682" y="83099"/>
                  </a:lnTo>
                  <a:lnTo>
                    <a:pt x="104489" y="85101"/>
                  </a:lnTo>
                  <a:lnTo>
                    <a:pt x="103669" y="85248"/>
                  </a:lnTo>
                  <a:lnTo>
                    <a:pt x="102130" y="86800"/>
                  </a:lnTo>
                  <a:lnTo>
                    <a:pt x="100342" y="86129"/>
                  </a:lnTo>
                  <a:lnTo>
                    <a:pt x="99409" y="86269"/>
                  </a:lnTo>
                  <a:lnTo>
                    <a:pt x="98757" y="85063"/>
                  </a:lnTo>
                  <a:lnTo>
                    <a:pt x="97690" y="85892"/>
                  </a:lnTo>
                  <a:lnTo>
                    <a:pt x="97009" y="84973"/>
                  </a:lnTo>
                  <a:lnTo>
                    <a:pt x="95698" y="84954"/>
                  </a:lnTo>
                  <a:lnTo>
                    <a:pt x="92714" y="85853"/>
                  </a:lnTo>
                  <a:lnTo>
                    <a:pt x="92068" y="85015"/>
                  </a:lnTo>
                  <a:lnTo>
                    <a:pt x="89809" y="85474"/>
                  </a:lnTo>
                  <a:lnTo>
                    <a:pt x="89632" y="86991"/>
                  </a:lnTo>
                  <a:lnTo>
                    <a:pt x="87156" y="86455"/>
                  </a:lnTo>
                  <a:lnTo>
                    <a:pt x="86526" y="88157"/>
                  </a:lnTo>
                  <a:lnTo>
                    <a:pt x="86759" y="89973"/>
                  </a:lnTo>
                  <a:lnTo>
                    <a:pt x="85745" y="91882"/>
                  </a:lnTo>
                  <a:lnTo>
                    <a:pt x="85951" y="93045"/>
                  </a:lnTo>
                  <a:lnTo>
                    <a:pt x="87095" y="93569"/>
                  </a:lnTo>
                  <a:lnTo>
                    <a:pt x="87360" y="98438"/>
                  </a:lnTo>
                  <a:lnTo>
                    <a:pt x="88007" y="99286"/>
                  </a:lnTo>
                  <a:lnTo>
                    <a:pt x="89138" y="98578"/>
                  </a:lnTo>
                  <a:lnTo>
                    <a:pt x="90723" y="100658"/>
                  </a:lnTo>
                  <a:lnTo>
                    <a:pt x="92986" y="102555"/>
                  </a:lnTo>
                  <a:lnTo>
                    <a:pt x="95905" y="102140"/>
                  </a:lnTo>
                  <a:lnTo>
                    <a:pt x="96448" y="103101"/>
                  </a:lnTo>
                  <a:lnTo>
                    <a:pt x="97307" y="107609"/>
                  </a:lnTo>
                  <a:lnTo>
                    <a:pt x="94885" y="109784"/>
                  </a:lnTo>
                  <a:lnTo>
                    <a:pt x="95527" y="111758"/>
                  </a:lnTo>
                  <a:lnTo>
                    <a:pt x="93679" y="112844"/>
                  </a:lnTo>
                  <a:lnTo>
                    <a:pt x="94391" y="114725"/>
                  </a:lnTo>
                  <a:lnTo>
                    <a:pt x="95169" y="115388"/>
                  </a:lnTo>
                  <a:lnTo>
                    <a:pt x="95214" y="116261"/>
                  </a:lnTo>
                  <a:lnTo>
                    <a:pt x="91560" y="117099"/>
                  </a:lnTo>
                  <a:lnTo>
                    <a:pt x="91649" y="118351"/>
                  </a:lnTo>
                  <a:lnTo>
                    <a:pt x="90080" y="119531"/>
                  </a:lnTo>
                  <a:lnTo>
                    <a:pt x="90824" y="120858"/>
                  </a:lnTo>
                  <a:close/>
                </a:path>
              </a:pathLst>
            </a:custGeom>
            <a:solidFill>
              <a:srgbClr val="579FC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507011" y="4179184"/>
              <a:ext cx="1862" cy="1345"/>
            </a:xfrm>
            <a:custGeom>
              <a:avLst/>
              <a:pathLst>
                <a:path w="1862" h="1345">
                  <a:moveTo>
                    <a:pt x="463" y="1345"/>
                  </a:moveTo>
                  <a:lnTo>
                    <a:pt x="0" y="453"/>
                  </a:lnTo>
                  <a:lnTo>
                    <a:pt x="1862" y="0"/>
                  </a:lnTo>
                  <a:lnTo>
                    <a:pt x="1852" y="1084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498739" y="4158266"/>
              <a:ext cx="2627" cy="2812"/>
            </a:xfrm>
            <a:custGeom>
              <a:avLst/>
              <a:pathLst>
                <a:path w="2627" h="2812">
                  <a:moveTo>
                    <a:pt x="687" y="2812"/>
                  </a:moveTo>
                  <a:lnTo>
                    <a:pt x="0" y="2206"/>
                  </a:lnTo>
                  <a:lnTo>
                    <a:pt x="2071" y="0"/>
                  </a:lnTo>
                  <a:lnTo>
                    <a:pt x="2627" y="915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520460" y="4085313"/>
              <a:ext cx="2899" cy="1369"/>
            </a:xfrm>
            <a:custGeom>
              <a:avLst/>
              <a:pathLst>
                <a:path w="2899" h="1369">
                  <a:moveTo>
                    <a:pt x="0" y="0"/>
                  </a:moveTo>
                  <a:lnTo>
                    <a:pt x="2899" y="84"/>
                  </a:lnTo>
                  <a:lnTo>
                    <a:pt x="2083" y="1369"/>
                  </a:lnTo>
                  <a:lnTo>
                    <a:pt x="130" y="774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528655" y="4097392"/>
              <a:ext cx="2388" cy="2318"/>
            </a:xfrm>
            <a:custGeom>
              <a:avLst/>
              <a:pathLst>
                <a:path w="2388" h="2318">
                  <a:moveTo>
                    <a:pt x="0" y="2318"/>
                  </a:moveTo>
                  <a:lnTo>
                    <a:pt x="138" y="868"/>
                  </a:lnTo>
                  <a:lnTo>
                    <a:pt x="951" y="73"/>
                  </a:lnTo>
                  <a:lnTo>
                    <a:pt x="2388" y="0"/>
                  </a:lnTo>
                  <a:lnTo>
                    <a:pt x="2034" y="170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511020" y="4089512"/>
              <a:ext cx="3768" cy="2251"/>
            </a:xfrm>
            <a:custGeom>
              <a:avLst/>
              <a:pathLst>
                <a:path w="3768" h="2251">
                  <a:moveTo>
                    <a:pt x="38" y="1289"/>
                  </a:moveTo>
                  <a:lnTo>
                    <a:pt x="0" y="742"/>
                  </a:lnTo>
                  <a:lnTo>
                    <a:pt x="2484" y="0"/>
                  </a:lnTo>
                  <a:lnTo>
                    <a:pt x="3768" y="728"/>
                  </a:lnTo>
                  <a:lnTo>
                    <a:pt x="1042" y="225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520866" y="4123143"/>
              <a:ext cx="3475" cy="1858"/>
            </a:xfrm>
            <a:custGeom>
              <a:avLst/>
              <a:pathLst>
                <a:path w="3475" h="1858">
                  <a:moveTo>
                    <a:pt x="1055" y="1858"/>
                  </a:moveTo>
                  <a:lnTo>
                    <a:pt x="0" y="1432"/>
                  </a:lnTo>
                  <a:lnTo>
                    <a:pt x="1015" y="0"/>
                  </a:lnTo>
                  <a:lnTo>
                    <a:pt x="3475" y="39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504728" y="4159010"/>
              <a:ext cx="2801" cy="1661"/>
            </a:xfrm>
            <a:custGeom>
              <a:avLst/>
              <a:pathLst>
                <a:path w="2801" h="1661">
                  <a:moveTo>
                    <a:pt x="0" y="693"/>
                  </a:moveTo>
                  <a:lnTo>
                    <a:pt x="2801" y="0"/>
                  </a:lnTo>
                  <a:lnTo>
                    <a:pt x="2594" y="1154"/>
                  </a:lnTo>
                  <a:lnTo>
                    <a:pt x="1346" y="166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501178" y="4122229"/>
              <a:ext cx="3307" cy="3126"/>
            </a:xfrm>
            <a:custGeom>
              <a:avLst/>
              <a:pathLst>
                <a:path w="3307" h="3126">
                  <a:moveTo>
                    <a:pt x="2300" y="3126"/>
                  </a:moveTo>
                  <a:lnTo>
                    <a:pt x="30" y="1578"/>
                  </a:lnTo>
                  <a:lnTo>
                    <a:pt x="0" y="246"/>
                  </a:lnTo>
                  <a:lnTo>
                    <a:pt x="1293" y="0"/>
                  </a:lnTo>
                  <a:lnTo>
                    <a:pt x="2300" y="1141"/>
                  </a:lnTo>
                  <a:lnTo>
                    <a:pt x="3307" y="1307"/>
                  </a:lnTo>
                  <a:lnTo>
                    <a:pt x="3074" y="289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534026" y="4091577"/>
              <a:ext cx="3427" cy="3691"/>
            </a:xfrm>
            <a:custGeom>
              <a:avLst/>
              <a:pathLst>
                <a:path w="3427" h="3691">
                  <a:moveTo>
                    <a:pt x="1160" y="3691"/>
                  </a:moveTo>
                  <a:lnTo>
                    <a:pt x="0" y="2395"/>
                  </a:lnTo>
                  <a:lnTo>
                    <a:pt x="2120" y="0"/>
                  </a:lnTo>
                  <a:lnTo>
                    <a:pt x="3427" y="259"/>
                  </a:lnTo>
                  <a:lnTo>
                    <a:pt x="3216" y="2050"/>
                  </a:lnTo>
                  <a:lnTo>
                    <a:pt x="2115" y="2418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11629" y="4244058"/>
              <a:ext cx="3763" cy="3557"/>
            </a:xfrm>
            <a:custGeom>
              <a:avLst/>
              <a:pathLst>
                <a:path w="3763" h="3557">
                  <a:moveTo>
                    <a:pt x="992" y="3557"/>
                  </a:moveTo>
                  <a:lnTo>
                    <a:pt x="0" y="3061"/>
                  </a:lnTo>
                  <a:lnTo>
                    <a:pt x="1215" y="431"/>
                  </a:lnTo>
                  <a:lnTo>
                    <a:pt x="2617" y="0"/>
                  </a:lnTo>
                  <a:lnTo>
                    <a:pt x="3763" y="759"/>
                  </a:lnTo>
                  <a:lnTo>
                    <a:pt x="3358" y="2403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547095" y="4065220"/>
              <a:ext cx="3828" cy="3842"/>
            </a:xfrm>
            <a:custGeom>
              <a:avLst/>
              <a:pathLst>
                <a:path w="3828" h="3842">
                  <a:moveTo>
                    <a:pt x="2548" y="3842"/>
                  </a:moveTo>
                  <a:lnTo>
                    <a:pt x="1425" y="3458"/>
                  </a:lnTo>
                  <a:lnTo>
                    <a:pt x="92" y="2162"/>
                  </a:lnTo>
                  <a:lnTo>
                    <a:pt x="0" y="1021"/>
                  </a:lnTo>
                  <a:lnTo>
                    <a:pt x="1161" y="0"/>
                  </a:lnTo>
                  <a:lnTo>
                    <a:pt x="3184" y="614"/>
                  </a:lnTo>
                  <a:lnTo>
                    <a:pt x="3828" y="216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504056" y="4085945"/>
              <a:ext cx="6866" cy="3763"/>
            </a:xfrm>
            <a:custGeom>
              <a:avLst/>
              <a:pathLst>
                <a:path w="6866" h="3763">
                  <a:moveTo>
                    <a:pt x="1044" y="3763"/>
                  </a:moveTo>
                  <a:lnTo>
                    <a:pt x="0" y="2294"/>
                  </a:lnTo>
                  <a:lnTo>
                    <a:pt x="314" y="793"/>
                  </a:lnTo>
                  <a:lnTo>
                    <a:pt x="1412" y="12"/>
                  </a:lnTo>
                  <a:lnTo>
                    <a:pt x="3913" y="902"/>
                  </a:lnTo>
                  <a:lnTo>
                    <a:pt x="6236" y="0"/>
                  </a:lnTo>
                  <a:lnTo>
                    <a:pt x="6866" y="1546"/>
                  </a:lnTo>
                  <a:lnTo>
                    <a:pt x="4415" y="3223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90354" y="4187783"/>
              <a:ext cx="7090" cy="6514"/>
            </a:xfrm>
            <a:custGeom>
              <a:avLst/>
              <a:pathLst>
                <a:path w="7090" h="6514">
                  <a:moveTo>
                    <a:pt x="2052" y="3773"/>
                  </a:moveTo>
                  <a:lnTo>
                    <a:pt x="315" y="3424"/>
                  </a:lnTo>
                  <a:lnTo>
                    <a:pt x="0" y="966"/>
                  </a:lnTo>
                  <a:lnTo>
                    <a:pt x="1816" y="0"/>
                  </a:lnTo>
                  <a:lnTo>
                    <a:pt x="3886" y="710"/>
                  </a:lnTo>
                  <a:lnTo>
                    <a:pt x="3872" y="2020"/>
                  </a:lnTo>
                  <a:lnTo>
                    <a:pt x="5093" y="2992"/>
                  </a:lnTo>
                  <a:lnTo>
                    <a:pt x="6534" y="3406"/>
                  </a:lnTo>
                  <a:lnTo>
                    <a:pt x="7090" y="6223"/>
                  </a:lnTo>
                  <a:lnTo>
                    <a:pt x="5635" y="6514"/>
                  </a:lnTo>
                  <a:lnTo>
                    <a:pt x="4469" y="483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16085" y="4238909"/>
              <a:ext cx="12398" cy="9948"/>
            </a:xfrm>
            <a:custGeom>
              <a:avLst/>
              <a:pathLst>
                <a:path w="12398" h="9948">
                  <a:moveTo>
                    <a:pt x="8240" y="775"/>
                  </a:moveTo>
                  <a:lnTo>
                    <a:pt x="8907" y="0"/>
                  </a:lnTo>
                  <a:lnTo>
                    <a:pt x="9914" y="1237"/>
                  </a:lnTo>
                  <a:lnTo>
                    <a:pt x="10781" y="1303"/>
                  </a:lnTo>
                  <a:lnTo>
                    <a:pt x="11809" y="3852"/>
                  </a:lnTo>
                  <a:lnTo>
                    <a:pt x="12398" y="6166"/>
                  </a:lnTo>
                  <a:lnTo>
                    <a:pt x="11153" y="7942"/>
                  </a:lnTo>
                  <a:lnTo>
                    <a:pt x="10003" y="8482"/>
                  </a:lnTo>
                  <a:lnTo>
                    <a:pt x="9520" y="7481"/>
                  </a:lnTo>
                  <a:lnTo>
                    <a:pt x="7774" y="6837"/>
                  </a:lnTo>
                  <a:lnTo>
                    <a:pt x="5652" y="6952"/>
                  </a:lnTo>
                  <a:lnTo>
                    <a:pt x="4265" y="7942"/>
                  </a:lnTo>
                  <a:lnTo>
                    <a:pt x="3135" y="9948"/>
                  </a:lnTo>
                  <a:lnTo>
                    <a:pt x="979" y="9333"/>
                  </a:lnTo>
                  <a:lnTo>
                    <a:pt x="0" y="8266"/>
                  </a:lnTo>
                  <a:lnTo>
                    <a:pt x="637" y="7097"/>
                  </a:lnTo>
                  <a:lnTo>
                    <a:pt x="1779" y="7070"/>
                  </a:lnTo>
                  <a:lnTo>
                    <a:pt x="737" y="3504"/>
                  </a:lnTo>
                  <a:lnTo>
                    <a:pt x="2215" y="2716"/>
                  </a:lnTo>
                  <a:lnTo>
                    <a:pt x="3918" y="3989"/>
                  </a:lnTo>
                  <a:lnTo>
                    <a:pt x="5802" y="4678"/>
                  </a:lnTo>
                  <a:lnTo>
                    <a:pt x="6762" y="4207"/>
                  </a:lnTo>
                  <a:lnTo>
                    <a:pt x="7428" y="2435"/>
                  </a:lnTo>
                  <a:lnTo>
                    <a:pt x="7116" y="115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402312" y="4236357"/>
              <a:ext cx="8790" cy="9894"/>
            </a:xfrm>
            <a:custGeom>
              <a:avLst/>
              <a:pathLst>
                <a:path w="8790" h="9894">
                  <a:moveTo>
                    <a:pt x="8638" y="3986"/>
                  </a:moveTo>
                  <a:lnTo>
                    <a:pt x="8790" y="5623"/>
                  </a:lnTo>
                  <a:lnTo>
                    <a:pt x="8279" y="6554"/>
                  </a:lnTo>
                  <a:lnTo>
                    <a:pt x="4691" y="9894"/>
                  </a:lnTo>
                  <a:lnTo>
                    <a:pt x="2306" y="9644"/>
                  </a:lnTo>
                  <a:lnTo>
                    <a:pt x="1195" y="9162"/>
                  </a:lnTo>
                  <a:lnTo>
                    <a:pt x="0" y="7482"/>
                  </a:lnTo>
                  <a:lnTo>
                    <a:pt x="117" y="6164"/>
                  </a:lnTo>
                  <a:lnTo>
                    <a:pt x="1203" y="2046"/>
                  </a:lnTo>
                  <a:lnTo>
                    <a:pt x="2660" y="447"/>
                  </a:lnTo>
                  <a:lnTo>
                    <a:pt x="4646" y="0"/>
                  </a:lnTo>
                  <a:lnTo>
                    <a:pt x="5489" y="971"/>
                  </a:lnTo>
                  <a:lnTo>
                    <a:pt x="7814" y="1736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259783" y="3968434"/>
              <a:ext cx="296364" cy="338759"/>
            </a:xfrm>
            <a:custGeom>
              <a:avLst/>
              <a:pathLst>
                <a:path w="296364" h="338759">
                  <a:moveTo>
                    <a:pt x="193863" y="231202"/>
                  </a:moveTo>
                  <a:lnTo>
                    <a:pt x="194683" y="232500"/>
                  </a:lnTo>
                  <a:lnTo>
                    <a:pt x="197859" y="233355"/>
                  </a:lnTo>
                  <a:lnTo>
                    <a:pt x="198890" y="233981"/>
                  </a:lnTo>
                  <a:lnTo>
                    <a:pt x="198826" y="235011"/>
                  </a:lnTo>
                  <a:lnTo>
                    <a:pt x="200816" y="235139"/>
                  </a:lnTo>
                  <a:lnTo>
                    <a:pt x="201284" y="233923"/>
                  </a:lnTo>
                  <a:lnTo>
                    <a:pt x="203384" y="232909"/>
                  </a:lnTo>
                  <a:lnTo>
                    <a:pt x="203876" y="233968"/>
                  </a:lnTo>
                  <a:lnTo>
                    <a:pt x="203100" y="235193"/>
                  </a:lnTo>
                  <a:lnTo>
                    <a:pt x="202711" y="237082"/>
                  </a:lnTo>
                  <a:lnTo>
                    <a:pt x="201603" y="237346"/>
                  </a:lnTo>
                  <a:lnTo>
                    <a:pt x="201676" y="238861"/>
                  </a:lnTo>
                  <a:lnTo>
                    <a:pt x="204435" y="240028"/>
                  </a:lnTo>
                  <a:lnTo>
                    <a:pt x="203227" y="241164"/>
                  </a:lnTo>
                  <a:lnTo>
                    <a:pt x="201276" y="241381"/>
                  </a:lnTo>
                  <a:lnTo>
                    <a:pt x="198848" y="240266"/>
                  </a:lnTo>
                  <a:lnTo>
                    <a:pt x="197099" y="241785"/>
                  </a:lnTo>
                  <a:lnTo>
                    <a:pt x="198036" y="243613"/>
                  </a:lnTo>
                  <a:lnTo>
                    <a:pt x="199483" y="244291"/>
                  </a:lnTo>
                  <a:lnTo>
                    <a:pt x="201579" y="244306"/>
                  </a:lnTo>
                  <a:lnTo>
                    <a:pt x="201813" y="245472"/>
                  </a:lnTo>
                  <a:lnTo>
                    <a:pt x="199770" y="246081"/>
                  </a:lnTo>
                  <a:lnTo>
                    <a:pt x="197938" y="246158"/>
                  </a:lnTo>
                  <a:lnTo>
                    <a:pt x="195650" y="245201"/>
                  </a:lnTo>
                  <a:lnTo>
                    <a:pt x="193648" y="244965"/>
                  </a:lnTo>
                  <a:lnTo>
                    <a:pt x="192551" y="245791"/>
                  </a:lnTo>
                  <a:lnTo>
                    <a:pt x="191697" y="247304"/>
                  </a:lnTo>
                  <a:lnTo>
                    <a:pt x="189849" y="246209"/>
                  </a:lnTo>
                  <a:lnTo>
                    <a:pt x="188656" y="247210"/>
                  </a:lnTo>
                  <a:lnTo>
                    <a:pt x="185064" y="248267"/>
                  </a:lnTo>
                  <a:lnTo>
                    <a:pt x="183380" y="248008"/>
                  </a:lnTo>
                  <a:lnTo>
                    <a:pt x="182787" y="246394"/>
                  </a:lnTo>
                  <a:lnTo>
                    <a:pt x="182258" y="247143"/>
                  </a:lnTo>
                  <a:lnTo>
                    <a:pt x="179923" y="247906"/>
                  </a:lnTo>
                  <a:lnTo>
                    <a:pt x="179562" y="249078"/>
                  </a:lnTo>
                  <a:lnTo>
                    <a:pt x="179864" y="250508"/>
                  </a:lnTo>
                  <a:lnTo>
                    <a:pt x="180627" y="250930"/>
                  </a:lnTo>
                  <a:lnTo>
                    <a:pt x="181357" y="251518"/>
                  </a:lnTo>
                  <a:lnTo>
                    <a:pt x="185116" y="250034"/>
                  </a:lnTo>
                  <a:lnTo>
                    <a:pt x="185364" y="252261"/>
                  </a:lnTo>
                  <a:lnTo>
                    <a:pt x="188389" y="252776"/>
                  </a:lnTo>
                  <a:lnTo>
                    <a:pt x="187965" y="255289"/>
                  </a:lnTo>
                  <a:lnTo>
                    <a:pt x="185605" y="257735"/>
                  </a:lnTo>
                  <a:lnTo>
                    <a:pt x="185484" y="258709"/>
                  </a:lnTo>
                  <a:lnTo>
                    <a:pt x="183268" y="260606"/>
                  </a:lnTo>
                  <a:lnTo>
                    <a:pt x="182144" y="260803"/>
                  </a:lnTo>
                  <a:lnTo>
                    <a:pt x="181133" y="259594"/>
                  </a:lnTo>
                  <a:lnTo>
                    <a:pt x="179996" y="261424"/>
                  </a:lnTo>
                  <a:lnTo>
                    <a:pt x="180488" y="263561"/>
                  </a:lnTo>
                  <a:lnTo>
                    <a:pt x="182203" y="262843"/>
                  </a:lnTo>
                  <a:lnTo>
                    <a:pt x="182347" y="264577"/>
                  </a:lnTo>
                  <a:lnTo>
                    <a:pt x="181785" y="266455"/>
                  </a:lnTo>
                  <a:lnTo>
                    <a:pt x="180224" y="267603"/>
                  </a:lnTo>
                  <a:lnTo>
                    <a:pt x="177545" y="270704"/>
                  </a:lnTo>
                  <a:lnTo>
                    <a:pt x="175336" y="271725"/>
                  </a:lnTo>
                  <a:lnTo>
                    <a:pt x="174468" y="270784"/>
                  </a:lnTo>
                  <a:lnTo>
                    <a:pt x="174290" y="269469"/>
                  </a:lnTo>
                  <a:lnTo>
                    <a:pt x="173226" y="268072"/>
                  </a:lnTo>
                  <a:lnTo>
                    <a:pt x="173879" y="267110"/>
                  </a:lnTo>
                  <a:lnTo>
                    <a:pt x="171380" y="264793"/>
                  </a:lnTo>
                  <a:lnTo>
                    <a:pt x="168804" y="264160"/>
                  </a:lnTo>
                  <a:lnTo>
                    <a:pt x="166610" y="264171"/>
                  </a:lnTo>
                  <a:lnTo>
                    <a:pt x="165158" y="265326"/>
                  </a:lnTo>
                  <a:lnTo>
                    <a:pt x="162052" y="266939"/>
                  </a:lnTo>
                  <a:lnTo>
                    <a:pt x="162161" y="269696"/>
                  </a:lnTo>
                  <a:lnTo>
                    <a:pt x="156667" y="270651"/>
                  </a:lnTo>
                  <a:lnTo>
                    <a:pt x="153642" y="271366"/>
                  </a:lnTo>
                  <a:lnTo>
                    <a:pt x="151203" y="269912"/>
                  </a:lnTo>
                  <a:lnTo>
                    <a:pt x="148906" y="268087"/>
                  </a:lnTo>
                  <a:lnTo>
                    <a:pt x="147854" y="266617"/>
                  </a:lnTo>
                  <a:lnTo>
                    <a:pt x="147689" y="266382"/>
                  </a:lnTo>
                  <a:lnTo>
                    <a:pt x="145811" y="267345"/>
                  </a:lnTo>
                  <a:lnTo>
                    <a:pt x="143769" y="269721"/>
                  </a:lnTo>
                  <a:lnTo>
                    <a:pt x="143449" y="270154"/>
                  </a:lnTo>
                  <a:lnTo>
                    <a:pt x="142158" y="274787"/>
                  </a:lnTo>
                  <a:lnTo>
                    <a:pt x="141365" y="276115"/>
                  </a:lnTo>
                  <a:lnTo>
                    <a:pt x="141159" y="277995"/>
                  </a:lnTo>
                  <a:lnTo>
                    <a:pt x="143555" y="278560"/>
                  </a:lnTo>
                  <a:lnTo>
                    <a:pt x="143379" y="281324"/>
                  </a:lnTo>
                  <a:lnTo>
                    <a:pt x="142873" y="282030"/>
                  </a:lnTo>
                  <a:lnTo>
                    <a:pt x="143062" y="282287"/>
                  </a:lnTo>
                  <a:lnTo>
                    <a:pt x="145216" y="282309"/>
                  </a:lnTo>
                  <a:lnTo>
                    <a:pt x="146164" y="283977"/>
                  </a:lnTo>
                  <a:lnTo>
                    <a:pt x="146182" y="285009"/>
                  </a:lnTo>
                  <a:lnTo>
                    <a:pt x="147377" y="285859"/>
                  </a:lnTo>
                  <a:lnTo>
                    <a:pt x="148136" y="287852"/>
                  </a:lnTo>
                  <a:lnTo>
                    <a:pt x="148011" y="289199"/>
                  </a:lnTo>
                  <a:lnTo>
                    <a:pt x="146108" y="289638"/>
                  </a:lnTo>
                  <a:lnTo>
                    <a:pt x="145451" y="291260"/>
                  </a:lnTo>
                  <a:lnTo>
                    <a:pt x="142811" y="291538"/>
                  </a:lnTo>
                  <a:lnTo>
                    <a:pt x="140816" y="293234"/>
                  </a:lnTo>
                  <a:lnTo>
                    <a:pt x="139261" y="293507"/>
                  </a:lnTo>
                  <a:lnTo>
                    <a:pt x="138106" y="294934"/>
                  </a:lnTo>
                  <a:lnTo>
                    <a:pt x="138018" y="296646"/>
                  </a:lnTo>
                  <a:lnTo>
                    <a:pt x="134631" y="299515"/>
                  </a:lnTo>
                  <a:lnTo>
                    <a:pt x="133628" y="300700"/>
                  </a:lnTo>
                  <a:lnTo>
                    <a:pt x="133204" y="302051"/>
                  </a:lnTo>
                  <a:lnTo>
                    <a:pt x="133368" y="304521"/>
                  </a:lnTo>
                  <a:lnTo>
                    <a:pt x="132280" y="306488"/>
                  </a:lnTo>
                  <a:lnTo>
                    <a:pt x="129336" y="306981"/>
                  </a:lnTo>
                  <a:lnTo>
                    <a:pt x="125643" y="311007"/>
                  </a:lnTo>
                  <a:lnTo>
                    <a:pt x="124691" y="313885"/>
                  </a:lnTo>
                  <a:lnTo>
                    <a:pt x="122742" y="315240"/>
                  </a:lnTo>
                  <a:lnTo>
                    <a:pt x="118142" y="315093"/>
                  </a:lnTo>
                  <a:lnTo>
                    <a:pt x="116918" y="315857"/>
                  </a:lnTo>
                  <a:lnTo>
                    <a:pt x="116058" y="317692"/>
                  </a:lnTo>
                  <a:lnTo>
                    <a:pt x="115616" y="320242"/>
                  </a:lnTo>
                  <a:lnTo>
                    <a:pt x="116171" y="322076"/>
                  </a:lnTo>
                  <a:lnTo>
                    <a:pt x="114075" y="324849"/>
                  </a:lnTo>
                  <a:lnTo>
                    <a:pt x="113132" y="327364"/>
                  </a:lnTo>
                  <a:lnTo>
                    <a:pt x="111649" y="328169"/>
                  </a:lnTo>
                  <a:lnTo>
                    <a:pt x="110278" y="327425"/>
                  </a:lnTo>
                  <a:lnTo>
                    <a:pt x="108738" y="327197"/>
                  </a:lnTo>
                  <a:lnTo>
                    <a:pt x="107064" y="328014"/>
                  </a:lnTo>
                  <a:lnTo>
                    <a:pt x="106025" y="327988"/>
                  </a:lnTo>
                  <a:lnTo>
                    <a:pt x="105107" y="330084"/>
                  </a:lnTo>
                  <a:lnTo>
                    <a:pt x="105940" y="331766"/>
                  </a:lnTo>
                  <a:lnTo>
                    <a:pt x="103696" y="332516"/>
                  </a:lnTo>
                  <a:lnTo>
                    <a:pt x="102932" y="333331"/>
                  </a:lnTo>
                  <a:lnTo>
                    <a:pt x="103515" y="336334"/>
                  </a:lnTo>
                  <a:lnTo>
                    <a:pt x="102889" y="337043"/>
                  </a:lnTo>
                  <a:lnTo>
                    <a:pt x="101183" y="337249"/>
                  </a:lnTo>
                  <a:lnTo>
                    <a:pt x="98281" y="338550"/>
                  </a:lnTo>
                  <a:lnTo>
                    <a:pt x="96954" y="338354"/>
                  </a:lnTo>
                  <a:lnTo>
                    <a:pt x="93159" y="338759"/>
                  </a:lnTo>
                  <a:lnTo>
                    <a:pt x="92431" y="337307"/>
                  </a:lnTo>
                  <a:lnTo>
                    <a:pt x="91160" y="337656"/>
                  </a:lnTo>
                  <a:lnTo>
                    <a:pt x="86109" y="337975"/>
                  </a:lnTo>
                  <a:lnTo>
                    <a:pt x="86086" y="333233"/>
                  </a:lnTo>
                  <a:lnTo>
                    <a:pt x="83945" y="332502"/>
                  </a:lnTo>
                  <a:lnTo>
                    <a:pt x="83179" y="331548"/>
                  </a:lnTo>
                  <a:lnTo>
                    <a:pt x="81725" y="332091"/>
                  </a:lnTo>
                  <a:lnTo>
                    <a:pt x="81117" y="330749"/>
                  </a:lnTo>
                  <a:lnTo>
                    <a:pt x="79445" y="330521"/>
                  </a:lnTo>
                  <a:lnTo>
                    <a:pt x="78460" y="328955"/>
                  </a:lnTo>
                  <a:lnTo>
                    <a:pt x="77121" y="328432"/>
                  </a:lnTo>
                  <a:lnTo>
                    <a:pt x="76774" y="324221"/>
                  </a:lnTo>
                  <a:lnTo>
                    <a:pt x="75744" y="321934"/>
                  </a:lnTo>
                  <a:lnTo>
                    <a:pt x="74994" y="321276"/>
                  </a:lnTo>
                  <a:lnTo>
                    <a:pt x="75423" y="319935"/>
                  </a:lnTo>
                  <a:lnTo>
                    <a:pt x="74484" y="317459"/>
                  </a:lnTo>
                  <a:lnTo>
                    <a:pt x="73395" y="316983"/>
                  </a:lnTo>
                  <a:lnTo>
                    <a:pt x="71517" y="317226"/>
                  </a:lnTo>
                  <a:lnTo>
                    <a:pt x="72381" y="315411"/>
                  </a:lnTo>
                  <a:lnTo>
                    <a:pt x="71071" y="314273"/>
                  </a:lnTo>
                  <a:lnTo>
                    <a:pt x="70809" y="312888"/>
                  </a:lnTo>
                  <a:lnTo>
                    <a:pt x="72000" y="312428"/>
                  </a:lnTo>
                  <a:lnTo>
                    <a:pt x="72596" y="310172"/>
                  </a:lnTo>
                  <a:lnTo>
                    <a:pt x="71989" y="309126"/>
                  </a:lnTo>
                  <a:lnTo>
                    <a:pt x="72543" y="307363"/>
                  </a:lnTo>
                  <a:lnTo>
                    <a:pt x="71150" y="307170"/>
                  </a:lnTo>
                  <a:lnTo>
                    <a:pt x="70426" y="304658"/>
                  </a:lnTo>
                  <a:lnTo>
                    <a:pt x="70460" y="303417"/>
                  </a:lnTo>
                  <a:lnTo>
                    <a:pt x="69204" y="302730"/>
                  </a:lnTo>
                  <a:lnTo>
                    <a:pt x="69001" y="300407"/>
                  </a:lnTo>
                  <a:lnTo>
                    <a:pt x="69535" y="298421"/>
                  </a:lnTo>
                  <a:lnTo>
                    <a:pt x="71450" y="296574"/>
                  </a:lnTo>
                  <a:lnTo>
                    <a:pt x="72925" y="295703"/>
                  </a:lnTo>
                  <a:lnTo>
                    <a:pt x="73620" y="294782"/>
                  </a:lnTo>
                  <a:lnTo>
                    <a:pt x="71869" y="293437"/>
                  </a:lnTo>
                  <a:lnTo>
                    <a:pt x="70776" y="292082"/>
                  </a:lnTo>
                  <a:lnTo>
                    <a:pt x="69437" y="291736"/>
                  </a:lnTo>
                  <a:lnTo>
                    <a:pt x="69649" y="287393"/>
                  </a:lnTo>
                  <a:lnTo>
                    <a:pt x="68209" y="287141"/>
                  </a:lnTo>
                  <a:lnTo>
                    <a:pt x="67823" y="283348"/>
                  </a:lnTo>
                  <a:lnTo>
                    <a:pt x="67044" y="282719"/>
                  </a:lnTo>
                  <a:lnTo>
                    <a:pt x="67543" y="281374"/>
                  </a:lnTo>
                  <a:lnTo>
                    <a:pt x="63361" y="276272"/>
                  </a:lnTo>
                  <a:lnTo>
                    <a:pt x="64766" y="274886"/>
                  </a:lnTo>
                  <a:lnTo>
                    <a:pt x="62935" y="272508"/>
                  </a:lnTo>
                  <a:lnTo>
                    <a:pt x="62142" y="273145"/>
                  </a:lnTo>
                  <a:lnTo>
                    <a:pt x="60649" y="272096"/>
                  </a:lnTo>
                  <a:lnTo>
                    <a:pt x="59527" y="270297"/>
                  </a:lnTo>
                  <a:lnTo>
                    <a:pt x="58173" y="268965"/>
                  </a:lnTo>
                  <a:lnTo>
                    <a:pt x="58780" y="267730"/>
                  </a:lnTo>
                  <a:lnTo>
                    <a:pt x="58355" y="266410"/>
                  </a:lnTo>
                  <a:lnTo>
                    <a:pt x="60781" y="263520"/>
                  </a:lnTo>
                  <a:lnTo>
                    <a:pt x="60758" y="262596"/>
                  </a:lnTo>
                  <a:lnTo>
                    <a:pt x="61841" y="261367"/>
                  </a:lnTo>
                  <a:lnTo>
                    <a:pt x="60932" y="259700"/>
                  </a:lnTo>
                  <a:lnTo>
                    <a:pt x="59410" y="259613"/>
                  </a:lnTo>
                  <a:lnTo>
                    <a:pt x="57881" y="261377"/>
                  </a:lnTo>
                  <a:lnTo>
                    <a:pt x="57116" y="260529"/>
                  </a:lnTo>
                  <a:lnTo>
                    <a:pt x="54893" y="260628"/>
                  </a:lnTo>
                  <a:lnTo>
                    <a:pt x="54454" y="261289"/>
                  </a:lnTo>
                  <a:lnTo>
                    <a:pt x="52312" y="261079"/>
                  </a:lnTo>
                  <a:lnTo>
                    <a:pt x="49554" y="262286"/>
                  </a:lnTo>
                  <a:lnTo>
                    <a:pt x="48076" y="261383"/>
                  </a:lnTo>
                  <a:lnTo>
                    <a:pt x="46104" y="263670"/>
                  </a:lnTo>
                  <a:lnTo>
                    <a:pt x="44998" y="264284"/>
                  </a:lnTo>
                  <a:lnTo>
                    <a:pt x="43503" y="264856"/>
                  </a:lnTo>
                  <a:lnTo>
                    <a:pt x="41997" y="263713"/>
                  </a:lnTo>
                  <a:lnTo>
                    <a:pt x="42689" y="261528"/>
                  </a:lnTo>
                  <a:lnTo>
                    <a:pt x="41883" y="260494"/>
                  </a:lnTo>
                  <a:lnTo>
                    <a:pt x="41660" y="258292"/>
                  </a:lnTo>
                  <a:lnTo>
                    <a:pt x="40720" y="256868"/>
                  </a:lnTo>
                  <a:lnTo>
                    <a:pt x="38085" y="257166"/>
                  </a:lnTo>
                  <a:lnTo>
                    <a:pt x="37524" y="255821"/>
                  </a:lnTo>
                  <a:lnTo>
                    <a:pt x="36222" y="255155"/>
                  </a:lnTo>
                  <a:lnTo>
                    <a:pt x="36347" y="253448"/>
                  </a:lnTo>
                  <a:lnTo>
                    <a:pt x="35001" y="251569"/>
                  </a:lnTo>
                  <a:lnTo>
                    <a:pt x="34116" y="251785"/>
                  </a:lnTo>
                  <a:lnTo>
                    <a:pt x="33655" y="249659"/>
                  </a:lnTo>
                  <a:lnTo>
                    <a:pt x="36261" y="248252"/>
                  </a:lnTo>
                  <a:lnTo>
                    <a:pt x="34725" y="247134"/>
                  </a:lnTo>
                  <a:lnTo>
                    <a:pt x="34781" y="245656"/>
                  </a:lnTo>
                  <a:lnTo>
                    <a:pt x="32661" y="246220"/>
                  </a:lnTo>
                  <a:lnTo>
                    <a:pt x="31887" y="247145"/>
                  </a:lnTo>
                  <a:lnTo>
                    <a:pt x="31525" y="249199"/>
                  </a:lnTo>
                  <a:lnTo>
                    <a:pt x="29860" y="249856"/>
                  </a:lnTo>
                  <a:lnTo>
                    <a:pt x="28139" y="251116"/>
                  </a:lnTo>
                  <a:lnTo>
                    <a:pt x="25564" y="251598"/>
                  </a:lnTo>
                  <a:lnTo>
                    <a:pt x="24392" y="251087"/>
                  </a:lnTo>
                  <a:lnTo>
                    <a:pt x="24271" y="249272"/>
                  </a:lnTo>
                  <a:lnTo>
                    <a:pt x="23584" y="248130"/>
                  </a:lnTo>
                  <a:lnTo>
                    <a:pt x="21040" y="245844"/>
                  </a:lnTo>
                  <a:lnTo>
                    <a:pt x="19248" y="247855"/>
                  </a:lnTo>
                  <a:lnTo>
                    <a:pt x="16852" y="247521"/>
                  </a:lnTo>
                  <a:lnTo>
                    <a:pt x="15136" y="248380"/>
                  </a:lnTo>
                  <a:lnTo>
                    <a:pt x="14739" y="247375"/>
                  </a:lnTo>
                  <a:lnTo>
                    <a:pt x="12712" y="246771"/>
                  </a:lnTo>
                  <a:lnTo>
                    <a:pt x="11856" y="245014"/>
                  </a:lnTo>
                  <a:lnTo>
                    <a:pt x="10375" y="243686"/>
                  </a:lnTo>
                  <a:lnTo>
                    <a:pt x="8473" y="244104"/>
                  </a:lnTo>
                  <a:lnTo>
                    <a:pt x="7905" y="242954"/>
                  </a:lnTo>
                  <a:lnTo>
                    <a:pt x="3520" y="242431"/>
                  </a:lnTo>
                  <a:lnTo>
                    <a:pt x="2499" y="241455"/>
                  </a:lnTo>
                  <a:lnTo>
                    <a:pt x="1060" y="239877"/>
                  </a:lnTo>
                  <a:lnTo>
                    <a:pt x="1880" y="238666"/>
                  </a:lnTo>
                  <a:lnTo>
                    <a:pt x="4086" y="239975"/>
                  </a:lnTo>
                  <a:lnTo>
                    <a:pt x="4077" y="238836"/>
                  </a:lnTo>
                  <a:lnTo>
                    <a:pt x="2928" y="237600"/>
                  </a:lnTo>
                  <a:lnTo>
                    <a:pt x="1816" y="237370"/>
                  </a:lnTo>
                  <a:lnTo>
                    <a:pt x="1279" y="235613"/>
                  </a:lnTo>
                  <a:lnTo>
                    <a:pt x="2838" y="234405"/>
                  </a:lnTo>
                  <a:lnTo>
                    <a:pt x="4795" y="233456"/>
                  </a:lnTo>
                  <a:lnTo>
                    <a:pt x="3869" y="232736"/>
                  </a:lnTo>
                  <a:lnTo>
                    <a:pt x="3511" y="231053"/>
                  </a:lnTo>
                  <a:lnTo>
                    <a:pt x="1695" y="230509"/>
                  </a:lnTo>
                  <a:lnTo>
                    <a:pt x="1303" y="228923"/>
                  </a:lnTo>
                  <a:lnTo>
                    <a:pt x="2227" y="227910"/>
                  </a:lnTo>
                  <a:lnTo>
                    <a:pt x="1422" y="226263"/>
                  </a:lnTo>
                  <a:lnTo>
                    <a:pt x="84" y="226204"/>
                  </a:lnTo>
                  <a:lnTo>
                    <a:pt x="0" y="224553"/>
                  </a:lnTo>
                  <a:lnTo>
                    <a:pt x="116" y="222230"/>
                  </a:lnTo>
                  <a:lnTo>
                    <a:pt x="1077" y="221395"/>
                  </a:lnTo>
                  <a:lnTo>
                    <a:pt x="2384" y="221634"/>
                  </a:lnTo>
                  <a:lnTo>
                    <a:pt x="3086" y="220678"/>
                  </a:lnTo>
                  <a:lnTo>
                    <a:pt x="4963" y="220349"/>
                  </a:lnTo>
                  <a:lnTo>
                    <a:pt x="6149" y="218218"/>
                  </a:lnTo>
                  <a:lnTo>
                    <a:pt x="5974" y="216908"/>
                  </a:lnTo>
                  <a:lnTo>
                    <a:pt x="8523" y="216482"/>
                  </a:lnTo>
                  <a:lnTo>
                    <a:pt x="9910" y="214321"/>
                  </a:lnTo>
                  <a:lnTo>
                    <a:pt x="8932" y="210803"/>
                  </a:lnTo>
                  <a:lnTo>
                    <a:pt x="9902" y="209149"/>
                  </a:lnTo>
                  <a:lnTo>
                    <a:pt x="9542" y="208178"/>
                  </a:lnTo>
                  <a:lnTo>
                    <a:pt x="10793" y="207297"/>
                  </a:lnTo>
                  <a:lnTo>
                    <a:pt x="10178" y="204847"/>
                  </a:lnTo>
                  <a:lnTo>
                    <a:pt x="10627" y="203503"/>
                  </a:lnTo>
                  <a:lnTo>
                    <a:pt x="9860" y="203535"/>
                  </a:lnTo>
                  <a:lnTo>
                    <a:pt x="10406" y="201096"/>
                  </a:lnTo>
                  <a:lnTo>
                    <a:pt x="11740" y="200631"/>
                  </a:lnTo>
                  <a:lnTo>
                    <a:pt x="11788" y="198430"/>
                  </a:lnTo>
                  <a:lnTo>
                    <a:pt x="12869" y="198355"/>
                  </a:lnTo>
                  <a:lnTo>
                    <a:pt x="13428" y="197194"/>
                  </a:lnTo>
                  <a:lnTo>
                    <a:pt x="12732" y="194690"/>
                  </a:lnTo>
                  <a:lnTo>
                    <a:pt x="12021" y="194095"/>
                  </a:lnTo>
                  <a:lnTo>
                    <a:pt x="13429" y="191053"/>
                  </a:lnTo>
                  <a:lnTo>
                    <a:pt x="13255" y="187853"/>
                  </a:lnTo>
                  <a:lnTo>
                    <a:pt x="14317" y="187389"/>
                  </a:lnTo>
                  <a:lnTo>
                    <a:pt x="16262" y="187414"/>
                  </a:lnTo>
                  <a:lnTo>
                    <a:pt x="16332" y="185947"/>
                  </a:lnTo>
                  <a:lnTo>
                    <a:pt x="17721" y="183289"/>
                  </a:lnTo>
                  <a:lnTo>
                    <a:pt x="20041" y="182769"/>
                  </a:lnTo>
                  <a:lnTo>
                    <a:pt x="20729" y="181432"/>
                  </a:lnTo>
                  <a:lnTo>
                    <a:pt x="19634" y="179703"/>
                  </a:lnTo>
                  <a:lnTo>
                    <a:pt x="17860" y="178659"/>
                  </a:lnTo>
                  <a:lnTo>
                    <a:pt x="17791" y="176212"/>
                  </a:lnTo>
                  <a:lnTo>
                    <a:pt x="19258" y="174924"/>
                  </a:lnTo>
                  <a:lnTo>
                    <a:pt x="20310" y="174903"/>
                  </a:lnTo>
                  <a:lnTo>
                    <a:pt x="20818" y="173669"/>
                  </a:lnTo>
                  <a:lnTo>
                    <a:pt x="23776" y="172653"/>
                  </a:lnTo>
                  <a:lnTo>
                    <a:pt x="24331" y="173234"/>
                  </a:lnTo>
                  <a:lnTo>
                    <a:pt x="26009" y="173053"/>
                  </a:lnTo>
                  <a:lnTo>
                    <a:pt x="26651" y="172252"/>
                  </a:lnTo>
                  <a:lnTo>
                    <a:pt x="28844" y="171659"/>
                  </a:lnTo>
                  <a:lnTo>
                    <a:pt x="30377" y="169243"/>
                  </a:lnTo>
                  <a:lnTo>
                    <a:pt x="33050" y="168875"/>
                  </a:lnTo>
                  <a:lnTo>
                    <a:pt x="33110" y="168235"/>
                  </a:lnTo>
                  <a:lnTo>
                    <a:pt x="32607" y="166103"/>
                  </a:lnTo>
                  <a:lnTo>
                    <a:pt x="34038" y="164062"/>
                  </a:lnTo>
                  <a:lnTo>
                    <a:pt x="35119" y="163802"/>
                  </a:lnTo>
                  <a:lnTo>
                    <a:pt x="35197" y="162871"/>
                  </a:lnTo>
                  <a:lnTo>
                    <a:pt x="36509" y="161479"/>
                  </a:lnTo>
                  <a:lnTo>
                    <a:pt x="40724" y="158253"/>
                  </a:lnTo>
                  <a:lnTo>
                    <a:pt x="40298" y="154422"/>
                  </a:lnTo>
                  <a:lnTo>
                    <a:pt x="39715" y="153666"/>
                  </a:lnTo>
                  <a:lnTo>
                    <a:pt x="37425" y="154750"/>
                  </a:lnTo>
                  <a:lnTo>
                    <a:pt x="36012" y="154793"/>
                  </a:lnTo>
                  <a:lnTo>
                    <a:pt x="34630" y="154020"/>
                  </a:lnTo>
                  <a:lnTo>
                    <a:pt x="35071" y="152621"/>
                  </a:lnTo>
                  <a:lnTo>
                    <a:pt x="34174" y="149178"/>
                  </a:lnTo>
                  <a:lnTo>
                    <a:pt x="35222" y="146562"/>
                  </a:lnTo>
                  <a:lnTo>
                    <a:pt x="36280" y="146246"/>
                  </a:lnTo>
                  <a:lnTo>
                    <a:pt x="37602" y="143239"/>
                  </a:lnTo>
                  <a:lnTo>
                    <a:pt x="38929" y="141538"/>
                  </a:lnTo>
                  <a:lnTo>
                    <a:pt x="40886" y="140516"/>
                  </a:lnTo>
                  <a:lnTo>
                    <a:pt x="41442" y="138534"/>
                  </a:lnTo>
                  <a:lnTo>
                    <a:pt x="42271" y="138242"/>
                  </a:lnTo>
                  <a:lnTo>
                    <a:pt x="42807" y="136869"/>
                  </a:lnTo>
                  <a:lnTo>
                    <a:pt x="45010" y="137583"/>
                  </a:lnTo>
                  <a:lnTo>
                    <a:pt x="46135" y="139672"/>
                  </a:lnTo>
                  <a:lnTo>
                    <a:pt x="48087" y="139532"/>
                  </a:lnTo>
                  <a:lnTo>
                    <a:pt x="48676" y="138026"/>
                  </a:lnTo>
                  <a:lnTo>
                    <a:pt x="48265" y="136471"/>
                  </a:lnTo>
                  <a:lnTo>
                    <a:pt x="48683" y="135220"/>
                  </a:lnTo>
                  <a:lnTo>
                    <a:pt x="49794" y="134350"/>
                  </a:lnTo>
                  <a:lnTo>
                    <a:pt x="50443" y="131921"/>
                  </a:lnTo>
                  <a:lnTo>
                    <a:pt x="48689" y="132097"/>
                  </a:lnTo>
                  <a:lnTo>
                    <a:pt x="47918" y="129931"/>
                  </a:lnTo>
                  <a:lnTo>
                    <a:pt x="46686" y="128193"/>
                  </a:lnTo>
                  <a:lnTo>
                    <a:pt x="44067" y="126079"/>
                  </a:lnTo>
                  <a:lnTo>
                    <a:pt x="44985" y="125036"/>
                  </a:lnTo>
                  <a:lnTo>
                    <a:pt x="45987" y="120280"/>
                  </a:lnTo>
                  <a:lnTo>
                    <a:pt x="44811" y="119640"/>
                  </a:lnTo>
                  <a:lnTo>
                    <a:pt x="42834" y="117242"/>
                  </a:lnTo>
                  <a:lnTo>
                    <a:pt x="42528" y="114649"/>
                  </a:lnTo>
                  <a:lnTo>
                    <a:pt x="44792" y="112472"/>
                  </a:lnTo>
                  <a:lnTo>
                    <a:pt x="45332" y="111359"/>
                  </a:lnTo>
                  <a:lnTo>
                    <a:pt x="44369" y="108704"/>
                  </a:lnTo>
                  <a:lnTo>
                    <a:pt x="44689" y="106117"/>
                  </a:lnTo>
                  <a:lnTo>
                    <a:pt x="45252" y="105267"/>
                  </a:lnTo>
                  <a:lnTo>
                    <a:pt x="48132" y="102620"/>
                  </a:lnTo>
                  <a:lnTo>
                    <a:pt x="50114" y="99375"/>
                  </a:lnTo>
                  <a:lnTo>
                    <a:pt x="53087" y="96188"/>
                  </a:lnTo>
                  <a:lnTo>
                    <a:pt x="55094" y="95200"/>
                  </a:lnTo>
                  <a:lnTo>
                    <a:pt x="56601" y="95098"/>
                  </a:lnTo>
                  <a:lnTo>
                    <a:pt x="58093" y="95771"/>
                  </a:lnTo>
                  <a:lnTo>
                    <a:pt x="58588" y="94622"/>
                  </a:lnTo>
                  <a:lnTo>
                    <a:pt x="61981" y="93315"/>
                  </a:lnTo>
                  <a:lnTo>
                    <a:pt x="64150" y="93969"/>
                  </a:lnTo>
                  <a:lnTo>
                    <a:pt x="66005" y="92730"/>
                  </a:lnTo>
                  <a:lnTo>
                    <a:pt x="67929" y="92155"/>
                  </a:lnTo>
                  <a:lnTo>
                    <a:pt x="70285" y="91912"/>
                  </a:lnTo>
                  <a:lnTo>
                    <a:pt x="71616" y="90206"/>
                  </a:lnTo>
                  <a:lnTo>
                    <a:pt x="73707" y="88897"/>
                  </a:lnTo>
                  <a:lnTo>
                    <a:pt x="77104" y="87374"/>
                  </a:lnTo>
                  <a:lnTo>
                    <a:pt x="76491" y="84618"/>
                  </a:lnTo>
                  <a:lnTo>
                    <a:pt x="78138" y="82076"/>
                  </a:lnTo>
                  <a:lnTo>
                    <a:pt x="79108" y="81532"/>
                  </a:lnTo>
                  <a:lnTo>
                    <a:pt x="79924" y="79896"/>
                  </a:lnTo>
                  <a:lnTo>
                    <a:pt x="81425" y="79147"/>
                  </a:lnTo>
                  <a:lnTo>
                    <a:pt x="83313" y="77313"/>
                  </a:lnTo>
                  <a:lnTo>
                    <a:pt x="84367" y="75464"/>
                  </a:lnTo>
                  <a:lnTo>
                    <a:pt x="84735" y="73794"/>
                  </a:lnTo>
                  <a:lnTo>
                    <a:pt x="83785" y="72969"/>
                  </a:lnTo>
                  <a:lnTo>
                    <a:pt x="82846" y="71933"/>
                  </a:lnTo>
                  <a:lnTo>
                    <a:pt x="80716" y="71167"/>
                  </a:lnTo>
                  <a:lnTo>
                    <a:pt x="80126" y="70282"/>
                  </a:lnTo>
                  <a:lnTo>
                    <a:pt x="80581" y="66363"/>
                  </a:lnTo>
                  <a:lnTo>
                    <a:pt x="81877" y="65417"/>
                  </a:lnTo>
                  <a:lnTo>
                    <a:pt x="82215" y="64288"/>
                  </a:lnTo>
                  <a:lnTo>
                    <a:pt x="81743" y="62152"/>
                  </a:lnTo>
                  <a:lnTo>
                    <a:pt x="80759" y="61660"/>
                  </a:lnTo>
                  <a:lnTo>
                    <a:pt x="80237" y="57481"/>
                  </a:lnTo>
                  <a:lnTo>
                    <a:pt x="80253" y="55802"/>
                  </a:lnTo>
                  <a:lnTo>
                    <a:pt x="79136" y="54067"/>
                  </a:lnTo>
                  <a:lnTo>
                    <a:pt x="77208" y="55614"/>
                  </a:lnTo>
                  <a:lnTo>
                    <a:pt x="76382" y="55276"/>
                  </a:lnTo>
                  <a:lnTo>
                    <a:pt x="74768" y="54101"/>
                  </a:lnTo>
                  <a:lnTo>
                    <a:pt x="75261" y="52014"/>
                  </a:lnTo>
                  <a:lnTo>
                    <a:pt x="73910" y="49588"/>
                  </a:lnTo>
                  <a:lnTo>
                    <a:pt x="74805" y="49075"/>
                  </a:lnTo>
                  <a:lnTo>
                    <a:pt x="74997" y="47636"/>
                  </a:lnTo>
                  <a:lnTo>
                    <a:pt x="76304" y="46399"/>
                  </a:lnTo>
                  <a:lnTo>
                    <a:pt x="77601" y="46488"/>
                  </a:lnTo>
                  <a:lnTo>
                    <a:pt x="79724" y="49469"/>
                  </a:lnTo>
                  <a:lnTo>
                    <a:pt x="80870" y="48198"/>
                  </a:lnTo>
                  <a:lnTo>
                    <a:pt x="80095" y="45902"/>
                  </a:lnTo>
                  <a:lnTo>
                    <a:pt x="81024" y="44828"/>
                  </a:lnTo>
                  <a:lnTo>
                    <a:pt x="82871" y="45055"/>
                  </a:lnTo>
                  <a:lnTo>
                    <a:pt x="84782" y="45826"/>
                  </a:lnTo>
                  <a:lnTo>
                    <a:pt x="86715" y="45430"/>
                  </a:lnTo>
                  <a:lnTo>
                    <a:pt x="86784" y="43422"/>
                  </a:lnTo>
                  <a:lnTo>
                    <a:pt x="89374" y="42930"/>
                  </a:lnTo>
                  <a:lnTo>
                    <a:pt x="93333" y="38786"/>
                  </a:lnTo>
                  <a:lnTo>
                    <a:pt x="92827" y="37125"/>
                  </a:lnTo>
                  <a:lnTo>
                    <a:pt x="93168" y="34828"/>
                  </a:lnTo>
                  <a:lnTo>
                    <a:pt x="91471" y="33535"/>
                  </a:lnTo>
                  <a:lnTo>
                    <a:pt x="91668" y="32017"/>
                  </a:lnTo>
                  <a:lnTo>
                    <a:pt x="93187" y="31792"/>
                  </a:lnTo>
                  <a:lnTo>
                    <a:pt x="94131" y="30208"/>
                  </a:lnTo>
                  <a:lnTo>
                    <a:pt x="95291" y="31355"/>
                  </a:lnTo>
                  <a:lnTo>
                    <a:pt x="95090" y="32527"/>
                  </a:lnTo>
                  <a:lnTo>
                    <a:pt x="96123" y="32927"/>
                  </a:lnTo>
                  <a:lnTo>
                    <a:pt x="97244" y="31063"/>
                  </a:lnTo>
                  <a:lnTo>
                    <a:pt x="99686" y="30277"/>
                  </a:lnTo>
                  <a:lnTo>
                    <a:pt x="102373" y="27414"/>
                  </a:lnTo>
                  <a:lnTo>
                    <a:pt x="102871" y="26890"/>
                  </a:lnTo>
                  <a:lnTo>
                    <a:pt x="104404" y="27517"/>
                  </a:lnTo>
                  <a:lnTo>
                    <a:pt x="106147" y="25840"/>
                  </a:lnTo>
                  <a:lnTo>
                    <a:pt x="106571" y="24375"/>
                  </a:lnTo>
                  <a:lnTo>
                    <a:pt x="109579" y="25065"/>
                  </a:lnTo>
                  <a:lnTo>
                    <a:pt x="109733" y="26339"/>
                  </a:lnTo>
                  <a:lnTo>
                    <a:pt x="110940" y="26449"/>
                  </a:lnTo>
                  <a:lnTo>
                    <a:pt x="111553" y="28434"/>
                  </a:lnTo>
                  <a:lnTo>
                    <a:pt x="111388" y="29354"/>
                  </a:lnTo>
                  <a:lnTo>
                    <a:pt x="112509" y="30779"/>
                  </a:lnTo>
                  <a:lnTo>
                    <a:pt x="112926" y="32406"/>
                  </a:lnTo>
                  <a:lnTo>
                    <a:pt x="116497" y="33866"/>
                  </a:lnTo>
                  <a:lnTo>
                    <a:pt x="117580" y="35287"/>
                  </a:lnTo>
                  <a:lnTo>
                    <a:pt x="119064" y="34621"/>
                  </a:lnTo>
                  <a:lnTo>
                    <a:pt x="119757" y="35835"/>
                  </a:lnTo>
                  <a:lnTo>
                    <a:pt x="121399" y="36926"/>
                  </a:lnTo>
                  <a:lnTo>
                    <a:pt x="122709" y="34826"/>
                  </a:lnTo>
                  <a:lnTo>
                    <a:pt x="123704" y="34230"/>
                  </a:lnTo>
                  <a:lnTo>
                    <a:pt x="124200" y="30300"/>
                  </a:lnTo>
                  <a:lnTo>
                    <a:pt x="126109" y="28275"/>
                  </a:lnTo>
                  <a:lnTo>
                    <a:pt x="127479" y="27754"/>
                  </a:lnTo>
                  <a:lnTo>
                    <a:pt x="128741" y="26442"/>
                  </a:lnTo>
                  <a:lnTo>
                    <a:pt x="129737" y="26737"/>
                  </a:lnTo>
                  <a:lnTo>
                    <a:pt x="132360" y="26134"/>
                  </a:lnTo>
                  <a:lnTo>
                    <a:pt x="132881" y="25168"/>
                  </a:lnTo>
                  <a:lnTo>
                    <a:pt x="134326" y="24396"/>
                  </a:lnTo>
                  <a:lnTo>
                    <a:pt x="135764" y="25230"/>
                  </a:lnTo>
                  <a:lnTo>
                    <a:pt x="137077" y="24587"/>
                  </a:lnTo>
                  <a:lnTo>
                    <a:pt x="137873" y="23170"/>
                  </a:lnTo>
                  <a:lnTo>
                    <a:pt x="138419" y="23951"/>
                  </a:lnTo>
                  <a:lnTo>
                    <a:pt x="140197" y="23393"/>
                  </a:lnTo>
                  <a:lnTo>
                    <a:pt x="141907" y="23797"/>
                  </a:lnTo>
                  <a:lnTo>
                    <a:pt x="142630" y="24776"/>
                  </a:lnTo>
                  <a:lnTo>
                    <a:pt x="144226" y="24684"/>
                  </a:lnTo>
                  <a:lnTo>
                    <a:pt x="143987" y="22557"/>
                  </a:lnTo>
                  <a:lnTo>
                    <a:pt x="144714" y="21356"/>
                  </a:lnTo>
                  <a:lnTo>
                    <a:pt x="146293" y="21298"/>
                  </a:lnTo>
                  <a:lnTo>
                    <a:pt x="145754" y="19512"/>
                  </a:lnTo>
                  <a:lnTo>
                    <a:pt x="147884" y="18056"/>
                  </a:lnTo>
                  <a:lnTo>
                    <a:pt x="150825" y="18912"/>
                  </a:lnTo>
                  <a:lnTo>
                    <a:pt x="151872" y="18367"/>
                  </a:lnTo>
                  <a:lnTo>
                    <a:pt x="153602" y="17057"/>
                  </a:lnTo>
                  <a:lnTo>
                    <a:pt x="154237" y="17515"/>
                  </a:lnTo>
                  <a:lnTo>
                    <a:pt x="155684" y="16514"/>
                  </a:lnTo>
                  <a:lnTo>
                    <a:pt x="157818" y="16053"/>
                  </a:lnTo>
                  <a:lnTo>
                    <a:pt x="160678" y="16226"/>
                  </a:lnTo>
                  <a:lnTo>
                    <a:pt x="161689" y="13177"/>
                  </a:lnTo>
                  <a:lnTo>
                    <a:pt x="161105" y="11622"/>
                  </a:lnTo>
                  <a:lnTo>
                    <a:pt x="162378" y="10414"/>
                  </a:lnTo>
                  <a:lnTo>
                    <a:pt x="161957" y="8851"/>
                  </a:lnTo>
                  <a:lnTo>
                    <a:pt x="159846" y="8477"/>
                  </a:lnTo>
                  <a:lnTo>
                    <a:pt x="158250" y="6369"/>
                  </a:lnTo>
                  <a:lnTo>
                    <a:pt x="159810" y="5425"/>
                  </a:lnTo>
                  <a:lnTo>
                    <a:pt x="162014" y="3253"/>
                  </a:lnTo>
                  <a:lnTo>
                    <a:pt x="162976" y="3192"/>
                  </a:lnTo>
                  <a:lnTo>
                    <a:pt x="165279" y="1391"/>
                  </a:lnTo>
                  <a:lnTo>
                    <a:pt x="165888" y="1603"/>
                  </a:lnTo>
                  <a:lnTo>
                    <a:pt x="166205" y="3587"/>
                  </a:lnTo>
                  <a:lnTo>
                    <a:pt x="167258" y="4674"/>
                  </a:lnTo>
                  <a:lnTo>
                    <a:pt x="170341" y="4604"/>
                  </a:lnTo>
                  <a:lnTo>
                    <a:pt x="169707" y="3470"/>
                  </a:lnTo>
                  <a:lnTo>
                    <a:pt x="175610" y="1887"/>
                  </a:lnTo>
                  <a:lnTo>
                    <a:pt x="176481" y="2880"/>
                  </a:lnTo>
                  <a:lnTo>
                    <a:pt x="176334" y="3873"/>
                  </a:lnTo>
                  <a:lnTo>
                    <a:pt x="178090" y="3899"/>
                  </a:lnTo>
                  <a:lnTo>
                    <a:pt x="179194" y="2676"/>
                  </a:lnTo>
                  <a:lnTo>
                    <a:pt x="181413" y="2829"/>
                  </a:lnTo>
                  <a:lnTo>
                    <a:pt x="183041" y="4"/>
                  </a:lnTo>
                  <a:lnTo>
                    <a:pt x="184465" y="0"/>
                  </a:lnTo>
                  <a:lnTo>
                    <a:pt x="184785" y="2132"/>
                  </a:lnTo>
                  <a:lnTo>
                    <a:pt x="186533" y="4142"/>
                  </a:lnTo>
                  <a:lnTo>
                    <a:pt x="187966" y="4686"/>
                  </a:lnTo>
                  <a:lnTo>
                    <a:pt x="189595" y="5085"/>
                  </a:lnTo>
                  <a:lnTo>
                    <a:pt x="190260" y="6162"/>
                  </a:lnTo>
                  <a:lnTo>
                    <a:pt x="187484" y="9057"/>
                  </a:lnTo>
                  <a:lnTo>
                    <a:pt x="189340" y="10279"/>
                  </a:lnTo>
                  <a:lnTo>
                    <a:pt x="189841" y="11427"/>
                  </a:lnTo>
                  <a:lnTo>
                    <a:pt x="189611" y="14023"/>
                  </a:lnTo>
                  <a:lnTo>
                    <a:pt x="187761" y="14701"/>
                  </a:lnTo>
                  <a:lnTo>
                    <a:pt x="187114" y="15663"/>
                  </a:lnTo>
                  <a:lnTo>
                    <a:pt x="185804" y="16114"/>
                  </a:lnTo>
                  <a:lnTo>
                    <a:pt x="184237" y="17917"/>
                  </a:lnTo>
                  <a:lnTo>
                    <a:pt x="184338" y="19236"/>
                  </a:lnTo>
                  <a:lnTo>
                    <a:pt x="185130" y="19924"/>
                  </a:lnTo>
                  <a:lnTo>
                    <a:pt x="184739" y="21502"/>
                  </a:lnTo>
                  <a:lnTo>
                    <a:pt x="184953" y="24518"/>
                  </a:lnTo>
                  <a:lnTo>
                    <a:pt x="186469" y="26297"/>
                  </a:lnTo>
                  <a:lnTo>
                    <a:pt x="189756" y="27809"/>
                  </a:lnTo>
                  <a:lnTo>
                    <a:pt x="190649" y="28559"/>
                  </a:lnTo>
                  <a:lnTo>
                    <a:pt x="191174" y="31590"/>
                  </a:lnTo>
                  <a:lnTo>
                    <a:pt x="191768" y="32191"/>
                  </a:lnTo>
                  <a:lnTo>
                    <a:pt x="191159" y="33631"/>
                  </a:lnTo>
                  <a:lnTo>
                    <a:pt x="191899" y="34625"/>
                  </a:lnTo>
                  <a:lnTo>
                    <a:pt x="192780" y="37289"/>
                  </a:lnTo>
                  <a:lnTo>
                    <a:pt x="192940" y="38865"/>
                  </a:lnTo>
                  <a:lnTo>
                    <a:pt x="194115" y="41740"/>
                  </a:lnTo>
                  <a:lnTo>
                    <a:pt x="195718" y="43212"/>
                  </a:lnTo>
                  <a:lnTo>
                    <a:pt x="194521" y="43845"/>
                  </a:lnTo>
                  <a:lnTo>
                    <a:pt x="194274" y="45472"/>
                  </a:lnTo>
                  <a:lnTo>
                    <a:pt x="195604" y="47439"/>
                  </a:lnTo>
                  <a:lnTo>
                    <a:pt x="196467" y="50624"/>
                  </a:lnTo>
                  <a:lnTo>
                    <a:pt x="196166" y="53185"/>
                  </a:lnTo>
                  <a:lnTo>
                    <a:pt x="195200" y="55241"/>
                  </a:lnTo>
                  <a:lnTo>
                    <a:pt x="193923" y="55789"/>
                  </a:lnTo>
                  <a:lnTo>
                    <a:pt x="194206" y="57387"/>
                  </a:lnTo>
                  <a:lnTo>
                    <a:pt x="195283" y="59091"/>
                  </a:lnTo>
                  <a:lnTo>
                    <a:pt x="195228" y="60012"/>
                  </a:lnTo>
                  <a:lnTo>
                    <a:pt x="196598" y="61489"/>
                  </a:lnTo>
                  <a:lnTo>
                    <a:pt x="198049" y="61294"/>
                  </a:lnTo>
                  <a:lnTo>
                    <a:pt x="199655" y="62150"/>
                  </a:lnTo>
                  <a:lnTo>
                    <a:pt x="200144" y="60593"/>
                  </a:lnTo>
                  <a:lnTo>
                    <a:pt x="201573" y="60319"/>
                  </a:lnTo>
                  <a:lnTo>
                    <a:pt x="201218" y="58961"/>
                  </a:lnTo>
                  <a:lnTo>
                    <a:pt x="203657" y="58833"/>
                  </a:lnTo>
                  <a:lnTo>
                    <a:pt x="204705" y="60085"/>
                  </a:lnTo>
                  <a:lnTo>
                    <a:pt x="207977" y="61281"/>
                  </a:lnTo>
                  <a:lnTo>
                    <a:pt x="209711" y="59930"/>
                  </a:lnTo>
                  <a:lnTo>
                    <a:pt x="210259" y="61345"/>
                  </a:lnTo>
                  <a:lnTo>
                    <a:pt x="210118" y="63138"/>
                  </a:lnTo>
                  <a:lnTo>
                    <a:pt x="214843" y="64541"/>
                  </a:lnTo>
                  <a:lnTo>
                    <a:pt x="216727" y="64672"/>
                  </a:lnTo>
                  <a:lnTo>
                    <a:pt x="219180" y="64401"/>
                  </a:lnTo>
                  <a:lnTo>
                    <a:pt x="220100" y="63330"/>
                  </a:lnTo>
                  <a:lnTo>
                    <a:pt x="220652" y="61736"/>
                  </a:lnTo>
                  <a:lnTo>
                    <a:pt x="224205" y="59852"/>
                  </a:lnTo>
                  <a:lnTo>
                    <a:pt x="224491" y="57931"/>
                  </a:lnTo>
                  <a:lnTo>
                    <a:pt x="226544" y="56169"/>
                  </a:lnTo>
                  <a:lnTo>
                    <a:pt x="229108" y="55832"/>
                  </a:lnTo>
                  <a:lnTo>
                    <a:pt x="230150" y="57754"/>
                  </a:lnTo>
                  <a:lnTo>
                    <a:pt x="231365" y="57714"/>
                  </a:lnTo>
                  <a:lnTo>
                    <a:pt x="232845" y="55851"/>
                  </a:lnTo>
                  <a:lnTo>
                    <a:pt x="233502" y="53604"/>
                  </a:lnTo>
                  <a:lnTo>
                    <a:pt x="233310" y="52504"/>
                  </a:lnTo>
                  <a:lnTo>
                    <a:pt x="234541" y="50871"/>
                  </a:lnTo>
                  <a:lnTo>
                    <a:pt x="234557" y="47862"/>
                  </a:lnTo>
                  <a:lnTo>
                    <a:pt x="236153" y="47106"/>
                  </a:lnTo>
                  <a:lnTo>
                    <a:pt x="240607" y="46621"/>
                  </a:lnTo>
                  <a:lnTo>
                    <a:pt x="241331" y="46053"/>
                  </a:lnTo>
                  <a:lnTo>
                    <a:pt x="243215" y="46514"/>
                  </a:lnTo>
                  <a:lnTo>
                    <a:pt x="243983" y="48528"/>
                  </a:lnTo>
                  <a:lnTo>
                    <a:pt x="242630" y="49974"/>
                  </a:lnTo>
                  <a:lnTo>
                    <a:pt x="242914" y="52703"/>
                  </a:lnTo>
                  <a:lnTo>
                    <a:pt x="245752" y="53307"/>
                  </a:lnTo>
                  <a:lnTo>
                    <a:pt x="245556" y="54605"/>
                  </a:lnTo>
                  <a:lnTo>
                    <a:pt x="247904" y="57648"/>
                  </a:lnTo>
                  <a:lnTo>
                    <a:pt x="247539" y="58658"/>
                  </a:lnTo>
                  <a:lnTo>
                    <a:pt x="247991" y="61384"/>
                  </a:lnTo>
                  <a:lnTo>
                    <a:pt x="246680" y="63663"/>
                  </a:lnTo>
                  <a:lnTo>
                    <a:pt x="247655" y="64107"/>
                  </a:lnTo>
                  <a:lnTo>
                    <a:pt x="247957" y="65450"/>
                  </a:lnTo>
                  <a:lnTo>
                    <a:pt x="249876" y="66802"/>
                  </a:lnTo>
                  <a:lnTo>
                    <a:pt x="250599" y="67818"/>
                  </a:lnTo>
                  <a:lnTo>
                    <a:pt x="250612" y="69460"/>
                  </a:lnTo>
                  <a:lnTo>
                    <a:pt x="251802" y="69819"/>
                  </a:lnTo>
                  <a:lnTo>
                    <a:pt x="251894" y="72681"/>
                  </a:lnTo>
                  <a:lnTo>
                    <a:pt x="253516" y="72336"/>
                  </a:lnTo>
                  <a:lnTo>
                    <a:pt x="255102" y="73366"/>
                  </a:lnTo>
                  <a:lnTo>
                    <a:pt x="256578" y="73034"/>
                  </a:lnTo>
                  <a:lnTo>
                    <a:pt x="257451" y="72013"/>
                  </a:lnTo>
                  <a:lnTo>
                    <a:pt x="259315" y="72515"/>
                  </a:lnTo>
                  <a:lnTo>
                    <a:pt x="260450" y="71809"/>
                  </a:lnTo>
                  <a:lnTo>
                    <a:pt x="262318" y="71899"/>
                  </a:lnTo>
                  <a:lnTo>
                    <a:pt x="264112" y="68323"/>
                  </a:lnTo>
                  <a:lnTo>
                    <a:pt x="266994" y="67569"/>
                  </a:lnTo>
                  <a:lnTo>
                    <a:pt x="268367" y="69439"/>
                  </a:lnTo>
                  <a:lnTo>
                    <a:pt x="270016" y="70316"/>
                  </a:lnTo>
                  <a:lnTo>
                    <a:pt x="272842" y="66597"/>
                  </a:lnTo>
                  <a:lnTo>
                    <a:pt x="275479" y="65733"/>
                  </a:lnTo>
                  <a:lnTo>
                    <a:pt x="275107" y="64697"/>
                  </a:lnTo>
                  <a:lnTo>
                    <a:pt x="277311" y="64109"/>
                  </a:lnTo>
                  <a:lnTo>
                    <a:pt x="278040" y="64457"/>
                  </a:lnTo>
                  <a:lnTo>
                    <a:pt x="279683" y="63848"/>
                  </a:lnTo>
                  <a:lnTo>
                    <a:pt x="280923" y="64428"/>
                  </a:lnTo>
                  <a:lnTo>
                    <a:pt x="282686" y="63015"/>
                  </a:lnTo>
                  <a:lnTo>
                    <a:pt x="283551" y="63518"/>
                  </a:lnTo>
                  <a:lnTo>
                    <a:pt x="283279" y="64976"/>
                  </a:lnTo>
                  <a:lnTo>
                    <a:pt x="284253" y="66652"/>
                  </a:lnTo>
                  <a:lnTo>
                    <a:pt x="285583" y="66148"/>
                  </a:lnTo>
                  <a:lnTo>
                    <a:pt x="286946" y="66377"/>
                  </a:lnTo>
                  <a:lnTo>
                    <a:pt x="288582" y="65922"/>
                  </a:lnTo>
                  <a:lnTo>
                    <a:pt x="289278" y="67082"/>
                  </a:lnTo>
                  <a:lnTo>
                    <a:pt x="288743" y="68329"/>
                  </a:lnTo>
                  <a:lnTo>
                    <a:pt x="289713" y="70397"/>
                  </a:lnTo>
                  <a:lnTo>
                    <a:pt x="290769" y="70996"/>
                  </a:lnTo>
                  <a:lnTo>
                    <a:pt x="292480" y="73207"/>
                  </a:lnTo>
                  <a:lnTo>
                    <a:pt x="292957" y="74784"/>
                  </a:lnTo>
                  <a:lnTo>
                    <a:pt x="294326" y="76063"/>
                  </a:lnTo>
                  <a:lnTo>
                    <a:pt x="292505" y="76638"/>
                  </a:lnTo>
                  <a:lnTo>
                    <a:pt x="293288" y="78072"/>
                  </a:lnTo>
                  <a:lnTo>
                    <a:pt x="292674" y="80010"/>
                  </a:lnTo>
                  <a:lnTo>
                    <a:pt x="294814" y="83096"/>
                  </a:lnTo>
                  <a:lnTo>
                    <a:pt x="296364" y="84421"/>
                  </a:lnTo>
                  <a:lnTo>
                    <a:pt x="294067" y="86636"/>
                  </a:lnTo>
                  <a:lnTo>
                    <a:pt x="292603" y="87440"/>
                  </a:lnTo>
                  <a:lnTo>
                    <a:pt x="291882" y="88830"/>
                  </a:lnTo>
                  <a:lnTo>
                    <a:pt x="286390" y="88340"/>
                  </a:lnTo>
                  <a:lnTo>
                    <a:pt x="285166" y="87911"/>
                  </a:lnTo>
                  <a:lnTo>
                    <a:pt x="285121" y="90169"/>
                  </a:lnTo>
                  <a:lnTo>
                    <a:pt x="285953" y="91817"/>
                  </a:lnTo>
                  <a:lnTo>
                    <a:pt x="284324" y="92648"/>
                  </a:lnTo>
                  <a:lnTo>
                    <a:pt x="284686" y="95037"/>
                  </a:lnTo>
                  <a:lnTo>
                    <a:pt x="283138" y="96330"/>
                  </a:lnTo>
                  <a:lnTo>
                    <a:pt x="282342" y="98993"/>
                  </a:lnTo>
                  <a:lnTo>
                    <a:pt x="282601" y="99903"/>
                  </a:lnTo>
                  <a:lnTo>
                    <a:pt x="281015" y="100804"/>
                  </a:lnTo>
                  <a:lnTo>
                    <a:pt x="278281" y="100370"/>
                  </a:lnTo>
                  <a:lnTo>
                    <a:pt x="274189" y="100774"/>
                  </a:lnTo>
                  <a:lnTo>
                    <a:pt x="274255" y="103069"/>
                  </a:lnTo>
                  <a:lnTo>
                    <a:pt x="273323" y="103778"/>
                  </a:lnTo>
                  <a:lnTo>
                    <a:pt x="271195" y="104442"/>
                  </a:lnTo>
                  <a:lnTo>
                    <a:pt x="269095" y="104687"/>
                  </a:lnTo>
                  <a:lnTo>
                    <a:pt x="269674" y="107208"/>
                  </a:lnTo>
                  <a:lnTo>
                    <a:pt x="271967" y="107410"/>
                  </a:lnTo>
                  <a:lnTo>
                    <a:pt x="273238" y="109317"/>
                  </a:lnTo>
                  <a:lnTo>
                    <a:pt x="274490" y="109141"/>
                  </a:lnTo>
                  <a:lnTo>
                    <a:pt x="274639" y="110369"/>
                  </a:lnTo>
                  <a:lnTo>
                    <a:pt x="273525" y="112387"/>
                  </a:lnTo>
                  <a:lnTo>
                    <a:pt x="274792" y="113218"/>
                  </a:lnTo>
                  <a:lnTo>
                    <a:pt x="276675" y="112570"/>
                  </a:lnTo>
                  <a:lnTo>
                    <a:pt x="277325" y="113910"/>
                  </a:lnTo>
                  <a:lnTo>
                    <a:pt x="276329" y="115487"/>
                  </a:lnTo>
                  <a:lnTo>
                    <a:pt x="274887" y="115787"/>
                  </a:lnTo>
                  <a:lnTo>
                    <a:pt x="273690" y="116901"/>
                  </a:lnTo>
                  <a:lnTo>
                    <a:pt x="274081" y="118761"/>
                  </a:lnTo>
                  <a:lnTo>
                    <a:pt x="275540" y="120608"/>
                  </a:lnTo>
                  <a:lnTo>
                    <a:pt x="272696" y="122350"/>
                  </a:lnTo>
                  <a:lnTo>
                    <a:pt x="270512" y="121473"/>
                  </a:lnTo>
                  <a:lnTo>
                    <a:pt x="267160" y="123631"/>
                  </a:lnTo>
                  <a:lnTo>
                    <a:pt x="264595" y="123476"/>
                  </a:lnTo>
                  <a:lnTo>
                    <a:pt x="263258" y="124042"/>
                  </a:lnTo>
                  <a:lnTo>
                    <a:pt x="262683" y="124981"/>
                  </a:lnTo>
                  <a:lnTo>
                    <a:pt x="263303" y="126121"/>
                  </a:lnTo>
                  <a:lnTo>
                    <a:pt x="262403" y="127230"/>
                  </a:lnTo>
                  <a:lnTo>
                    <a:pt x="261001" y="127594"/>
                  </a:lnTo>
                  <a:lnTo>
                    <a:pt x="259836" y="129452"/>
                  </a:lnTo>
                  <a:lnTo>
                    <a:pt x="258116" y="129822"/>
                  </a:lnTo>
                  <a:lnTo>
                    <a:pt x="256318" y="129442"/>
                  </a:lnTo>
                  <a:lnTo>
                    <a:pt x="255635" y="128730"/>
                  </a:lnTo>
                  <a:lnTo>
                    <a:pt x="256050" y="126086"/>
                  </a:lnTo>
                  <a:lnTo>
                    <a:pt x="257146" y="123636"/>
                  </a:lnTo>
                  <a:lnTo>
                    <a:pt x="260366" y="121547"/>
                  </a:lnTo>
                  <a:lnTo>
                    <a:pt x="261429" y="121778"/>
                  </a:lnTo>
                  <a:lnTo>
                    <a:pt x="263899" y="121265"/>
                  </a:lnTo>
                  <a:lnTo>
                    <a:pt x="263969" y="119825"/>
                  </a:lnTo>
                  <a:lnTo>
                    <a:pt x="264750" y="119522"/>
                  </a:lnTo>
                  <a:lnTo>
                    <a:pt x="265192" y="117780"/>
                  </a:lnTo>
                  <a:lnTo>
                    <a:pt x="264775" y="116756"/>
                  </a:lnTo>
                  <a:lnTo>
                    <a:pt x="266277" y="114685"/>
                  </a:lnTo>
                  <a:lnTo>
                    <a:pt x="267919" y="114128"/>
                  </a:lnTo>
                  <a:lnTo>
                    <a:pt x="270712" y="110842"/>
                  </a:lnTo>
                  <a:lnTo>
                    <a:pt x="270020" y="109956"/>
                  </a:lnTo>
                  <a:lnTo>
                    <a:pt x="266381" y="110329"/>
                  </a:lnTo>
                  <a:lnTo>
                    <a:pt x="265354" y="110787"/>
                  </a:lnTo>
                  <a:lnTo>
                    <a:pt x="263010" y="110078"/>
                  </a:lnTo>
                  <a:lnTo>
                    <a:pt x="261827" y="111119"/>
                  </a:lnTo>
                  <a:lnTo>
                    <a:pt x="262705" y="112617"/>
                  </a:lnTo>
                  <a:lnTo>
                    <a:pt x="262154" y="114324"/>
                  </a:lnTo>
                  <a:lnTo>
                    <a:pt x="260187" y="116634"/>
                  </a:lnTo>
                  <a:lnTo>
                    <a:pt x="260770" y="118908"/>
                  </a:lnTo>
                  <a:lnTo>
                    <a:pt x="258563" y="120233"/>
                  </a:lnTo>
                  <a:lnTo>
                    <a:pt x="257753" y="120055"/>
                  </a:lnTo>
                  <a:lnTo>
                    <a:pt x="257819" y="118017"/>
                  </a:lnTo>
                  <a:lnTo>
                    <a:pt x="255758" y="116801"/>
                  </a:lnTo>
                  <a:lnTo>
                    <a:pt x="253632" y="117012"/>
                  </a:lnTo>
                  <a:lnTo>
                    <a:pt x="252134" y="116866"/>
                  </a:lnTo>
                  <a:lnTo>
                    <a:pt x="250028" y="117276"/>
                  </a:lnTo>
                  <a:lnTo>
                    <a:pt x="248069" y="117114"/>
                  </a:lnTo>
                  <a:lnTo>
                    <a:pt x="245091" y="114280"/>
                  </a:lnTo>
                  <a:lnTo>
                    <a:pt x="244364" y="112949"/>
                  </a:lnTo>
                  <a:lnTo>
                    <a:pt x="245067" y="114586"/>
                  </a:lnTo>
                  <a:lnTo>
                    <a:pt x="244640" y="116106"/>
                  </a:lnTo>
                  <a:lnTo>
                    <a:pt x="242749" y="117840"/>
                  </a:lnTo>
                  <a:lnTo>
                    <a:pt x="242186" y="119788"/>
                  </a:lnTo>
                  <a:lnTo>
                    <a:pt x="239511" y="121710"/>
                  </a:lnTo>
                  <a:lnTo>
                    <a:pt x="241445" y="123727"/>
                  </a:lnTo>
                  <a:lnTo>
                    <a:pt x="244853" y="122591"/>
                  </a:lnTo>
                  <a:lnTo>
                    <a:pt x="245442" y="122020"/>
                  </a:lnTo>
                  <a:lnTo>
                    <a:pt x="247311" y="122583"/>
                  </a:lnTo>
                  <a:lnTo>
                    <a:pt x="249152" y="122302"/>
                  </a:lnTo>
                  <a:lnTo>
                    <a:pt x="250742" y="123587"/>
                  </a:lnTo>
                  <a:lnTo>
                    <a:pt x="253044" y="124514"/>
                  </a:lnTo>
                  <a:lnTo>
                    <a:pt x="253793" y="127115"/>
                  </a:lnTo>
                  <a:lnTo>
                    <a:pt x="254990" y="130142"/>
                  </a:lnTo>
                  <a:lnTo>
                    <a:pt x="256223" y="134031"/>
                  </a:lnTo>
                  <a:lnTo>
                    <a:pt x="256094" y="134913"/>
                  </a:lnTo>
                  <a:lnTo>
                    <a:pt x="259837" y="140754"/>
                  </a:lnTo>
                  <a:lnTo>
                    <a:pt x="262863" y="139540"/>
                  </a:lnTo>
                  <a:lnTo>
                    <a:pt x="264272" y="139657"/>
                  </a:lnTo>
                  <a:lnTo>
                    <a:pt x="263745" y="140983"/>
                  </a:lnTo>
                  <a:lnTo>
                    <a:pt x="261115" y="143273"/>
                  </a:lnTo>
                  <a:lnTo>
                    <a:pt x="260881" y="144000"/>
                  </a:lnTo>
                  <a:lnTo>
                    <a:pt x="258751" y="144026"/>
                  </a:lnTo>
                  <a:lnTo>
                    <a:pt x="256707" y="143121"/>
                  </a:lnTo>
                  <a:lnTo>
                    <a:pt x="254232" y="144203"/>
                  </a:lnTo>
                  <a:lnTo>
                    <a:pt x="254982" y="145195"/>
                  </a:lnTo>
                  <a:lnTo>
                    <a:pt x="253647" y="147022"/>
                  </a:lnTo>
                  <a:lnTo>
                    <a:pt x="251946" y="145810"/>
                  </a:lnTo>
                  <a:lnTo>
                    <a:pt x="248904" y="146928"/>
                  </a:lnTo>
                  <a:lnTo>
                    <a:pt x="245835" y="147386"/>
                  </a:lnTo>
                  <a:lnTo>
                    <a:pt x="246068" y="149139"/>
                  </a:lnTo>
                  <a:lnTo>
                    <a:pt x="245076" y="151739"/>
                  </a:lnTo>
                  <a:lnTo>
                    <a:pt x="243734" y="152183"/>
                  </a:lnTo>
                  <a:lnTo>
                    <a:pt x="241276" y="154038"/>
                  </a:lnTo>
                  <a:lnTo>
                    <a:pt x="241133" y="155110"/>
                  </a:lnTo>
                  <a:lnTo>
                    <a:pt x="241855" y="156682"/>
                  </a:lnTo>
                  <a:lnTo>
                    <a:pt x="242140" y="157601"/>
                  </a:lnTo>
                  <a:lnTo>
                    <a:pt x="243631" y="158374"/>
                  </a:lnTo>
                  <a:lnTo>
                    <a:pt x="244434" y="159718"/>
                  </a:lnTo>
                  <a:lnTo>
                    <a:pt x="245001" y="163024"/>
                  </a:lnTo>
                  <a:lnTo>
                    <a:pt x="245804" y="164302"/>
                  </a:lnTo>
                  <a:lnTo>
                    <a:pt x="247373" y="163831"/>
                  </a:lnTo>
                  <a:lnTo>
                    <a:pt x="248879" y="165326"/>
                  </a:lnTo>
                  <a:lnTo>
                    <a:pt x="248338" y="168760"/>
                  </a:lnTo>
                  <a:lnTo>
                    <a:pt x="247053" y="172949"/>
                  </a:lnTo>
                  <a:lnTo>
                    <a:pt x="246647" y="173397"/>
                  </a:lnTo>
                  <a:lnTo>
                    <a:pt x="243705" y="173807"/>
                  </a:lnTo>
                  <a:lnTo>
                    <a:pt x="242768" y="175244"/>
                  </a:lnTo>
                  <a:lnTo>
                    <a:pt x="242590" y="180028"/>
                  </a:lnTo>
                  <a:lnTo>
                    <a:pt x="242682" y="182506"/>
                  </a:lnTo>
                  <a:lnTo>
                    <a:pt x="243220" y="184196"/>
                  </a:lnTo>
                  <a:lnTo>
                    <a:pt x="241723" y="185549"/>
                  </a:lnTo>
                  <a:lnTo>
                    <a:pt x="241694" y="187183"/>
                  </a:lnTo>
                  <a:lnTo>
                    <a:pt x="241129" y="188514"/>
                  </a:lnTo>
                  <a:lnTo>
                    <a:pt x="239864" y="188953"/>
                  </a:lnTo>
                  <a:lnTo>
                    <a:pt x="237310" y="188581"/>
                  </a:lnTo>
                  <a:lnTo>
                    <a:pt x="233862" y="189363"/>
                  </a:lnTo>
                  <a:lnTo>
                    <a:pt x="232748" y="190166"/>
                  </a:lnTo>
                  <a:lnTo>
                    <a:pt x="233090" y="192352"/>
                  </a:lnTo>
                  <a:lnTo>
                    <a:pt x="237149" y="192807"/>
                  </a:lnTo>
                  <a:lnTo>
                    <a:pt x="237230" y="194393"/>
                  </a:lnTo>
                  <a:lnTo>
                    <a:pt x="236736" y="195613"/>
                  </a:lnTo>
                  <a:lnTo>
                    <a:pt x="238903" y="195850"/>
                  </a:lnTo>
                  <a:lnTo>
                    <a:pt x="240730" y="195042"/>
                  </a:lnTo>
                  <a:lnTo>
                    <a:pt x="242241" y="199200"/>
                  </a:lnTo>
                  <a:lnTo>
                    <a:pt x="241833" y="201319"/>
                  </a:lnTo>
                  <a:lnTo>
                    <a:pt x="243152" y="203422"/>
                  </a:lnTo>
                  <a:lnTo>
                    <a:pt x="244418" y="203772"/>
                  </a:lnTo>
                  <a:lnTo>
                    <a:pt x="245756" y="203442"/>
                  </a:lnTo>
                  <a:lnTo>
                    <a:pt x="246125" y="201818"/>
                  </a:lnTo>
                  <a:lnTo>
                    <a:pt x="248286" y="200180"/>
                  </a:lnTo>
                  <a:lnTo>
                    <a:pt x="248505" y="198308"/>
                  </a:lnTo>
                  <a:lnTo>
                    <a:pt x="247948" y="196704"/>
                  </a:lnTo>
                  <a:lnTo>
                    <a:pt x="246867" y="196181"/>
                  </a:lnTo>
                  <a:lnTo>
                    <a:pt x="246321" y="194867"/>
                  </a:lnTo>
                  <a:lnTo>
                    <a:pt x="247383" y="193416"/>
                  </a:lnTo>
                  <a:lnTo>
                    <a:pt x="248614" y="192989"/>
                  </a:lnTo>
                  <a:lnTo>
                    <a:pt x="249155" y="191855"/>
                  </a:lnTo>
                  <a:lnTo>
                    <a:pt x="250551" y="191304"/>
                  </a:lnTo>
                  <a:lnTo>
                    <a:pt x="252801" y="189789"/>
                  </a:lnTo>
                  <a:lnTo>
                    <a:pt x="253275" y="190757"/>
                  </a:lnTo>
                  <a:lnTo>
                    <a:pt x="252463" y="191940"/>
                  </a:lnTo>
                  <a:lnTo>
                    <a:pt x="253343" y="193538"/>
                  </a:lnTo>
                  <a:lnTo>
                    <a:pt x="254373" y="193267"/>
                  </a:lnTo>
                  <a:lnTo>
                    <a:pt x="256422" y="194482"/>
                  </a:lnTo>
                  <a:lnTo>
                    <a:pt x="255827" y="195993"/>
                  </a:lnTo>
                  <a:lnTo>
                    <a:pt x="258433" y="197140"/>
                  </a:lnTo>
                  <a:lnTo>
                    <a:pt x="259427" y="197945"/>
                  </a:lnTo>
                  <a:lnTo>
                    <a:pt x="258370" y="199129"/>
                  </a:lnTo>
                  <a:lnTo>
                    <a:pt x="256640" y="198543"/>
                  </a:lnTo>
                  <a:lnTo>
                    <a:pt x="254737" y="199585"/>
                  </a:lnTo>
                  <a:lnTo>
                    <a:pt x="254741" y="201997"/>
                  </a:lnTo>
                  <a:lnTo>
                    <a:pt x="257938" y="203813"/>
                  </a:lnTo>
                  <a:lnTo>
                    <a:pt x="257519" y="204972"/>
                  </a:lnTo>
                  <a:lnTo>
                    <a:pt x="255509" y="204128"/>
                  </a:lnTo>
                  <a:lnTo>
                    <a:pt x="254040" y="204675"/>
                  </a:lnTo>
                  <a:lnTo>
                    <a:pt x="251497" y="206396"/>
                  </a:lnTo>
                  <a:lnTo>
                    <a:pt x="251300" y="207437"/>
                  </a:lnTo>
                  <a:lnTo>
                    <a:pt x="252556" y="207814"/>
                  </a:lnTo>
                  <a:lnTo>
                    <a:pt x="252029" y="209108"/>
                  </a:lnTo>
                  <a:lnTo>
                    <a:pt x="251008" y="209024"/>
                  </a:lnTo>
                  <a:lnTo>
                    <a:pt x="249845" y="207599"/>
                  </a:lnTo>
                  <a:lnTo>
                    <a:pt x="248558" y="207360"/>
                  </a:lnTo>
                  <a:lnTo>
                    <a:pt x="246149" y="205189"/>
                  </a:lnTo>
                  <a:lnTo>
                    <a:pt x="245756" y="203929"/>
                  </a:lnTo>
                  <a:lnTo>
                    <a:pt x="244083" y="204381"/>
                  </a:lnTo>
                  <a:lnTo>
                    <a:pt x="243583" y="205603"/>
                  </a:lnTo>
                  <a:lnTo>
                    <a:pt x="244222" y="206649"/>
                  </a:lnTo>
                  <a:lnTo>
                    <a:pt x="245444" y="206239"/>
                  </a:lnTo>
                  <a:lnTo>
                    <a:pt x="245373" y="208122"/>
                  </a:lnTo>
                  <a:lnTo>
                    <a:pt x="244569" y="208964"/>
                  </a:lnTo>
                  <a:lnTo>
                    <a:pt x="244432" y="210879"/>
                  </a:lnTo>
                  <a:lnTo>
                    <a:pt x="243256" y="213092"/>
                  </a:lnTo>
                  <a:lnTo>
                    <a:pt x="241711" y="212927"/>
                  </a:lnTo>
                  <a:lnTo>
                    <a:pt x="240710" y="212079"/>
                  </a:lnTo>
                  <a:lnTo>
                    <a:pt x="239827" y="210170"/>
                  </a:lnTo>
                  <a:lnTo>
                    <a:pt x="240321" y="208876"/>
                  </a:lnTo>
                  <a:lnTo>
                    <a:pt x="239424" y="205349"/>
                  </a:lnTo>
                  <a:lnTo>
                    <a:pt x="238585" y="205280"/>
                  </a:lnTo>
                  <a:lnTo>
                    <a:pt x="238063" y="206685"/>
                  </a:lnTo>
                  <a:lnTo>
                    <a:pt x="239580" y="208692"/>
                  </a:lnTo>
                  <a:lnTo>
                    <a:pt x="237857" y="210135"/>
                  </a:lnTo>
                  <a:lnTo>
                    <a:pt x="237624" y="211151"/>
                  </a:lnTo>
                  <a:lnTo>
                    <a:pt x="235779" y="210391"/>
                  </a:lnTo>
                  <a:lnTo>
                    <a:pt x="234543" y="211138"/>
                  </a:lnTo>
                  <a:lnTo>
                    <a:pt x="233923" y="210383"/>
                  </a:lnTo>
                  <a:lnTo>
                    <a:pt x="234959" y="209020"/>
                  </a:lnTo>
                  <a:lnTo>
                    <a:pt x="233583" y="207176"/>
                  </a:lnTo>
                  <a:lnTo>
                    <a:pt x="233917" y="205546"/>
                  </a:lnTo>
                  <a:lnTo>
                    <a:pt x="231092" y="205173"/>
                  </a:lnTo>
                  <a:lnTo>
                    <a:pt x="230801" y="203629"/>
                  </a:lnTo>
                  <a:lnTo>
                    <a:pt x="231454" y="202126"/>
                  </a:lnTo>
                  <a:lnTo>
                    <a:pt x="230334" y="201720"/>
                  </a:lnTo>
                  <a:lnTo>
                    <a:pt x="229633" y="202535"/>
                  </a:lnTo>
                  <a:lnTo>
                    <a:pt x="228294" y="202256"/>
                  </a:lnTo>
                  <a:lnTo>
                    <a:pt x="227878" y="201241"/>
                  </a:lnTo>
                  <a:lnTo>
                    <a:pt x="225282" y="200216"/>
                  </a:lnTo>
                  <a:lnTo>
                    <a:pt x="224424" y="203631"/>
                  </a:lnTo>
                  <a:lnTo>
                    <a:pt x="225188" y="206703"/>
                  </a:lnTo>
                  <a:lnTo>
                    <a:pt x="223299" y="206967"/>
                  </a:lnTo>
                  <a:lnTo>
                    <a:pt x="223024" y="207912"/>
                  </a:lnTo>
                  <a:lnTo>
                    <a:pt x="220852" y="207982"/>
                  </a:lnTo>
                  <a:lnTo>
                    <a:pt x="219257" y="206783"/>
                  </a:lnTo>
                  <a:lnTo>
                    <a:pt x="219147" y="205124"/>
                  </a:lnTo>
                  <a:lnTo>
                    <a:pt x="219740" y="203572"/>
                  </a:lnTo>
                  <a:lnTo>
                    <a:pt x="218818" y="202504"/>
                  </a:lnTo>
                  <a:lnTo>
                    <a:pt x="216463" y="203896"/>
                  </a:lnTo>
                  <a:lnTo>
                    <a:pt x="214212" y="206835"/>
                  </a:lnTo>
                  <a:lnTo>
                    <a:pt x="213174" y="206024"/>
                  </a:lnTo>
                  <a:lnTo>
                    <a:pt x="212075" y="206892"/>
                  </a:lnTo>
                  <a:lnTo>
                    <a:pt x="211677" y="209254"/>
                  </a:lnTo>
                  <a:lnTo>
                    <a:pt x="213325" y="210469"/>
                  </a:lnTo>
                  <a:lnTo>
                    <a:pt x="216400" y="211030"/>
                  </a:lnTo>
                  <a:lnTo>
                    <a:pt x="217797" y="214645"/>
                  </a:lnTo>
                  <a:lnTo>
                    <a:pt x="218641" y="213301"/>
                  </a:lnTo>
                  <a:lnTo>
                    <a:pt x="219526" y="213748"/>
                  </a:lnTo>
                  <a:lnTo>
                    <a:pt x="221559" y="213799"/>
                  </a:lnTo>
                  <a:lnTo>
                    <a:pt x="222490" y="215386"/>
                  </a:lnTo>
                  <a:lnTo>
                    <a:pt x="223913" y="216874"/>
                  </a:lnTo>
                  <a:lnTo>
                    <a:pt x="226099" y="217863"/>
                  </a:lnTo>
                  <a:lnTo>
                    <a:pt x="226649" y="219463"/>
                  </a:lnTo>
                  <a:lnTo>
                    <a:pt x="223684" y="220731"/>
                  </a:lnTo>
                  <a:lnTo>
                    <a:pt x="221199" y="220429"/>
                  </a:lnTo>
                  <a:lnTo>
                    <a:pt x="221729" y="222591"/>
                  </a:lnTo>
                  <a:lnTo>
                    <a:pt x="222488" y="223303"/>
                  </a:lnTo>
                  <a:lnTo>
                    <a:pt x="219655" y="225738"/>
                  </a:lnTo>
                  <a:lnTo>
                    <a:pt x="219120" y="224630"/>
                  </a:lnTo>
                  <a:lnTo>
                    <a:pt x="217237" y="223687"/>
                  </a:lnTo>
                  <a:lnTo>
                    <a:pt x="215127" y="224581"/>
                  </a:lnTo>
                  <a:lnTo>
                    <a:pt x="214061" y="224454"/>
                  </a:lnTo>
                  <a:lnTo>
                    <a:pt x="211759" y="222622"/>
                  </a:lnTo>
                  <a:lnTo>
                    <a:pt x="211230" y="221176"/>
                  </a:lnTo>
                  <a:lnTo>
                    <a:pt x="209982" y="222046"/>
                  </a:lnTo>
                  <a:lnTo>
                    <a:pt x="209271" y="223340"/>
                  </a:lnTo>
                  <a:lnTo>
                    <a:pt x="209959" y="224636"/>
                  </a:lnTo>
                  <a:lnTo>
                    <a:pt x="211447" y="225073"/>
                  </a:lnTo>
                  <a:lnTo>
                    <a:pt x="211735" y="226686"/>
                  </a:lnTo>
                  <a:lnTo>
                    <a:pt x="212989" y="226774"/>
                  </a:lnTo>
                  <a:lnTo>
                    <a:pt x="212496" y="230532"/>
                  </a:lnTo>
                  <a:lnTo>
                    <a:pt x="211442" y="231207"/>
                  </a:lnTo>
                  <a:lnTo>
                    <a:pt x="211771" y="233461"/>
                  </a:lnTo>
                  <a:lnTo>
                    <a:pt x="210724" y="235316"/>
                  </a:lnTo>
                  <a:lnTo>
                    <a:pt x="209141" y="233904"/>
                  </a:lnTo>
                  <a:lnTo>
                    <a:pt x="209910" y="232945"/>
                  </a:lnTo>
                  <a:lnTo>
                    <a:pt x="209221" y="231728"/>
                  </a:lnTo>
                  <a:lnTo>
                    <a:pt x="210959" y="229555"/>
                  </a:lnTo>
                  <a:lnTo>
                    <a:pt x="207647" y="229383"/>
                  </a:lnTo>
                  <a:lnTo>
                    <a:pt x="207187" y="230000"/>
                  </a:lnTo>
                  <a:lnTo>
                    <a:pt x="204623" y="228160"/>
                  </a:lnTo>
                  <a:lnTo>
                    <a:pt x="204134" y="225743"/>
                  </a:lnTo>
                  <a:lnTo>
                    <a:pt x="204533" y="224660"/>
                  </a:lnTo>
                  <a:lnTo>
                    <a:pt x="205815" y="225142"/>
                  </a:lnTo>
                  <a:lnTo>
                    <a:pt x="206968" y="223537"/>
                  </a:lnTo>
                  <a:lnTo>
                    <a:pt x="207539" y="221594"/>
                  </a:lnTo>
                  <a:lnTo>
                    <a:pt x="206850" y="220614"/>
                  </a:lnTo>
                  <a:lnTo>
                    <a:pt x="205873" y="221544"/>
                  </a:lnTo>
                  <a:lnTo>
                    <a:pt x="201693" y="222777"/>
                  </a:lnTo>
                  <a:lnTo>
                    <a:pt x="200951" y="221292"/>
                  </a:lnTo>
                  <a:lnTo>
                    <a:pt x="202019" y="218280"/>
                  </a:lnTo>
                  <a:lnTo>
                    <a:pt x="203455" y="218989"/>
                  </a:lnTo>
                  <a:lnTo>
                    <a:pt x="203805" y="218023"/>
                  </a:lnTo>
                  <a:lnTo>
                    <a:pt x="201993" y="217479"/>
                  </a:lnTo>
                  <a:lnTo>
                    <a:pt x="199703" y="217733"/>
                  </a:lnTo>
                  <a:lnTo>
                    <a:pt x="197848" y="218947"/>
                  </a:lnTo>
                  <a:lnTo>
                    <a:pt x="196999" y="218852"/>
                  </a:lnTo>
                  <a:lnTo>
                    <a:pt x="197077" y="219654"/>
                  </a:lnTo>
                  <a:lnTo>
                    <a:pt x="194824" y="219995"/>
                  </a:lnTo>
                  <a:lnTo>
                    <a:pt x="196549" y="219971"/>
                  </a:lnTo>
                  <a:lnTo>
                    <a:pt x="198591" y="221159"/>
                  </a:lnTo>
                  <a:lnTo>
                    <a:pt x="199155" y="222463"/>
                  </a:lnTo>
                  <a:lnTo>
                    <a:pt x="200479" y="222314"/>
                  </a:lnTo>
                  <a:lnTo>
                    <a:pt x="201335" y="223226"/>
                  </a:lnTo>
                  <a:lnTo>
                    <a:pt x="201404" y="225301"/>
                  </a:lnTo>
                  <a:lnTo>
                    <a:pt x="199224" y="226477"/>
                  </a:lnTo>
                  <a:lnTo>
                    <a:pt x="199380" y="228048"/>
                  </a:lnTo>
                  <a:lnTo>
                    <a:pt x="200717" y="228897"/>
                  </a:lnTo>
                  <a:lnTo>
                    <a:pt x="198343" y="230103"/>
                  </a:lnTo>
                  <a:lnTo>
                    <a:pt x="197011" y="230025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47801" y="2822695"/>
              <a:ext cx="1052695" cy="827716"/>
            </a:xfrm>
            <a:custGeom>
              <a:avLst/>
              <a:pathLst>
                <a:path w="1052695" h="827716">
                  <a:moveTo>
                    <a:pt x="674805" y="534514"/>
                  </a:moveTo>
                  <a:lnTo>
                    <a:pt x="673987" y="533318"/>
                  </a:lnTo>
                  <a:lnTo>
                    <a:pt x="674346" y="531622"/>
                  </a:lnTo>
                  <a:lnTo>
                    <a:pt x="673284" y="531487"/>
                  </a:lnTo>
                  <a:lnTo>
                    <a:pt x="672343" y="530002"/>
                  </a:lnTo>
                  <a:lnTo>
                    <a:pt x="671884" y="528345"/>
                  </a:lnTo>
                  <a:lnTo>
                    <a:pt x="670514" y="526906"/>
                  </a:lnTo>
                  <a:lnTo>
                    <a:pt x="671935" y="525611"/>
                  </a:lnTo>
                  <a:lnTo>
                    <a:pt x="672205" y="524208"/>
                  </a:lnTo>
                  <a:lnTo>
                    <a:pt x="670927" y="522499"/>
                  </a:lnTo>
                  <a:lnTo>
                    <a:pt x="669640" y="522101"/>
                  </a:lnTo>
                  <a:lnTo>
                    <a:pt x="668974" y="520708"/>
                  </a:lnTo>
                  <a:lnTo>
                    <a:pt x="669119" y="517614"/>
                  </a:lnTo>
                  <a:lnTo>
                    <a:pt x="667175" y="516172"/>
                  </a:lnTo>
                  <a:lnTo>
                    <a:pt x="666992" y="514877"/>
                  </a:lnTo>
                  <a:lnTo>
                    <a:pt x="665395" y="514754"/>
                  </a:lnTo>
                  <a:lnTo>
                    <a:pt x="664038" y="513490"/>
                  </a:lnTo>
                  <a:lnTo>
                    <a:pt x="661782" y="512125"/>
                  </a:lnTo>
                  <a:lnTo>
                    <a:pt x="660242" y="509654"/>
                  </a:lnTo>
                  <a:lnTo>
                    <a:pt x="659915" y="507254"/>
                  </a:lnTo>
                  <a:lnTo>
                    <a:pt x="660675" y="505121"/>
                  </a:lnTo>
                  <a:lnTo>
                    <a:pt x="662825" y="505347"/>
                  </a:lnTo>
                  <a:lnTo>
                    <a:pt x="664143" y="503639"/>
                  </a:lnTo>
                  <a:lnTo>
                    <a:pt x="665750" y="502205"/>
                  </a:lnTo>
                  <a:lnTo>
                    <a:pt x="667559" y="502635"/>
                  </a:lnTo>
                  <a:lnTo>
                    <a:pt x="666536" y="500896"/>
                  </a:lnTo>
                  <a:lnTo>
                    <a:pt x="664069" y="498276"/>
                  </a:lnTo>
                  <a:lnTo>
                    <a:pt x="662924" y="497546"/>
                  </a:lnTo>
                  <a:lnTo>
                    <a:pt x="662214" y="495934"/>
                  </a:lnTo>
                  <a:lnTo>
                    <a:pt x="659081" y="494718"/>
                  </a:lnTo>
                  <a:lnTo>
                    <a:pt x="657383" y="492188"/>
                  </a:lnTo>
                  <a:lnTo>
                    <a:pt x="657338" y="490705"/>
                  </a:lnTo>
                  <a:lnTo>
                    <a:pt x="655065" y="489953"/>
                  </a:lnTo>
                  <a:lnTo>
                    <a:pt x="654831" y="489009"/>
                  </a:lnTo>
                  <a:lnTo>
                    <a:pt x="653408" y="488801"/>
                  </a:lnTo>
                  <a:lnTo>
                    <a:pt x="653240" y="487711"/>
                  </a:lnTo>
                  <a:lnTo>
                    <a:pt x="651296" y="487893"/>
                  </a:lnTo>
                  <a:lnTo>
                    <a:pt x="650161" y="486767"/>
                  </a:lnTo>
                  <a:lnTo>
                    <a:pt x="651263" y="486115"/>
                  </a:lnTo>
                  <a:lnTo>
                    <a:pt x="651249" y="485157"/>
                  </a:lnTo>
                  <a:lnTo>
                    <a:pt x="653725" y="482346"/>
                  </a:lnTo>
                  <a:lnTo>
                    <a:pt x="652989" y="480729"/>
                  </a:lnTo>
                  <a:lnTo>
                    <a:pt x="653298" y="479548"/>
                  </a:lnTo>
                  <a:lnTo>
                    <a:pt x="652628" y="477940"/>
                  </a:lnTo>
                  <a:lnTo>
                    <a:pt x="653234" y="476985"/>
                  </a:lnTo>
                  <a:lnTo>
                    <a:pt x="655265" y="477201"/>
                  </a:lnTo>
                  <a:lnTo>
                    <a:pt x="658754" y="475770"/>
                  </a:lnTo>
                  <a:lnTo>
                    <a:pt x="662517" y="476223"/>
                  </a:lnTo>
                  <a:lnTo>
                    <a:pt x="662204" y="474440"/>
                  </a:lnTo>
                  <a:lnTo>
                    <a:pt x="661580" y="473959"/>
                  </a:lnTo>
                  <a:lnTo>
                    <a:pt x="659868" y="470236"/>
                  </a:lnTo>
                  <a:lnTo>
                    <a:pt x="658570" y="470402"/>
                  </a:lnTo>
                  <a:lnTo>
                    <a:pt x="655507" y="466788"/>
                  </a:lnTo>
                  <a:lnTo>
                    <a:pt x="653834" y="466763"/>
                  </a:lnTo>
                  <a:lnTo>
                    <a:pt x="652602" y="466177"/>
                  </a:lnTo>
                  <a:lnTo>
                    <a:pt x="652095" y="464935"/>
                  </a:lnTo>
                  <a:lnTo>
                    <a:pt x="650632" y="464267"/>
                  </a:lnTo>
                  <a:lnTo>
                    <a:pt x="650357" y="462446"/>
                  </a:lnTo>
                  <a:lnTo>
                    <a:pt x="648623" y="461227"/>
                  </a:lnTo>
                  <a:lnTo>
                    <a:pt x="648741" y="459491"/>
                  </a:lnTo>
                  <a:lnTo>
                    <a:pt x="646502" y="458151"/>
                  </a:lnTo>
                  <a:lnTo>
                    <a:pt x="644886" y="457930"/>
                  </a:lnTo>
                  <a:lnTo>
                    <a:pt x="643140" y="456287"/>
                  </a:lnTo>
                  <a:lnTo>
                    <a:pt x="640429" y="454510"/>
                  </a:lnTo>
                  <a:lnTo>
                    <a:pt x="640508" y="452818"/>
                  </a:lnTo>
                  <a:lnTo>
                    <a:pt x="638646" y="452667"/>
                  </a:lnTo>
                  <a:lnTo>
                    <a:pt x="637209" y="451165"/>
                  </a:lnTo>
                  <a:lnTo>
                    <a:pt x="633899" y="450442"/>
                  </a:lnTo>
                  <a:lnTo>
                    <a:pt x="632797" y="447735"/>
                  </a:lnTo>
                  <a:lnTo>
                    <a:pt x="631406" y="446498"/>
                  </a:lnTo>
                  <a:lnTo>
                    <a:pt x="629245" y="445209"/>
                  </a:lnTo>
                  <a:lnTo>
                    <a:pt x="628039" y="445550"/>
                  </a:lnTo>
                  <a:lnTo>
                    <a:pt x="629050" y="442761"/>
                  </a:lnTo>
                  <a:lnTo>
                    <a:pt x="628794" y="441492"/>
                  </a:lnTo>
                  <a:lnTo>
                    <a:pt x="629612" y="440258"/>
                  </a:lnTo>
                  <a:lnTo>
                    <a:pt x="627706" y="438046"/>
                  </a:lnTo>
                  <a:lnTo>
                    <a:pt x="625932" y="437303"/>
                  </a:lnTo>
                  <a:lnTo>
                    <a:pt x="624913" y="434832"/>
                  </a:lnTo>
                  <a:lnTo>
                    <a:pt x="623464" y="433722"/>
                  </a:lnTo>
                  <a:lnTo>
                    <a:pt x="624239" y="431570"/>
                  </a:lnTo>
                  <a:lnTo>
                    <a:pt x="623402" y="430501"/>
                  </a:lnTo>
                  <a:lnTo>
                    <a:pt x="623345" y="428803"/>
                  </a:lnTo>
                  <a:lnTo>
                    <a:pt x="622244" y="427291"/>
                  </a:lnTo>
                  <a:lnTo>
                    <a:pt x="620008" y="425621"/>
                  </a:lnTo>
                  <a:lnTo>
                    <a:pt x="617764" y="425576"/>
                  </a:lnTo>
                  <a:lnTo>
                    <a:pt x="613323" y="428918"/>
                  </a:lnTo>
                  <a:lnTo>
                    <a:pt x="612812" y="430062"/>
                  </a:lnTo>
                  <a:lnTo>
                    <a:pt x="610216" y="431418"/>
                  </a:lnTo>
                  <a:lnTo>
                    <a:pt x="609070" y="430803"/>
                  </a:lnTo>
                  <a:lnTo>
                    <a:pt x="609221" y="429344"/>
                  </a:lnTo>
                  <a:lnTo>
                    <a:pt x="607635" y="428092"/>
                  </a:lnTo>
                  <a:lnTo>
                    <a:pt x="605127" y="427324"/>
                  </a:lnTo>
                  <a:lnTo>
                    <a:pt x="599289" y="425155"/>
                  </a:lnTo>
                  <a:lnTo>
                    <a:pt x="600007" y="423459"/>
                  </a:lnTo>
                  <a:lnTo>
                    <a:pt x="598104" y="421708"/>
                  </a:lnTo>
                  <a:lnTo>
                    <a:pt x="596709" y="418949"/>
                  </a:lnTo>
                  <a:lnTo>
                    <a:pt x="595382" y="417522"/>
                  </a:lnTo>
                  <a:lnTo>
                    <a:pt x="593855" y="416882"/>
                  </a:lnTo>
                  <a:lnTo>
                    <a:pt x="591794" y="416593"/>
                  </a:lnTo>
                  <a:lnTo>
                    <a:pt x="589069" y="415060"/>
                  </a:lnTo>
                  <a:lnTo>
                    <a:pt x="587939" y="415426"/>
                  </a:lnTo>
                  <a:lnTo>
                    <a:pt x="585377" y="414249"/>
                  </a:lnTo>
                  <a:lnTo>
                    <a:pt x="582789" y="417205"/>
                  </a:lnTo>
                  <a:lnTo>
                    <a:pt x="581481" y="417977"/>
                  </a:lnTo>
                  <a:lnTo>
                    <a:pt x="581120" y="419597"/>
                  </a:lnTo>
                  <a:lnTo>
                    <a:pt x="580181" y="420487"/>
                  </a:lnTo>
                  <a:lnTo>
                    <a:pt x="577462" y="418856"/>
                  </a:lnTo>
                  <a:lnTo>
                    <a:pt x="574841" y="416788"/>
                  </a:lnTo>
                  <a:lnTo>
                    <a:pt x="573518" y="417100"/>
                  </a:lnTo>
                  <a:lnTo>
                    <a:pt x="572276" y="416265"/>
                  </a:lnTo>
                  <a:lnTo>
                    <a:pt x="569929" y="415910"/>
                  </a:lnTo>
                  <a:lnTo>
                    <a:pt x="567135" y="413952"/>
                  </a:lnTo>
                  <a:lnTo>
                    <a:pt x="566674" y="412378"/>
                  </a:lnTo>
                  <a:lnTo>
                    <a:pt x="565291" y="410554"/>
                  </a:lnTo>
                  <a:lnTo>
                    <a:pt x="564257" y="410075"/>
                  </a:lnTo>
                  <a:lnTo>
                    <a:pt x="563995" y="408637"/>
                  </a:lnTo>
                  <a:lnTo>
                    <a:pt x="561844" y="408267"/>
                  </a:lnTo>
                  <a:lnTo>
                    <a:pt x="560635" y="406768"/>
                  </a:lnTo>
                  <a:lnTo>
                    <a:pt x="558905" y="405483"/>
                  </a:lnTo>
                  <a:lnTo>
                    <a:pt x="556747" y="404468"/>
                  </a:lnTo>
                  <a:lnTo>
                    <a:pt x="555644" y="402967"/>
                  </a:lnTo>
                  <a:lnTo>
                    <a:pt x="554604" y="402620"/>
                  </a:lnTo>
                  <a:lnTo>
                    <a:pt x="551625" y="403510"/>
                  </a:lnTo>
                  <a:lnTo>
                    <a:pt x="550153" y="402410"/>
                  </a:lnTo>
                  <a:lnTo>
                    <a:pt x="550299" y="401153"/>
                  </a:lnTo>
                  <a:lnTo>
                    <a:pt x="549674" y="399479"/>
                  </a:lnTo>
                  <a:lnTo>
                    <a:pt x="551441" y="396721"/>
                  </a:lnTo>
                  <a:lnTo>
                    <a:pt x="551932" y="395471"/>
                  </a:lnTo>
                  <a:lnTo>
                    <a:pt x="551533" y="394239"/>
                  </a:lnTo>
                  <a:lnTo>
                    <a:pt x="552095" y="391395"/>
                  </a:lnTo>
                  <a:lnTo>
                    <a:pt x="552932" y="390461"/>
                  </a:lnTo>
                  <a:lnTo>
                    <a:pt x="551239" y="388928"/>
                  </a:lnTo>
                  <a:lnTo>
                    <a:pt x="548486" y="390762"/>
                  </a:lnTo>
                  <a:lnTo>
                    <a:pt x="546874" y="391383"/>
                  </a:lnTo>
                  <a:lnTo>
                    <a:pt x="545470" y="390337"/>
                  </a:lnTo>
                  <a:lnTo>
                    <a:pt x="544703" y="388770"/>
                  </a:lnTo>
                  <a:lnTo>
                    <a:pt x="543354" y="387772"/>
                  </a:lnTo>
                  <a:lnTo>
                    <a:pt x="542780" y="386140"/>
                  </a:lnTo>
                  <a:lnTo>
                    <a:pt x="540950" y="384082"/>
                  </a:lnTo>
                  <a:lnTo>
                    <a:pt x="538660" y="382911"/>
                  </a:lnTo>
                  <a:lnTo>
                    <a:pt x="536754" y="383207"/>
                  </a:lnTo>
                  <a:lnTo>
                    <a:pt x="535944" y="382656"/>
                  </a:lnTo>
                  <a:lnTo>
                    <a:pt x="532797" y="381803"/>
                  </a:lnTo>
                  <a:lnTo>
                    <a:pt x="531308" y="382827"/>
                  </a:lnTo>
                  <a:lnTo>
                    <a:pt x="530894" y="383783"/>
                  </a:lnTo>
                  <a:lnTo>
                    <a:pt x="529565" y="383039"/>
                  </a:lnTo>
                  <a:lnTo>
                    <a:pt x="527640" y="383329"/>
                  </a:lnTo>
                  <a:lnTo>
                    <a:pt x="526093" y="381445"/>
                  </a:lnTo>
                  <a:lnTo>
                    <a:pt x="525469" y="381405"/>
                  </a:lnTo>
                  <a:lnTo>
                    <a:pt x="524543" y="381241"/>
                  </a:lnTo>
                  <a:lnTo>
                    <a:pt x="523187" y="380004"/>
                  </a:lnTo>
                  <a:lnTo>
                    <a:pt x="522258" y="381880"/>
                  </a:lnTo>
                  <a:lnTo>
                    <a:pt x="520405" y="381139"/>
                  </a:lnTo>
                  <a:lnTo>
                    <a:pt x="520683" y="379148"/>
                  </a:lnTo>
                  <a:lnTo>
                    <a:pt x="519873" y="378520"/>
                  </a:lnTo>
                  <a:lnTo>
                    <a:pt x="518105" y="379657"/>
                  </a:lnTo>
                  <a:lnTo>
                    <a:pt x="516630" y="378364"/>
                  </a:lnTo>
                  <a:lnTo>
                    <a:pt x="515812" y="378469"/>
                  </a:lnTo>
                  <a:lnTo>
                    <a:pt x="513400" y="377085"/>
                  </a:lnTo>
                  <a:lnTo>
                    <a:pt x="513916" y="375688"/>
                  </a:lnTo>
                  <a:lnTo>
                    <a:pt x="512924" y="373513"/>
                  </a:lnTo>
                  <a:lnTo>
                    <a:pt x="511716" y="371860"/>
                  </a:lnTo>
                  <a:lnTo>
                    <a:pt x="510164" y="372667"/>
                  </a:lnTo>
                  <a:lnTo>
                    <a:pt x="509309" y="373670"/>
                  </a:lnTo>
                  <a:lnTo>
                    <a:pt x="508381" y="370140"/>
                  </a:lnTo>
                  <a:lnTo>
                    <a:pt x="508121" y="367667"/>
                  </a:lnTo>
                  <a:lnTo>
                    <a:pt x="505801" y="366326"/>
                  </a:lnTo>
                  <a:lnTo>
                    <a:pt x="503270" y="366020"/>
                  </a:lnTo>
                  <a:lnTo>
                    <a:pt x="502331" y="364526"/>
                  </a:lnTo>
                  <a:lnTo>
                    <a:pt x="500711" y="363966"/>
                  </a:lnTo>
                  <a:lnTo>
                    <a:pt x="499972" y="363065"/>
                  </a:lnTo>
                  <a:lnTo>
                    <a:pt x="498180" y="363319"/>
                  </a:lnTo>
                  <a:lnTo>
                    <a:pt x="496716" y="361237"/>
                  </a:lnTo>
                  <a:lnTo>
                    <a:pt x="494264" y="362099"/>
                  </a:lnTo>
                  <a:lnTo>
                    <a:pt x="492688" y="365445"/>
                  </a:lnTo>
                  <a:lnTo>
                    <a:pt x="495579" y="368396"/>
                  </a:lnTo>
                  <a:lnTo>
                    <a:pt x="498542" y="370299"/>
                  </a:lnTo>
                  <a:lnTo>
                    <a:pt x="499744" y="372730"/>
                  </a:lnTo>
                  <a:lnTo>
                    <a:pt x="500805" y="375736"/>
                  </a:lnTo>
                  <a:lnTo>
                    <a:pt x="503168" y="376811"/>
                  </a:lnTo>
                  <a:lnTo>
                    <a:pt x="502881" y="379813"/>
                  </a:lnTo>
                  <a:lnTo>
                    <a:pt x="503334" y="381656"/>
                  </a:lnTo>
                  <a:lnTo>
                    <a:pt x="504449" y="384377"/>
                  </a:lnTo>
                  <a:lnTo>
                    <a:pt x="504365" y="385454"/>
                  </a:lnTo>
                  <a:lnTo>
                    <a:pt x="502908" y="385865"/>
                  </a:lnTo>
                  <a:lnTo>
                    <a:pt x="500591" y="384423"/>
                  </a:lnTo>
                  <a:lnTo>
                    <a:pt x="500066" y="382843"/>
                  </a:lnTo>
                  <a:lnTo>
                    <a:pt x="498968" y="381524"/>
                  </a:lnTo>
                  <a:lnTo>
                    <a:pt x="497193" y="380360"/>
                  </a:lnTo>
                  <a:lnTo>
                    <a:pt x="495821" y="380467"/>
                  </a:lnTo>
                  <a:lnTo>
                    <a:pt x="492515" y="377746"/>
                  </a:lnTo>
                  <a:lnTo>
                    <a:pt x="490032" y="377389"/>
                  </a:lnTo>
                  <a:lnTo>
                    <a:pt x="488585" y="375680"/>
                  </a:lnTo>
                  <a:lnTo>
                    <a:pt x="486790" y="375531"/>
                  </a:lnTo>
                  <a:lnTo>
                    <a:pt x="481731" y="373473"/>
                  </a:lnTo>
                  <a:lnTo>
                    <a:pt x="477064" y="370063"/>
                  </a:lnTo>
                  <a:lnTo>
                    <a:pt x="475568" y="369890"/>
                  </a:lnTo>
                  <a:lnTo>
                    <a:pt x="474301" y="368862"/>
                  </a:lnTo>
                  <a:lnTo>
                    <a:pt x="472536" y="368195"/>
                  </a:lnTo>
                  <a:lnTo>
                    <a:pt x="470732" y="366891"/>
                  </a:lnTo>
                  <a:lnTo>
                    <a:pt x="469857" y="365274"/>
                  </a:lnTo>
                  <a:lnTo>
                    <a:pt x="465964" y="362849"/>
                  </a:lnTo>
                  <a:lnTo>
                    <a:pt x="464053" y="361059"/>
                  </a:lnTo>
                  <a:lnTo>
                    <a:pt x="463601" y="359931"/>
                  </a:lnTo>
                  <a:lnTo>
                    <a:pt x="462235" y="358849"/>
                  </a:lnTo>
                  <a:lnTo>
                    <a:pt x="461366" y="357136"/>
                  </a:lnTo>
                  <a:lnTo>
                    <a:pt x="461065" y="353839"/>
                  </a:lnTo>
                  <a:lnTo>
                    <a:pt x="460206" y="353498"/>
                  </a:lnTo>
                  <a:lnTo>
                    <a:pt x="457289" y="354200"/>
                  </a:lnTo>
                  <a:lnTo>
                    <a:pt x="456087" y="352649"/>
                  </a:lnTo>
                  <a:lnTo>
                    <a:pt x="455702" y="350687"/>
                  </a:lnTo>
                  <a:lnTo>
                    <a:pt x="454816" y="349200"/>
                  </a:lnTo>
                  <a:lnTo>
                    <a:pt x="452831" y="347987"/>
                  </a:lnTo>
                  <a:lnTo>
                    <a:pt x="452192" y="347145"/>
                  </a:lnTo>
                  <a:lnTo>
                    <a:pt x="451588" y="344875"/>
                  </a:lnTo>
                  <a:lnTo>
                    <a:pt x="447025" y="340949"/>
                  </a:lnTo>
                  <a:lnTo>
                    <a:pt x="444887" y="339658"/>
                  </a:lnTo>
                  <a:lnTo>
                    <a:pt x="442600" y="339059"/>
                  </a:lnTo>
                  <a:lnTo>
                    <a:pt x="439200" y="335915"/>
                  </a:lnTo>
                  <a:lnTo>
                    <a:pt x="437396" y="333823"/>
                  </a:lnTo>
                  <a:lnTo>
                    <a:pt x="435421" y="332575"/>
                  </a:lnTo>
                  <a:lnTo>
                    <a:pt x="432734" y="330181"/>
                  </a:lnTo>
                  <a:lnTo>
                    <a:pt x="432638" y="328502"/>
                  </a:lnTo>
                  <a:lnTo>
                    <a:pt x="435315" y="326128"/>
                  </a:lnTo>
                  <a:lnTo>
                    <a:pt x="432527" y="324786"/>
                  </a:lnTo>
                  <a:lnTo>
                    <a:pt x="431814" y="323639"/>
                  </a:lnTo>
                  <a:lnTo>
                    <a:pt x="429222" y="322961"/>
                  </a:lnTo>
                  <a:lnTo>
                    <a:pt x="427898" y="323556"/>
                  </a:lnTo>
                  <a:lnTo>
                    <a:pt x="427316" y="322945"/>
                  </a:lnTo>
                  <a:lnTo>
                    <a:pt x="425105" y="322635"/>
                  </a:lnTo>
                  <a:lnTo>
                    <a:pt x="422103" y="320647"/>
                  </a:lnTo>
                  <a:lnTo>
                    <a:pt x="421096" y="318449"/>
                  </a:lnTo>
                  <a:lnTo>
                    <a:pt x="420022" y="317622"/>
                  </a:lnTo>
                  <a:lnTo>
                    <a:pt x="418195" y="317290"/>
                  </a:lnTo>
                  <a:lnTo>
                    <a:pt x="416977" y="316565"/>
                  </a:lnTo>
                  <a:lnTo>
                    <a:pt x="416334" y="314466"/>
                  </a:lnTo>
                  <a:lnTo>
                    <a:pt x="412894" y="314255"/>
                  </a:lnTo>
                  <a:lnTo>
                    <a:pt x="411871" y="314536"/>
                  </a:lnTo>
                  <a:lnTo>
                    <a:pt x="411016" y="316984"/>
                  </a:lnTo>
                  <a:lnTo>
                    <a:pt x="409402" y="318125"/>
                  </a:lnTo>
                  <a:lnTo>
                    <a:pt x="408536" y="319975"/>
                  </a:lnTo>
                  <a:lnTo>
                    <a:pt x="406704" y="322140"/>
                  </a:lnTo>
                  <a:lnTo>
                    <a:pt x="403578" y="323287"/>
                  </a:lnTo>
                  <a:lnTo>
                    <a:pt x="404199" y="325357"/>
                  </a:lnTo>
                  <a:lnTo>
                    <a:pt x="402500" y="325994"/>
                  </a:lnTo>
                  <a:lnTo>
                    <a:pt x="402009" y="327187"/>
                  </a:lnTo>
                  <a:lnTo>
                    <a:pt x="400902" y="327247"/>
                  </a:lnTo>
                  <a:lnTo>
                    <a:pt x="399462" y="325852"/>
                  </a:lnTo>
                  <a:lnTo>
                    <a:pt x="397906" y="325348"/>
                  </a:lnTo>
                  <a:lnTo>
                    <a:pt x="394874" y="325714"/>
                  </a:lnTo>
                  <a:lnTo>
                    <a:pt x="393458" y="325581"/>
                  </a:lnTo>
                  <a:lnTo>
                    <a:pt x="391575" y="323687"/>
                  </a:lnTo>
                  <a:lnTo>
                    <a:pt x="391377" y="321666"/>
                  </a:lnTo>
                  <a:lnTo>
                    <a:pt x="389827" y="321587"/>
                  </a:lnTo>
                  <a:lnTo>
                    <a:pt x="388724" y="319289"/>
                  </a:lnTo>
                  <a:lnTo>
                    <a:pt x="384422" y="318363"/>
                  </a:lnTo>
                  <a:lnTo>
                    <a:pt x="382506" y="318773"/>
                  </a:lnTo>
                  <a:lnTo>
                    <a:pt x="382118" y="319466"/>
                  </a:lnTo>
                  <a:lnTo>
                    <a:pt x="382536" y="322339"/>
                  </a:lnTo>
                  <a:lnTo>
                    <a:pt x="381420" y="325437"/>
                  </a:lnTo>
                  <a:lnTo>
                    <a:pt x="379238" y="328211"/>
                  </a:lnTo>
                  <a:lnTo>
                    <a:pt x="380226" y="329281"/>
                  </a:lnTo>
                  <a:lnTo>
                    <a:pt x="380208" y="330646"/>
                  </a:lnTo>
                  <a:lnTo>
                    <a:pt x="377130" y="333496"/>
                  </a:lnTo>
                  <a:lnTo>
                    <a:pt x="374827" y="334855"/>
                  </a:lnTo>
                  <a:lnTo>
                    <a:pt x="373833" y="336501"/>
                  </a:lnTo>
                  <a:lnTo>
                    <a:pt x="371647" y="337542"/>
                  </a:lnTo>
                  <a:lnTo>
                    <a:pt x="370034" y="339285"/>
                  </a:lnTo>
                  <a:lnTo>
                    <a:pt x="368454" y="336826"/>
                  </a:lnTo>
                  <a:lnTo>
                    <a:pt x="367314" y="336574"/>
                  </a:lnTo>
                  <a:lnTo>
                    <a:pt x="365828" y="335234"/>
                  </a:lnTo>
                  <a:lnTo>
                    <a:pt x="364814" y="333378"/>
                  </a:lnTo>
                  <a:lnTo>
                    <a:pt x="362250" y="332934"/>
                  </a:lnTo>
                  <a:lnTo>
                    <a:pt x="361181" y="332081"/>
                  </a:lnTo>
                  <a:lnTo>
                    <a:pt x="358197" y="331184"/>
                  </a:lnTo>
                  <a:lnTo>
                    <a:pt x="356073" y="330055"/>
                  </a:lnTo>
                  <a:lnTo>
                    <a:pt x="353053" y="327449"/>
                  </a:lnTo>
                  <a:lnTo>
                    <a:pt x="350755" y="326395"/>
                  </a:lnTo>
                  <a:lnTo>
                    <a:pt x="347943" y="325847"/>
                  </a:lnTo>
                  <a:lnTo>
                    <a:pt x="346381" y="324894"/>
                  </a:lnTo>
                  <a:lnTo>
                    <a:pt x="344851" y="324714"/>
                  </a:lnTo>
                  <a:lnTo>
                    <a:pt x="344139" y="323672"/>
                  </a:lnTo>
                  <a:lnTo>
                    <a:pt x="344430" y="322618"/>
                  </a:lnTo>
                  <a:lnTo>
                    <a:pt x="343909" y="321238"/>
                  </a:lnTo>
                  <a:lnTo>
                    <a:pt x="339627" y="319061"/>
                  </a:lnTo>
                  <a:lnTo>
                    <a:pt x="337139" y="317368"/>
                  </a:lnTo>
                  <a:lnTo>
                    <a:pt x="334268" y="315976"/>
                  </a:lnTo>
                  <a:lnTo>
                    <a:pt x="331924" y="315248"/>
                  </a:lnTo>
                  <a:lnTo>
                    <a:pt x="330305" y="312956"/>
                  </a:lnTo>
                  <a:lnTo>
                    <a:pt x="329230" y="311969"/>
                  </a:lnTo>
                  <a:lnTo>
                    <a:pt x="327565" y="311319"/>
                  </a:lnTo>
                  <a:lnTo>
                    <a:pt x="325524" y="309613"/>
                  </a:lnTo>
                  <a:lnTo>
                    <a:pt x="323212" y="309870"/>
                  </a:lnTo>
                  <a:lnTo>
                    <a:pt x="322609" y="308394"/>
                  </a:lnTo>
                  <a:lnTo>
                    <a:pt x="321720" y="307825"/>
                  </a:lnTo>
                  <a:lnTo>
                    <a:pt x="319058" y="308013"/>
                  </a:lnTo>
                  <a:lnTo>
                    <a:pt x="313935" y="305772"/>
                  </a:lnTo>
                  <a:lnTo>
                    <a:pt x="310242" y="305631"/>
                  </a:lnTo>
                  <a:lnTo>
                    <a:pt x="308803" y="305211"/>
                  </a:lnTo>
                  <a:lnTo>
                    <a:pt x="305053" y="305520"/>
                  </a:lnTo>
                  <a:lnTo>
                    <a:pt x="303613" y="305407"/>
                  </a:lnTo>
                  <a:lnTo>
                    <a:pt x="302785" y="304567"/>
                  </a:lnTo>
                  <a:lnTo>
                    <a:pt x="300859" y="304511"/>
                  </a:lnTo>
                  <a:lnTo>
                    <a:pt x="297368" y="305322"/>
                  </a:lnTo>
                  <a:lnTo>
                    <a:pt x="298691" y="306963"/>
                  </a:lnTo>
                  <a:lnTo>
                    <a:pt x="299557" y="309091"/>
                  </a:lnTo>
                  <a:lnTo>
                    <a:pt x="300479" y="310148"/>
                  </a:lnTo>
                  <a:lnTo>
                    <a:pt x="297807" y="313627"/>
                  </a:lnTo>
                  <a:lnTo>
                    <a:pt x="297767" y="315168"/>
                  </a:lnTo>
                  <a:lnTo>
                    <a:pt x="297031" y="318251"/>
                  </a:lnTo>
                  <a:lnTo>
                    <a:pt x="297535" y="320288"/>
                  </a:lnTo>
                  <a:lnTo>
                    <a:pt x="296450" y="322315"/>
                  </a:lnTo>
                  <a:lnTo>
                    <a:pt x="295830" y="325344"/>
                  </a:lnTo>
                  <a:lnTo>
                    <a:pt x="296489" y="326684"/>
                  </a:lnTo>
                  <a:lnTo>
                    <a:pt x="295946" y="328371"/>
                  </a:lnTo>
                  <a:lnTo>
                    <a:pt x="297574" y="331000"/>
                  </a:lnTo>
                  <a:lnTo>
                    <a:pt x="299299" y="331223"/>
                  </a:lnTo>
                  <a:lnTo>
                    <a:pt x="298689" y="332383"/>
                  </a:lnTo>
                  <a:lnTo>
                    <a:pt x="299332" y="335179"/>
                  </a:lnTo>
                  <a:lnTo>
                    <a:pt x="298951" y="338822"/>
                  </a:lnTo>
                  <a:lnTo>
                    <a:pt x="299777" y="341337"/>
                  </a:lnTo>
                  <a:lnTo>
                    <a:pt x="301212" y="341802"/>
                  </a:lnTo>
                  <a:lnTo>
                    <a:pt x="301126" y="343771"/>
                  </a:lnTo>
                  <a:lnTo>
                    <a:pt x="300322" y="346136"/>
                  </a:lnTo>
                  <a:lnTo>
                    <a:pt x="301646" y="347998"/>
                  </a:lnTo>
                  <a:lnTo>
                    <a:pt x="303423" y="348596"/>
                  </a:lnTo>
                  <a:lnTo>
                    <a:pt x="302764" y="350143"/>
                  </a:lnTo>
                  <a:lnTo>
                    <a:pt x="303324" y="355014"/>
                  </a:lnTo>
                  <a:lnTo>
                    <a:pt x="298852" y="357353"/>
                  </a:lnTo>
                  <a:lnTo>
                    <a:pt x="297225" y="357995"/>
                  </a:lnTo>
                  <a:lnTo>
                    <a:pt x="294976" y="357452"/>
                  </a:lnTo>
                  <a:lnTo>
                    <a:pt x="293271" y="356119"/>
                  </a:lnTo>
                  <a:lnTo>
                    <a:pt x="291837" y="356119"/>
                  </a:lnTo>
                  <a:lnTo>
                    <a:pt x="289899" y="354588"/>
                  </a:lnTo>
                  <a:lnTo>
                    <a:pt x="287729" y="353847"/>
                  </a:lnTo>
                  <a:lnTo>
                    <a:pt x="286520" y="353891"/>
                  </a:lnTo>
                  <a:lnTo>
                    <a:pt x="287225" y="356958"/>
                  </a:lnTo>
                  <a:lnTo>
                    <a:pt x="285791" y="357254"/>
                  </a:lnTo>
                  <a:lnTo>
                    <a:pt x="284783" y="358439"/>
                  </a:lnTo>
                  <a:lnTo>
                    <a:pt x="285093" y="359180"/>
                  </a:lnTo>
                  <a:lnTo>
                    <a:pt x="286915" y="360462"/>
                  </a:lnTo>
                  <a:lnTo>
                    <a:pt x="286566" y="361893"/>
                  </a:lnTo>
                  <a:lnTo>
                    <a:pt x="285636" y="362387"/>
                  </a:lnTo>
                  <a:lnTo>
                    <a:pt x="280891" y="362288"/>
                  </a:lnTo>
                  <a:lnTo>
                    <a:pt x="279186" y="362831"/>
                  </a:lnTo>
                  <a:lnTo>
                    <a:pt x="278295" y="364063"/>
                  </a:lnTo>
                  <a:lnTo>
                    <a:pt x="280974" y="366077"/>
                  </a:lnTo>
                  <a:lnTo>
                    <a:pt x="280381" y="368884"/>
                  </a:lnTo>
                  <a:lnTo>
                    <a:pt x="279152" y="369956"/>
                  </a:lnTo>
                  <a:lnTo>
                    <a:pt x="278107" y="371849"/>
                  </a:lnTo>
                  <a:lnTo>
                    <a:pt x="275727" y="374536"/>
                  </a:lnTo>
                  <a:lnTo>
                    <a:pt x="275561" y="375381"/>
                  </a:lnTo>
                  <a:lnTo>
                    <a:pt x="276541" y="378464"/>
                  </a:lnTo>
                  <a:lnTo>
                    <a:pt x="278107" y="382367"/>
                  </a:lnTo>
                  <a:lnTo>
                    <a:pt x="278220" y="384769"/>
                  </a:lnTo>
                  <a:lnTo>
                    <a:pt x="269192" y="382174"/>
                  </a:lnTo>
                  <a:lnTo>
                    <a:pt x="265238" y="380906"/>
                  </a:lnTo>
                  <a:lnTo>
                    <a:pt x="261119" y="380584"/>
                  </a:lnTo>
                  <a:lnTo>
                    <a:pt x="259744" y="380947"/>
                  </a:lnTo>
                  <a:lnTo>
                    <a:pt x="257011" y="383481"/>
                  </a:lnTo>
                  <a:lnTo>
                    <a:pt x="254832" y="388610"/>
                  </a:lnTo>
                  <a:lnTo>
                    <a:pt x="255558" y="390343"/>
                  </a:lnTo>
                  <a:lnTo>
                    <a:pt x="252422" y="391648"/>
                  </a:lnTo>
                  <a:lnTo>
                    <a:pt x="251663" y="389889"/>
                  </a:lnTo>
                  <a:lnTo>
                    <a:pt x="250061" y="389710"/>
                  </a:lnTo>
                  <a:lnTo>
                    <a:pt x="249707" y="391388"/>
                  </a:lnTo>
                  <a:lnTo>
                    <a:pt x="248879" y="391296"/>
                  </a:lnTo>
                  <a:lnTo>
                    <a:pt x="245384" y="389334"/>
                  </a:lnTo>
                  <a:lnTo>
                    <a:pt x="242831" y="388834"/>
                  </a:lnTo>
                  <a:lnTo>
                    <a:pt x="241944" y="388223"/>
                  </a:lnTo>
                  <a:lnTo>
                    <a:pt x="240149" y="388206"/>
                  </a:lnTo>
                  <a:lnTo>
                    <a:pt x="239559" y="389463"/>
                  </a:lnTo>
                  <a:lnTo>
                    <a:pt x="238236" y="388837"/>
                  </a:lnTo>
                  <a:lnTo>
                    <a:pt x="236901" y="387314"/>
                  </a:lnTo>
                  <a:lnTo>
                    <a:pt x="233578" y="385766"/>
                  </a:lnTo>
                  <a:lnTo>
                    <a:pt x="232494" y="384884"/>
                  </a:lnTo>
                  <a:lnTo>
                    <a:pt x="231460" y="384180"/>
                  </a:lnTo>
                  <a:lnTo>
                    <a:pt x="231154" y="382505"/>
                  </a:lnTo>
                  <a:lnTo>
                    <a:pt x="228753" y="379877"/>
                  </a:lnTo>
                  <a:lnTo>
                    <a:pt x="226611" y="380448"/>
                  </a:lnTo>
                  <a:lnTo>
                    <a:pt x="225806" y="379154"/>
                  </a:lnTo>
                  <a:lnTo>
                    <a:pt x="224972" y="375601"/>
                  </a:lnTo>
                  <a:lnTo>
                    <a:pt x="224034" y="374574"/>
                  </a:lnTo>
                  <a:lnTo>
                    <a:pt x="223210" y="374871"/>
                  </a:lnTo>
                  <a:lnTo>
                    <a:pt x="220994" y="374511"/>
                  </a:lnTo>
                  <a:lnTo>
                    <a:pt x="217636" y="372664"/>
                  </a:lnTo>
                  <a:lnTo>
                    <a:pt x="216357" y="370902"/>
                  </a:lnTo>
                  <a:lnTo>
                    <a:pt x="214454" y="371672"/>
                  </a:lnTo>
                  <a:lnTo>
                    <a:pt x="213692" y="373738"/>
                  </a:lnTo>
                  <a:lnTo>
                    <a:pt x="212261" y="373682"/>
                  </a:lnTo>
                  <a:lnTo>
                    <a:pt x="211231" y="375250"/>
                  </a:lnTo>
                  <a:lnTo>
                    <a:pt x="210224" y="375861"/>
                  </a:lnTo>
                  <a:lnTo>
                    <a:pt x="209042" y="375453"/>
                  </a:lnTo>
                  <a:lnTo>
                    <a:pt x="207670" y="376961"/>
                  </a:lnTo>
                  <a:lnTo>
                    <a:pt x="205608" y="377947"/>
                  </a:lnTo>
                  <a:lnTo>
                    <a:pt x="204278" y="379504"/>
                  </a:lnTo>
                  <a:lnTo>
                    <a:pt x="203295" y="378008"/>
                  </a:lnTo>
                  <a:lnTo>
                    <a:pt x="202428" y="377912"/>
                  </a:lnTo>
                  <a:lnTo>
                    <a:pt x="200369" y="379755"/>
                  </a:lnTo>
                  <a:lnTo>
                    <a:pt x="199471" y="378200"/>
                  </a:lnTo>
                  <a:lnTo>
                    <a:pt x="198357" y="378152"/>
                  </a:lnTo>
                  <a:lnTo>
                    <a:pt x="197303" y="379067"/>
                  </a:lnTo>
                  <a:lnTo>
                    <a:pt x="196086" y="378994"/>
                  </a:lnTo>
                  <a:lnTo>
                    <a:pt x="194321" y="378003"/>
                  </a:lnTo>
                  <a:lnTo>
                    <a:pt x="192649" y="378429"/>
                  </a:lnTo>
                  <a:lnTo>
                    <a:pt x="191779" y="377453"/>
                  </a:lnTo>
                  <a:lnTo>
                    <a:pt x="188331" y="379291"/>
                  </a:lnTo>
                  <a:lnTo>
                    <a:pt x="187132" y="377645"/>
                  </a:lnTo>
                  <a:lnTo>
                    <a:pt x="185669" y="376561"/>
                  </a:lnTo>
                  <a:lnTo>
                    <a:pt x="184521" y="376777"/>
                  </a:lnTo>
                  <a:lnTo>
                    <a:pt x="183182" y="373850"/>
                  </a:lnTo>
                  <a:lnTo>
                    <a:pt x="181862" y="371894"/>
                  </a:lnTo>
                  <a:lnTo>
                    <a:pt x="179955" y="371377"/>
                  </a:lnTo>
                  <a:lnTo>
                    <a:pt x="178881" y="369505"/>
                  </a:lnTo>
                  <a:lnTo>
                    <a:pt x="175735" y="370724"/>
                  </a:lnTo>
                  <a:lnTo>
                    <a:pt x="173983" y="369392"/>
                  </a:lnTo>
                  <a:lnTo>
                    <a:pt x="173092" y="369882"/>
                  </a:lnTo>
                  <a:lnTo>
                    <a:pt x="172199" y="368777"/>
                  </a:lnTo>
                  <a:lnTo>
                    <a:pt x="170134" y="368953"/>
                  </a:lnTo>
                  <a:lnTo>
                    <a:pt x="169375" y="368430"/>
                  </a:lnTo>
                  <a:lnTo>
                    <a:pt x="164798" y="369223"/>
                  </a:lnTo>
                  <a:lnTo>
                    <a:pt x="163621" y="369683"/>
                  </a:lnTo>
                  <a:lnTo>
                    <a:pt x="163296" y="370690"/>
                  </a:lnTo>
                  <a:lnTo>
                    <a:pt x="161867" y="371493"/>
                  </a:lnTo>
                  <a:lnTo>
                    <a:pt x="159031" y="372066"/>
                  </a:lnTo>
                  <a:lnTo>
                    <a:pt x="155023" y="372137"/>
                  </a:lnTo>
                  <a:lnTo>
                    <a:pt x="153669" y="371762"/>
                  </a:lnTo>
                  <a:lnTo>
                    <a:pt x="150495" y="371952"/>
                  </a:lnTo>
                  <a:lnTo>
                    <a:pt x="147729" y="372478"/>
                  </a:lnTo>
                  <a:lnTo>
                    <a:pt x="146130" y="373216"/>
                  </a:lnTo>
                  <a:lnTo>
                    <a:pt x="144276" y="373413"/>
                  </a:lnTo>
                  <a:lnTo>
                    <a:pt x="142273" y="374965"/>
                  </a:lnTo>
                  <a:lnTo>
                    <a:pt x="140855" y="374104"/>
                  </a:lnTo>
                  <a:lnTo>
                    <a:pt x="140669" y="373312"/>
                  </a:lnTo>
                  <a:lnTo>
                    <a:pt x="140671" y="368777"/>
                  </a:lnTo>
                  <a:lnTo>
                    <a:pt x="139638" y="367218"/>
                  </a:lnTo>
                  <a:lnTo>
                    <a:pt x="134277" y="351737"/>
                  </a:lnTo>
                  <a:lnTo>
                    <a:pt x="130551" y="341208"/>
                  </a:lnTo>
                  <a:lnTo>
                    <a:pt x="128284" y="341788"/>
                  </a:lnTo>
                  <a:lnTo>
                    <a:pt x="124850" y="341420"/>
                  </a:lnTo>
                  <a:lnTo>
                    <a:pt x="112218" y="343222"/>
                  </a:lnTo>
                  <a:lnTo>
                    <a:pt x="105016" y="344302"/>
                  </a:lnTo>
                  <a:lnTo>
                    <a:pt x="103631" y="345093"/>
                  </a:lnTo>
                  <a:lnTo>
                    <a:pt x="100814" y="344574"/>
                  </a:lnTo>
                  <a:lnTo>
                    <a:pt x="98523" y="344481"/>
                  </a:lnTo>
                  <a:lnTo>
                    <a:pt x="93903" y="342176"/>
                  </a:lnTo>
                  <a:lnTo>
                    <a:pt x="91946" y="340016"/>
                  </a:lnTo>
                  <a:lnTo>
                    <a:pt x="91073" y="337510"/>
                  </a:lnTo>
                  <a:lnTo>
                    <a:pt x="91953" y="336421"/>
                  </a:lnTo>
                  <a:lnTo>
                    <a:pt x="99313" y="335971"/>
                  </a:lnTo>
                  <a:lnTo>
                    <a:pt x="99345" y="332564"/>
                  </a:lnTo>
                  <a:lnTo>
                    <a:pt x="96100" y="332570"/>
                  </a:lnTo>
                  <a:lnTo>
                    <a:pt x="90543" y="328905"/>
                  </a:lnTo>
                  <a:lnTo>
                    <a:pt x="89323" y="327904"/>
                  </a:lnTo>
                  <a:lnTo>
                    <a:pt x="75198" y="328435"/>
                  </a:lnTo>
                  <a:lnTo>
                    <a:pt x="71565" y="328660"/>
                  </a:lnTo>
                  <a:lnTo>
                    <a:pt x="63790" y="329591"/>
                  </a:lnTo>
                  <a:lnTo>
                    <a:pt x="61884" y="330412"/>
                  </a:lnTo>
                  <a:lnTo>
                    <a:pt x="60050" y="330236"/>
                  </a:lnTo>
                  <a:lnTo>
                    <a:pt x="57735" y="328590"/>
                  </a:lnTo>
                  <a:lnTo>
                    <a:pt x="55735" y="328612"/>
                  </a:lnTo>
                  <a:lnTo>
                    <a:pt x="53959" y="327960"/>
                  </a:lnTo>
                  <a:lnTo>
                    <a:pt x="54371" y="326025"/>
                  </a:lnTo>
                  <a:lnTo>
                    <a:pt x="55175" y="317900"/>
                  </a:lnTo>
                  <a:lnTo>
                    <a:pt x="53723" y="315999"/>
                  </a:lnTo>
                  <a:lnTo>
                    <a:pt x="53076" y="314220"/>
                  </a:lnTo>
                  <a:lnTo>
                    <a:pt x="50980" y="312873"/>
                  </a:lnTo>
                  <a:lnTo>
                    <a:pt x="50570" y="311581"/>
                  </a:lnTo>
                  <a:lnTo>
                    <a:pt x="51330" y="308766"/>
                  </a:lnTo>
                  <a:lnTo>
                    <a:pt x="50804" y="307449"/>
                  </a:lnTo>
                  <a:lnTo>
                    <a:pt x="49841" y="306889"/>
                  </a:lnTo>
                  <a:lnTo>
                    <a:pt x="47187" y="308484"/>
                  </a:lnTo>
                  <a:lnTo>
                    <a:pt x="46649" y="309254"/>
                  </a:lnTo>
                  <a:lnTo>
                    <a:pt x="45206" y="309620"/>
                  </a:lnTo>
                  <a:lnTo>
                    <a:pt x="42031" y="309167"/>
                  </a:lnTo>
                  <a:lnTo>
                    <a:pt x="41067" y="309847"/>
                  </a:lnTo>
                  <a:lnTo>
                    <a:pt x="39816" y="308054"/>
                  </a:lnTo>
                  <a:lnTo>
                    <a:pt x="38534" y="307685"/>
                  </a:lnTo>
                  <a:lnTo>
                    <a:pt x="35331" y="308485"/>
                  </a:lnTo>
                  <a:lnTo>
                    <a:pt x="33901" y="310240"/>
                  </a:lnTo>
                  <a:lnTo>
                    <a:pt x="31600" y="309814"/>
                  </a:lnTo>
                  <a:lnTo>
                    <a:pt x="30635" y="310619"/>
                  </a:lnTo>
                  <a:lnTo>
                    <a:pt x="28348" y="310167"/>
                  </a:lnTo>
                  <a:lnTo>
                    <a:pt x="24945" y="311657"/>
                  </a:lnTo>
                  <a:lnTo>
                    <a:pt x="24138" y="311232"/>
                  </a:lnTo>
                  <a:lnTo>
                    <a:pt x="20822" y="312536"/>
                  </a:lnTo>
                  <a:lnTo>
                    <a:pt x="19654" y="311783"/>
                  </a:lnTo>
                  <a:lnTo>
                    <a:pt x="17410" y="312691"/>
                  </a:lnTo>
                  <a:lnTo>
                    <a:pt x="13249" y="312499"/>
                  </a:lnTo>
                  <a:lnTo>
                    <a:pt x="12925" y="313295"/>
                  </a:lnTo>
                  <a:lnTo>
                    <a:pt x="9909" y="313266"/>
                  </a:lnTo>
                  <a:lnTo>
                    <a:pt x="7748" y="316237"/>
                  </a:lnTo>
                  <a:lnTo>
                    <a:pt x="7651" y="318174"/>
                  </a:lnTo>
                  <a:lnTo>
                    <a:pt x="5341" y="317860"/>
                  </a:lnTo>
                  <a:lnTo>
                    <a:pt x="4543" y="318522"/>
                  </a:lnTo>
                  <a:lnTo>
                    <a:pt x="3209" y="316814"/>
                  </a:lnTo>
                  <a:lnTo>
                    <a:pt x="1914" y="316902"/>
                  </a:lnTo>
                  <a:lnTo>
                    <a:pt x="880" y="315971"/>
                  </a:lnTo>
                  <a:lnTo>
                    <a:pt x="714" y="314775"/>
                  </a:lnTo>
                  <a:lnTo>
                    <a:pt x="1671" y="313785"/>
                  </a:lnTo>
                  <a:lnTo>
                    <a:pt x="285" y="309815"/>
                  </a:lnTo>
                  <a:lnTo>
                    <a:pt x="92" y="306683"/>
                  </a:lnTo>
                  <a:lnTo>
                    <a:pt x="422" y="304860"/>
                  </a:lnTo>
                  <a:lnTo>
                    <a:pt x="0" y="302049"/>
                  </a:lnTo>
                  <a:lnTo>
                    <a:pt x="2669" y="300223"/>
                  </a:lnTo>
                  <a:lnTo>
                    <a:pt x="9595" y="293285"/>
                  </a:lnTo>
                  <a:lnTo>
                    <a:pt x="11941" y="291231"/>
                  </a:lnTo>
                  <a:lnTo>
                    <a:pt x="19301" y="279148"/>
                  </a:lnTo>
                  <a:lnTo>
                    <a:pt x="22368" y="267269"/>
                  </a:lnTo>
                  <a:lnTo>
                    <a:pt x="23382" y="262464"/>
                  </a:lnTo>
                  <a:lnTo>
                    <a:pt x="26083" y="249702"/>
                  </a:lnTo>
                  <a:lnTo>
                    <a:pt x="27649" y="238605"/>
                  </a:lnTo>
                  <a:lnTo>
                    <a:pt x="29364" y="225815"/>
                  </a:lnTo>
                  <a:lnTo>
                    <a:pt x="36469" y="212649"/>
                  </a:lnTo>
                  <a:lnTo>
                    <a:pt x="37349" y="205826"/>
                  </a:lnTo>
                  <a:lnTo>
                    <a:pt x="37853" y="190603"/>
                  </a:lnTo>
                  <a:lnTo>
                    <a:pt x="74994" y="184227"/>
                  </a:lnTo>
                  <a:lnTo>
                    <a:pt x="91356" y="182842"/>
                  </a:lnTo>
                  <a:lnTo>
                    <a:pt x="95242" y="171950"/>
                  </a:lnTo>
                  <a:lnTo>
                    <a:pt x="94523" y="164705"/>
                  </a:lnTo>
                  <a:lnTo>
                    <a:pt x="100854" y="155882"/>
                  </a:lnTo>
                  <a:lnTo>
                    <a:pt x="107437" y="144744"/>
                  </a:lnTo>
                  <a:lnTo>
                    <a:pt x="118586" y="131668"/>
                  </a:lnTo>
                  <a:lnTo>
                    <a:pt x="124844" y="125985"/>
                  </a:lnTo>
                  <a:lnTo>
                    <a:pt x="141119" y="111394"/>
                  </a:lnTo>
                  <a:lnTo>
                    <a:pt x="152119" y="109277"/>
                  </a:lnTo>
                  <a:lnTo>
                    <a:pt x="154999" y="108635"/>
                  </a:lnTo>
                  <a:lnTo>
                    <a:pt x="156604" y="105675"/>
                  </a:lnTo>
                  <a:lnTo>
                    <a:pt x="158844" y="101697"/>
                  </a:lnTo>
                  <a:lnTo>
                    <a:pt x="162207" y="97469"/>
                  </a:lnTo>
                  <a:lnTo>
                    <a:pt x="169069" y="93164"/>
                  </a:lnTo>
                  <a:lnTo>
                    <a:pt x="171788" y="92524"/>
                  </a:lnTo>
                  <a:lnTo>
                    <a:pt x="178168" y="88927"/>
                  </a:lnTo>
                  <a:lnTo>
                    <a:pt x="179809" y="88542"/>
                  </a:lnTo>
                  <a:lnTo>
                    <a:pt x="180268" y="89796"/>
                  </a:lnTo>
                  <a:lnTo>
                    <a:pt x="181654" y="91759"/>
                  </a:lnTo>
                  <a:lnTo>
                    <a:pt x="183893" y="93120"/>
                  </a:lnTo>
                  <a:lnTo>
                    <a:pt x="183550" y="95216"/>
                  </a:lnTo>
                  <a:lnTo>
                    <a:pt x="184694" y="96767"/>
                  </a:lnTo>
                  <a:lnTo>
                    <a:pt x="187161" y="102584"/>
                  </a:lnTo>
                  <a:lnTo>
                    <a:pt x="190048" y="105984"/>
                  </a:lnTo>
                  <a:lnTo>
                    <a:pt x="190902" y="105542"/>
                  </a:lnTo>
                  <a:lnTo>
                    <a:pt x="191198" y="104039"/>
                  </a:lnTo>
                  <a:lnTo>
                    <a:pt x="192628" y="99580"/>
                  </a:lnTo>
                  <a:lnTo>
                    <a:pt x="194173" y="97535"/>
                  </a:lnTo>
                  <a:lnTo>
                    <a:pt x="196423" y="95341"/>
                  </a:lnTo>
                  <a:lnTo>
                    <a:pt x="199676" y="93105"/>
                  </a:lnTo>
                  <a:lnTo>
                    <a:pt x="203876" y="89940"/>
                  </a:lnTo>
                  <a:lnTo>
                    <a:pt x="205473" y="88363"/>
                  </a:lnTo>
                  <a:lnTo>
                    <a:pt x="207250" y="87443"/>
                  </a:lnTo>
                  <a:lnTo>
                    <a:pt x="207867" y="86509"/>
                  </a:lnTo>
                  <a:lnTo>
                    <a:pt x="209887" y="85888"/>
                  </a:lnTo>
                  <a:lnTo>
                    <a:pt x="212954" y="84143"/>
                  </a:lnTo>
                  <a:lnTo>
                    <a:pt x="214554" y="83590"/>
                  </a:lnTo>
                  <a:lnTo>
                    <a:pt x="219909" y="83093"/>
                  </a:lnTo>
                  <a:lnTo>
                    <a:pt x="222626" y="82053"/>
                  </a:lnTo>
                  <a:lnTo>
                    <a:pt x="226122" y="81912"/>
                  </a:lnTo>
                  <a:lnTo>
                    <a:pt x="227946" y="80344"/>
                  </a:lnTo>
                  <a:lnTo>
                    <a:pt x="230163" y="79645"/>
                  </a:lnTo>
                  <a:lnTo>
                    <a:pt x="236032" y="76629"/>
                  </a:lnTo>
                  <a:lnTo>
                    <a:pt x="237862" y="75470"/>
                  </a:lnTo>
                  <a:lnTo>
                    <a:pt x="242849" y="70309"/>
                  </a:lnTo>
                  <a:lnTo>
                    <a:pt x="244241" y="67303"/>
                  </a:lnTo>
                  <a:lnTo>
                    <a:pt x="244333" y="64320"/>
                  </a:lnTo>
                  <a:lnTo>
                    <a:pt x="240359" y="56075"/>
                  </a:lnTo>
                  <a:lnTo>
                    <a:pt x="246882" y="50160"/>
                  </a:lnTo>
                  <a:lnTo>
                    <a:pt x="238037" y="40762"/>
                  </a:lnTo>
                  <a:lnTo>
                    <a:pt x="238101" y="38479"/>
                  </a:lnTo>
                  <a:lnTo>
                    <a:pt x="239646" y="33134"/>
                  </a:lnTo>
                  <a:lnTo>
                    <a:pt x="234038" y="31185"/>
                  </a:lnTo>
                  <a:lnTo>
                    <a:pt x="236526" y="27250"/>
                  </a:lnTo>
                  <a:lnTo>
                    <a:pt x="236928" y="22008"/>
                  </a:lnTo>
                  <a:lnTo>
                    <a:pt x="240052" y="19682"/>
                  </a:lnTo>
                  <a:lnTo>
                    <a:pt x="242048" y="16650"/>
                  </a:lnTo>
                  <a:lnTo>
                    <a:pt x="246034" y="15066"/>
                  </a:lnTo>
                  <a:lnTo>
                    <a:pt x="253522" y="10218"/>
                  </a:lnTo>
                  <a:lnTo>
                    <a:pt x="258217" y="7565"/>
                  </a:lnTo>
                  <a:lnTo>
                    <a:pt x="260242" y="5885"/>
                  </a:lnTo>
                  <a:lnTo>
                    <a:pt x="270532" y="4738"/>
                  </a:lnTo>
                  <a:lnTo>
                    <a:pt x="273881" y="4464"/>
                  </a:lnTo>
                  <a:lnTo>
                    <a:pt x="283155" y="3315"/>
                  </a:lnTo>
                  <a:lnTo>
                    <a:pt x="290541" y="3442"/>
                  </a:lnTo>
                  <a:lnTo>
                    <a:pt x="298625" y="3281"/>
                  </a:lnTo>
                  <a:lnTo>
                    <a:pt x="304441" y="1828"/>
                  </a:lnTo>
                  <a:lnTo>
                    <a:pt x="310831" y="0"/>
                  </a:lnTo>
                  <a:lnTo>
                    <a:pt x="312025" y="2666"/>
                  </a:lnTo>
                  <a:lnTo>
                    <a:pt x="315673" y="11017"/>
                  </a:lnTo>
                  <a:lnTo>
                    <a:pt x="317817" y="16126"/>
                  </a:lnTo>
                  <a:lnTo>
                    <a:pt x="323589" y="29452"/>
                  </a:lnTo>
                  <a:lnTo>
                    <a:pt x="331933" y="47913"/>
                  </a:lnTo>
                  <a:lnTo>
                    <a:pt x="342418" y="71640"/>
                  </a:lnTo>
                  <a:lnTo>
                    <a:pt x="347055" y="82298"/>
                  </a:lnTo>
                  <a:lnTo>
                    <a:pt x="354208" y="98499"/>
                  </a:lnTo>
                  <a:lnTo>
                    <a:pt x="353709" y="99016"/>
                  </a:lnTo>
                  <a:lnTo>
                    <a:pt x="352178" y="100552"/>
                  </a:lnTo>
                  <a:lnTo>
                    <a:pt x="349486" y="103291"/>
                  </a:lnTo>
                  <a:lnTo>
                    <a:pt x="343061" y="109824"/>
                  </a:lnTo>
                  <a:lnTo>
                    <a:pt x="339370" y="114073"/>
                  </a:lnTo>
                  <a:lnTo>
                    <a:pt x="339443" y="114388"/>
                  </a:lnTo>
                  <a:lnTo>
                    <a:pt x="339388" y="114957"/>
                  </a:lnTo>
                  <a:lnTo>
                    <a:pt x="339966" y="115274"/>
                  </a:lnTo>
                  <a:lnTo>
                    <a:pt x="339976" y="115444"/>
                  </a:lnTo>
                  <a:lnTo>
                    <a:pt x="340362" y="115836"/>
                  </a:lnTo>
                  <a:lnTo>
                    <a:pt x="340341" y="116470"/>
                  </a:lnTo>
                  <a:lnTo>
                    <a:pt x="340228" y="116982"/>
                  </a:lnTo>
                  <a:lnTo>
                    <a:pt x="347004" y="125987"/>
                  </a:lnTo>
                  <a:lnTo>
                    <a:pt x="358307" y="140817"/>
                  </a:lnTo>
                  <a:lnTo>
                    <a:pt x="362252" y="146178"/>
                  </a:lnTo>
                  <a:lnTo>
                    <a:pt x="373186" y="154355"/>
                  </a:lnTo>
                  <a:lnTo>
                    <a:pt x="375925" y="155518"/>
                  </a:lnTo>
                  <a:lnTo>
                    <a:pt x="380137" y="159654"/>
                  </a:lnTo>
                  <a:lnTo>
                    <a:pt x="382937" y="160250"/>
                  </a:lnTo>
                  <a:lnTo>
                    <a:pt x="385464" y="161362"/>
                  </a:lnTo>
                  <a:lnTo>
                    <a:pt x="385500" y="163399"/>
                  </a:lnTo>
                  <a:lnTo>
                    <a:pt x="386177" y="191001"/>
                  </a:lnTo>
                  <a:lnTo>
                    <a:pt x="397445" y="185316"/>
                  </a:lnTo>
                  <a:lnTo>
                    <a:pt x="401300" y="183320"/>
                  </a:lnTo>
                  <a:lnTo>
                    <a:pt x="404277" y="181829"/>
                  </a:lnTo>
                  <a:lnTo>
                    <a:pt x="404438" y="181736"/>
                  </a:lnTo>
                  <a:lnTo>
                    <a:pt x="402900" y="179339"/>
                  </a:lnTo>
                  <a:lnTo>
                    <a:pt x="402662" y="179071"/>
                  </a:lnTo>
                  <a:lnTo>
                    <a:pt x="402360" y="178487"/>
                  </a:lnTo>
                  <a:lnTo>
                    <a:pt x="401905" y="177765"/>
                  </a:lnTo>
                  <a:lnTo>
                    <a:pt x="401631" y="177345"/>
                  </a:lnTo>
                  <a:lnTo>
                    <a:pt x="401082" y="176495"/>
                  </a:lnTo>
                  <a:lnTo>
                    <a:pt x="400715" y="175925"/>
                  </a:lnTo>
                  <a:lnTo>
                    <a:pt x="407041" y="173717"/>
                  </a:lnTo>
                  <a:lnTo>
                    <a:pt x="408389" y="180574"/>
                  </a:lnTo>
                  <a:lnTo>
                    <a:pt x="410057" y="183113"/>
                  </a:lnTo>
                  <a:lnTo>
                    <a:pt x="413253" y="185112"/>
                  </a:lnTo>
                  <a:lnTo>
                    <a:pt x="414123" y="186147"/>
                  </a:lnTo>
                  <a:lnTo>
                    <a:pt x="414916" y="186938"/>
                  </a:lnTo>
                  <a:lnTo>
                    <a:pt x="415675" y="187655"/>
                  </a:lnTo>
                  <a:lnTo>
                    <a:pt x="415656" y="187126"/>
                  </a:lnTo>
                  <a:lnTo>
                    <a:pt x="415219" y="185750"/>
                  </a:lnTo>
                  <a:lnTo>
                    <a:pt x="415946" y="183312"/>
                  </a:lnTo>
                  <a:lnTo>
                    <a:pt x="414777" y="181610"/>
                  </a:lnTo>
                  <a:lnTo>
                    <a:pt x="414894" y="180510"/>
                  </a:lnTo>
                  <a:lnTo>
                    <a:pt x="414929" y="179884"/>
                  </a:lnTo>
                  <a:lnTo>
                    <a:pt x="414916" y="179682"/>
                  </a:lnTo>
                  <a:lnTo>
                    <a:pt x="414910" y="179431"/>
                  </a:lnTo>
                  <a:lnTo>
                    <a:pt x="427369" y="172881"/>
                  </a:lnTo>
                  <a:lnTo>
                    <a:pt x="430992" y="180422"/>
                  </a:lnTo>
                  <a:lnTo>
                    <a:pt x="433683" y="181471"/>
                  </a:lnTo>
                  <a:lnTo>
                    <a:pt x="434540" y="181789"/>
                  </a:lnTo>
                  <a:lnTo>
                    <a:pt x="434870" y="181896"/>
                  </a:lnTo>
                  <a:lnTo>
                    <a:pt x="435248" y="181105"/>
                  </a:lnTo>
                  <a:lnTo>
                    <a:pt x="436015" y="179402"/>
                  </a:lnTo>
                  <a:lnTo>
                    <a:pt x="436234" y="178944"/>
                  </a:lnTo>
                  <a:lnTo>
                    <a:pt x="436384" y="178618"/>
                  </a:lnTo>
                  <a:lnTo>
                    <a:pt x="439286" y="176038"/>
                  </a:lnTo>
                  <a:lnTo>
                    <a:pt x="439441" y="175900"/>
                  </a:lnTo>
                  <a:lnTo>
                    <a:pt x="439546" y="166511"/>
                  </a:lnTo>
                  <a:lnTo>
                    <a:pt x="451615" y="167051"/>
                  </a:lnTo>
                  <a:lnTo>
                    <a:pt x="456584" y="167221"/>
                  </a:lnTo>
                  <a:lnTo>
                    <a:pt x="464711" y="167468"/>
                  </a:lnTo>
                  <a:lnTo>
                    <a:pt x="471597" y="160176"/>
                  </a:lnTo>
                  <a:lnTo>
                    <a:pt x="481580" y="161108"/>
                  </a:lnTo>
                  <a:lnTo>
                    <a:pt x="491693" y="162154"/>
                  </a:lnTo>
                  <a:lnTo>
                    <a:pt x="496265" y="162308"/>
                  </a:lnTo>
                  <a:lnTo>
                    <a:pt x="499536" y="165062"/>
                  </a:lnTo>
                  <a:lnTo>
                    <a:pt x="507054" y="177570"/>
                  </a:lnTo>
                  <a:lnTo>
                    <a:pt x="507863" y="178468"/>
                  </a:lnTo>
                  <a:lnTo>
                    <a:pt x="508205" y="186753"/>
                  </a:lnTo>
                  <a:lnTo>
                    <a:pt x="503511" y="193281"/>
                  </a:lnTo>
                  <a:lnTo>
                    <a:pt x="503507" y="203434"/>
                  </a:lnTo>
                  <a:lnTo>
                    <a:pt x="503506" y="215461"/>
                  </a:lnTo>
                  <a:lnTo>
                    <a:pt x="502904" y="215749"/>
                  </a:lnTo>
                  <a:lnTo>
                    <a:pt x="501979" y="216377"/>
                  </a:lnTo>
                  <a:lnTo>
                    <a:pt x="493093" y="221960"/>
                  </a:lnTo>
                  <a:lnTo>
                    <a:pt x="492715" y="222219"/>
                  </a:lnTo>
                  <a:lnTo>
                    <a:pt x="492537" y="222394"/>
                  </a:lnTo>
                  <a:lnTo>
                    <a:pt x="492111" y="222789"/>
                  </a:lnTo>
                  <a:lnTo>
                    <a:pt x="491856" y="223054"/>
                  </a:lnTo>
                  <a:lnTo>
                    <a:pt x="489775" y="226070"/>
                  </a:lnTo>
                  <a:lnTo>
                    <a:pt x="488007" y="233264"/>
                  </a:lnTo>
                  <a:lnTo>
                    <a:pt x="484992" y="236117"/>
                  </a:lnTo>
                  <a:lnTo>
                    <a:pt x="484468" y="236527"/>
                  </a:lnTo>
                  <a:lnTo>
                    <a:pt x="484313" y="236632"/>
                  </a:lnTo>
                  <a:lnTo>
                    <a:pt x="484082" y="236771"/>
                  </a:lnTo>
                  <a:lnTo>
                    <a:pt x="483823" y="236957"/>
                  </a:lnTo>
                  <a:lnTo>
                    <a:pt x="483602" y="237087"/>
                  </a:lnTo>
                  <a:lnTo>
                    <a:pt x="482419" y="237586"/>
                  </a:lnTo>
                  <a:lnTo>
                    <a:pt x="476554" y="238226"/>
                  </a:lnTo>
                  <a:lnTo>
                    <a:pt x="476459" y="238366"/>
                  </a:lnTo>
                  <a:lnTo>
                    <a:pt x="476255" y="238864"/>
                  </a:lnTo>
                  <a:lnTo>
                    <a:pt x="474214" y="241037"/>
                  </a:lnTo>
                  <a:lnTo>
                    <a:pt x="472976" y="241928"/>
                  </a:lnTo>
                  <a:lnTo>
                    <a:pt x="471309" y="242702"/>
                  </a:lnTo>
                  <a:lnTo>
                    <a:pt x="468267" y="244693"/>
                  </a:lnTo>
                  <a:lnTo>
                    <a:pt x="463905" y="246698"/>
                  </a:lnTo>
                  <a:lnTo>
                    <a:pt x="463026" y="247347"/>
                  </a:lnTo>
                  <a:lnTo>
                    <a:pt x="462579" y="247729"/>
                  </a:lnTo>
                  <a:lnTo>
                    <a:pt x="462051" y="248053"/>
                  </a:lnTo>
                  <a:lnTo>
                    <a:pt x="460804" y="248434"/>
                  </a:lnTo>
                  <a:lnTo>
                    <a:pt x="459894" y="248377"/>
                  </a:lnTo>
                  <a:lnTo>
                    <a:pt x="458717" y="247481"/>
                  </a:lnTo>
                  <a:lnTo>
                    <a:pt x="457852" y="247233"/>
                  </a:lnTo>
                  <a:lnTo>
                    <a:pt x="457309" y="247316"/>
                  </a:lnTo>
                  <a:lnTo>
                    <a:pt x="456985" y="247472"/>
                  </a:lnTo>
                  <a:lnTo>
                    <a:pt x="456786" y="247716"/>
                  </a:lnTo>
                  <a:lnTo>
                    <a:pt x="456652" y="248253"/>
                  </a:lnTo>
                  <a:lnTo>
                    <a:pt x="457615" y="248958"/>
                  </a:lnTo>
                  <a:lnTo>
                    <a:pt x="459685" y="249070"/>
                  </a:lnTo>
                  <a:lnTo>
                    <a:pt x="464767" y="248547"/>
                  </a:lnTo>
                  <a:lnTo>
                    <a:pt x="471557" y="248055"/>
                  </a:lnTo>
                  <a:lnTo>
                    <a:pt x="474090" y="248934"/>
                  </a:lnTo>
                  <a:lnTo>
                    <a:pt x="481165" y="250392"/>
                  </a:lnTo>
                  <a:lnTo>
                    <a:pt x="486473" y="256578"/>
                  </a:lnTo>
                  <a:lnTo>
                    <a:pt x="489959" y="257945"/>
                  </a:lnTo>
                  <a:lnTo>
                    <a:pt x="495218" y="258999"/>
                  </a:lnTo>
                  <a:lnTo>
                    <a:pt x="500185" y="263188"/>
                  </a:lnTo>
                  <a:lnTo>
                    <a:pt x="500819" y="263573"/>
                  </a:lnTo>
                  <a:lnTo>
                    <a:pt x="508688" y="264983"/>
                  </a:lnTo>
                  <a:lnTo>
                    <a:pt x="512807" y="271489"/>
                  </a:lnTo>
                  <a:lnTo>
                    <a:pt x="511965" y="274363"/>
                  </a:lnTo>
                  <a:lnTo>
                    <a:pt x="513581" y="279614"/>
                  </a:lnTo>
                  <a:lnTo>
                    <a:pt x="521101" y="281570"/>
                  </a:lnTo>
                  <a:lnTo>
                    <a:pt x="524795" y="281909"/>
                  </a:lnTo>
                  <a:lnTo>
                    <a:pt x="524703" y="288611"/>
                  </a:lnTo>
                  <a:lnTo>
                    <a:pt x="527515" y="288821"/>
                  </a:lnTo>
                  <a:lnTo>
                    <a:pt x="529242" y="289050"/>
                  </a:lnTo>
                  <a:lnTo>
                    <a:pt x="531325" y="289607"/>
                  </a:lnTo>
                  <a:lnTo>
                    <a:pt x="534422" y="289415"/>
                  </a:lnTo>
                  <a:lnTo>
                    <a:pt x="538132" y="288273"/>
                  </a:lnTo>
                  <a:lnTo>
                    <a:pt x="546759" y="288171"/>
                  </a:lnTo>
                  <a:lnTo>
                    <a:pt x="546809" y="305181"/>
                  </a:lnTo>
                  <a:lnTo>
                    <a:pt x="547483" y="309184"/>
                  </a:lnTo>
                  <a:lnTo>
                    <a:pt x="548278" y="311410"/>
                  </a:lnTo>
                  <a:lnTo>
                    <a:pt x="548195" y="312873"/>
                  </a:lnTo>
                  <a:lnTo>
                    <a:pt x="545942" y="315518"/>
                  </a:lnTo>
                  <a:lnTo>
                    <a:pt x="545957" y="318762"/>
                  </a:lnTo>
                  <a:lnTo>
                    <a:pt x="546314" y="319547"/>
                  </a:lnTo>
                  <a:lnTo>
                    <a:pt x="548426" y="321128"/>
                  </a:lnTo>
                  <a:lnTo>
                    <a:pt x="548907" y="321488"/>
                  </a:lnTo>
                  <a:lnTo>
                    <a:pt x="549110" y="321566"/>
                  </a:lnTo>
                  <a:lnTo>
                    <a:pt x="549325" y="321561"/>
                  </a:lnTo>
                  <a:lnTo>
                    <a:pt x="549790" y="321075"/>
                  </a:lnTo>
                  <a:lnTo>
                    <a:pt x="550448" y="319466"/>
                  </a:lnTo>
                  <a:lnTo>
                    <a:pt x="550602" y="319211"/>
                  </a:lnTo>
                  <a:lnTo>
                    <a:pt x="550750" y="319202"/>
                  </a:lnTo>
                  <a:lnTo>
                    <a:pt x="551313" y="319439"/>
                  </a:lnTo>
                  <a:lnTo>
                    <a:pt x="554437" y="321190"/>
                  </a:lnTo>
                  <a:lnTo>
                    <a:pt x="554939" y="321968"/>
                  </a:lnTo>
                  <a:lnTo>
                    <a:pt x="555160" y="324641"/>
                  </a:lnTo>
                  <a:lnTo>
                    <a:pt x="554929" y="326058"/>
                  </a:lnTo>
                  <a:lnTo>
                    <a:pt x="562430" y="324310"/>
                  </a:lnTo>
                  <a:lnTo>
                    <a:pt x="564423" y="323760"/>
                  </a:lnTo>
                  <a:lnTo>
                    <a:pt x="567152" y="322333"/>
                  </a:lnTo>
                  <a:lnTo>
                    <a:pt x="570076" y="320719"/>
                  </a:lnTo>
                  <a:lnTo>
                    <a:pt x="570885" y="320125"/>
                  </a:lnTo>
                  <a:lnTo>
                    <a:pt x="571207" y="319981"/>
                  </a:lnTo>
                  <a:lnTo>
                    <a:pt x="571395" y="319907"/>
                  </a:lnTo>
                  <a:lnTo>
                    <a:pt x="571589" y="319991"/>
                  </a:lnTo>
                  <a:lnTo>
                    <a:pt x="569656" y="326377"/>
                  </a:lnTo>
                  <a:lnTo>
                    <a:pt x="572175" y="329330"/>
                  </a:lnTo>
                  <a:lnTo>
                    <a:pt x="572315" y="332748"/>
                  </a:lnTo>
                  <a:lnTo>
                    <a:pt x="573588" y="333624"/>
                  </a:lnTo>
                  <a:lnTo>
                    <a:pt x="578358" y="334174"/>
                  </a:lnTo>
                  <a:lnTo>
                    <a:pt x="578836" y="336334"/>
                  </a:lnTo>
                  <a:lnTo>
                    <a:pt x="578108" y="337523"/>
                  </a:lnTo>
                  <a:lnTo>
                    <a:pt x="577962" y="337630"/>
                  </a:lnTo>
                  <a:lnTo>
                    <a:pt x="577792" y="337700"/>
                  </a:lnTo>
                  <a:lnTo>
                    <a:pt x="577462" y="337801"/>
                  </a:lnTo>
                  <a:lnTo>
                    <a:pt x="576582" y="337998"/>
                  </a:lnTo>
                  <a:lnTo>
                    <a:pt x="576676" y="338635"/>
                  </a:lnTo>
                  <a:lnTo>
                    <a:pt x="577244" y="339495"/>
                  </a:lnTo>
                  <a:lnTo>
                    <a:pt x="578180" y="340023"/>
                  </a:lnTo>
                  <a:lnTo>
                    <a:pt x="583388" y="341107"/>
                  </a:lnTo>
                  <a:lnTo>
                    <a:pt x="586665" y="342438"/>
                  </a:lnTo>
                  <a:lnTo>
                    <a:pt x="588218" y="343373"/>
                  </a:lnTo>
                  <a:lnTo>
                    <a:pt x="592761" y="345117"/>
                  </a:lnTo>
                  <a:lnTo>
                    <a:pt x="593213" y="345483"/>
                  </a:lnTo>
                  <a:lnTo>
                    <a:pt x="595598" y="350025"/>
                  </a:lnTo>
                  <a:lnTo>
                    <a:pt x="595859" y="350190"/>
                  </a:lnTo>
                  <a:lnTo>
                    <a:pt x="596039" y="350163"/>
                  </a:lnTo>
                  <a:lnTo>
                    <a:pt x="596326" y="349977"/>
                  </a:lnTo>
                  <a:lnTo>
                    <a:pt x="597599" y="348943"/>
                  </a:lnTo>
                  <a:lnTo>
                    <a:pt x="597912" y="348373"/>
                  </a:lnTo>
                  <a:lnTo>
                    <a:pt x="598675" y="347490"/>
                  </a:lnTo>
                  <a:lnTo>
                    <a:pt x="599249" y="347324"/>
                  </a:lnTo>
                  <a:lnTo>
                    <a:pt x="599728" y="347468"/>
                  </a:lnTo>
                  <a:lnTo>
                    <a:pt x="600109" y="347089"/>
                  </a:lnTo>
                  <a:lnTo>
                    <a:pt x="600559" y="347099"/>
                  </a:lnTo>
                  <a:lnTo>
                    <a:pt x="602872" y="347910"/>
                  </a:lnTo>
                  <a:lnTo>
                    <a:pt x="603924" y="348433"/>
                  </a:lnTo>
                  <a:lnTo>
                    <a:pt x="605682" y="348556"/>
                  </a:lnTo>
                  <a:lnTo>
                    <a:pt x="606351" y="349107"/>
                  </a:lnTo>
                  <a:lnTo>
                    <a:pt x="606866" y="349592"/>
                  </a:lnTo>
                  <a:lnTo>
                    <a:pt x="613105" y="343558"/>
                  </a:lnTo>
                  <a:lnTo>
                    <a:pt x="617448" y="337415"/>
                  </a:lnTo>
                  <a:lnTo>
                    <a:pt x="620971" y="334663"/>
                  </a:lnTo>
                  <a:lnTo>
                    <a:pt x="621820" y="333680"/>
                  </a:lnTo>
                  <a:lnTo>
                    <a:pt x="626012" y="330643"/>
                  </a:lnTo>
                  <a:lnTo>
                    <a:pt x="625817" y="330531"/>
                  </a:lnTo>
                  <a:lnTo>
                    <a:pt x="624129" y="329560"/>
                  </a:lnTo>
                  <a:lnTo>
                    <a:pt x="621408" y="326228"/>
                  </a:lnTo>
                  <a:lnTo>
                    <a:pt x="618317" y="322844"/>
                  </a:lnTo>
                  <a:lnTo>
                    <a:pt x="616466" y="321633"/>
                  </a:lnTo>
                  <a:lnTo>
                    <a:pt x="610334" y="314081"/>
                  </a:lnTo>
                  <a:lnTo>
                    <a:pt x="610331" y="313945"/>
                  </a:lnTo>
                  <a:lnTo>
                    <a:pt x="610493" y="313871"/>
                  </a:lnTo>
                  <a:lnTo>
                    <a:pt x="610720" y="313850"/>
                  </a:lnTo>
                  <a:lnTo>
                    <a:pt x="611844" y="313468"/>
                  </a:lnTo>
                  <a:lnTo>
                    <a:pt x="612342" y="313324"/>
                  </a:lnTo>
                  <a:lnTo>
                    <a:pt x="613242" y="313019"/>
                  </a:lnTo>
                  <a:lnTo>
                    <a:pt x="613561" y="312868"/>
                  </a:lnTo>
                  <a:lnTo>
                    <a:pt x="614627" y="312532"/>
                  </a:lnTo>
                  <a:lnTo>
                    <a:pt x="621720" y="311331"/>
                  </a:lnTo>
                  <a:lnTo>
                    <a:pt x="625427" y="309739"/>
                  </a:lnTo>
                  <a:lnTo>
                    <a:pt x="631503" y="308049"/>
                  </a:lnTo>
                  <a:lnTo>
                    <a:pt x="633972" y="307508"/>
                  </a:lnTo>
                  <a:lnTo>
                    <a:pt x="635853" y="306914"/>
                  </a:lnTo>
                  <a:lnTo>
                    <a:pt x="637738" y="306497"/>
                  </a:lnTo>
                  <a:lnTo>
                    <a:pt x="638508" y="306228"/>
                  </a:lnTo>
                  <a:lnTo>
                    <a:pt x="638981" y="306109"/>
                  </a:lnTo>
                  <a:lnTo>
                    <a:pt x="639255" y="306010"/>
                  </a:lnTo>
                  <a:lnTo>
                    <a:pt x="639628" y="305817"/>
                  </a:lnTo>
                  <a:lnTo>
                    <a:pt x="640474" y="305253"/>
                  </a:lnTo>
                  <a:lnTo>
                    <a:pt x="642068" y="303949"/>
                  </a:lnTo>
                  <a:lnTo>
                    <a:pt x="642399" y="303740"/>
                  </a:lnTo>
                  <a:lnTo>
                    <a:pt x="643241" y="303097"/>
                  </a:lnTo>
                  <a:lnTo>
                    <a:pt x="643486" y="302894"/>
                  </a:lnTo>
                  <a:lnTo>
                    <a:pt x="643662" y="302767"/>
                  </a:lnTo>
                  <a:lnTo>
                    <a:pt x="643846" y="302634"/>
                  </a:lnTo>
                  <a:lnTo>
                    <a:pt x="650367" y="300648"/>
                  </a:lnTo>
                  <a:lnTo>
                    <a:pt x="655803" y="304393"/>
                  </a:lnTo>
                  <a:lnTo>
                    <a:pt x="658745" y="306779"/>
                  </a:lnTo>
                  <a:lnTo>
                    <a:pt x="660638" y="307509"/>
                  </a:lnTo>
                  <a:lnTo>
                    <a:pt x="664836" y="308362"/>
                  </a:lnTo>
                  <a:lnTo>
                    <a:pt x="666809" y="308961"/>
                  </a:lnTo>
                  <a:lnTo>
                    <a:pt x="677905" y="311691"/>
                  </a:lnTo>
                  <a:lnTo>
                    <a:pt x="682110" y="312887"/>
                  </a:lnTo>
                  <a:lnTo>
                    <a:pt x="685836" y="313501"/>
                  </a:lnTo>
                  <a:lnTo>
                    <a:pt x="686352" y="313368"/>
                  </a:lnTo>
                  <a:lnTo>
                    <a:pt x="688781" y="311007"/>
                  </a:lnTo>
                  <a:lnTo>
                    <a:pt x="690767" y="308593"/>
                  </a:lnTo>
                  <a:lnTo>
                    <a:pt x="694037" y="305823"/>
                  </a:lnTo>
                  <a:lnTo>
                    <a:pt x="694325" y="305306"/>
                  </a:lnTo>
                  <a:lnTo>
                    <a:pt x="695779" y="305173"/>
                  </a:lnTo>
                  <a:lnTo>
                    <a:pt x="697571" y="303937"/>
                  </a:lnTo>
                  <a:lnTo>
                    <a:pt x="702064" y="300001"/>
                  </a:lnTo>
                  <a:lnTo>
                    <a:pt x="707332" y="294674"/>
                  </a:lnTo>
                  <a:lnTo>
                    <a:pt x="707631" y="294343"/>
                  </a:lnTo>
                  <a:lnTo>
                    <a:pt x="707965" y="294148"/>
                  </a:lnTo>
                  <a:lnTo>
                    <a:pt x="708185" y="294037"/>
                  </a:lnTo>
                  <a:lnTo>
                    <a:pt x="708418" y="293925"/>
                  </a:lnTo>
                  <a:lnTo>
                    <a:pt x="713039" y="292524"/>
                  </a:lnTo>
                  <a:lnTo>
                    <a:pt x="715605" y="292116"/>
                  </a:lnTo>
                  <a:lnTo>
                    <a:pt x="715924" y="292044"/>
                  </a:lnTo>
                  <a:lnTo>
                    <a:pt x="716223" y="291943"/>
                  </a:lnTo>
                  <a:lnTo>
                    <a:pt x="716499" y="291880"/>
                  </a:lnTo>
                  <a:lnTo>
                    <a:pt x="716704" y="291822"/>
                  </a:lnTo>
                  <a:lnTo>
                    <a:pt x="716962" y="291692"/>
                  </a:lnTo>
                  <a:lnTo>
                    <a:pt x="717317" y="291435"/>
                  </a:lnTo>
                  <a:lnTo>
                    <a:pt x="717537" y="291291"/>
                  </a:lnTo>
                  <a:lnTo>
                    <a:pt x="718371" y="291037"/>
                  </a:lnTo>
                  <a:lnTo>
                    <a:pt x="718773" y="290953"/>
                  </a:lnTo>
                  <a:lnTo>
                    <a:pt x="719390" y="290793"/>
                  </a:lnTo>
                  <a:lnTo>
                    <a:pt x="723766" y="289749"/>
                  </a:lnTo>
                  <a:lnTo>
                    <a:pt x="727498" y="288267"/>
                  </a:lnTo>
                  <a:lnTo>
                    <a:pt x="732360" y="286171"/>
                  </a:lnTo>
                  <a:lnTo>
                    <a:pt x="738466" y="284033"/>
                  </a:lnTo>
                  <a:lnTo>
                    <a:pt x="740375" y="283562"/>
                  </a:lnTo>
                  <a:lnTo>
                    <a:pt x="744100" y="283690"/>
                  </a:lnTo>
                  <a:lnTo>
                    <a:pt x="747534" y="284077"/>
                  </a:lnTo>
                  <a:lnTo>
                    <a:pt x="755580" y="287093"/>
                  </a:lnTo>
                  <a:lnTo>
                    <a:pt x="754474" y="292665"/>
                  </a:lnTo>
                  <a:lnTo>
                    <a:pt x="752825" y="297143"/>
                  </a:lnTo>
                  <a:lnTo>
                    <a:pt x="761181" y="309166"/>
                  </a:lnTo>
                  <a:lnTo>
                    <a:pt x="763101" y="314809"/>
                  </a:lnTo>
                  <a:lnTo>
                    <a:pt x="762049" y="318231"/>
                  </a:lnTo>
                  <a:lnTo>
                    <a:pt x="762394" y="322679"/>
                  </a:lnTo>
                  <a:lnTo>
                    <a:pt x="760875" y="326271"/>
                  </a:lnTo>
                  <a:lnTo>
                    <a:pt x="756729" y="328575"/>
                  </a:lnTo>
                  <a:lnTo>
                    <a:pt x="752619" y="330352"/>
                  </a:lnTo>
                  <a:lnTo>
                    <a:pt x="750518" y="333301"/>
                  </a:lnTo>
                  <a:lnTo>
                    <a:pt x="748550" y="336987"/>
                  </a:lnTo>
                  <a:lnTo>
                    <a:pt x="744362" y="344371"/>
                  </a:lnTo>
                  <a:lnTo>
                    <a:pt x="740769" y="350905"/>
                  </a:lnTo>
                  <a:lnTo>
                    <a:pt x="722424" y="363563"/>
                  </a:lnTo>
                  <a:lnTo>
                    <a:pt x="712238" y="370532"/>
                  </a:lnTo>
                  <a:lnTo>
                    <a:pt x="715463" y="374938"/>
                  </a:lnTo>
                  <a:lnTo>
                    <a:pt x="718137" y="380655"/>
                  </a:lnTo>
                  <a:lnTo>
                    <a:pt x="719882" y="390770"/>
                  </a:lnTo>
                  <a:lnTo>
                    <a:pt x="718126" y="391959"/>
                  </a:lnTo>
                  <a:lnTo>
                    <a:pt x="716413" y="392494"/>
                  </a:lnTo>
                  <a:lnTo>
                    <a:pt x="709253" y="396257"/>
                  </a:lnTo>
                  <a:lnTo>
                    <a:pt x="708769" y="400179"/>
                  </a:lnTo>
                  <a:lnTo>
                    <a:pt x="709375" y="402871"/>
                  </a:lnTo>
                  <a:lnTo>
                    <a:pt x="709266" y="405408"/>
                  </a:lnTo>
                  <a:lnTo>
                    <a:pt x="709869" y="406247"/>
                  </a:lnTo>
                  <a:lnTo>
                    <a:pt x="710525" y="409738"/>
                  </a:lnTo>
                  <a:lnTo>
                    <a:pt x="711311" y="414749"/>
                  </a:lnTo>
                  <a:lnTo>
                    <a:pt x="725891" y="419946"/>
                  </a:lnTo>
                  <a:lnTo>
                    <a:pt x="728572" y="420836"/>
                  </a:lnTo>
                  <a:lnTo>
                    <a:pt x="729416" y="421543"/>
                  </a:lnTo>
                  <a:lnTo>
                    <a:pt x="739562" y="432110"/>
                  </a:lnTo>
                  <a:lnTo>
                    <a:pt x="740159" y="433261"/>
                  </a:lnTo>
                  <a:lnTo>
                    <a:pt x="741521" y="435474"/>
                  </a:lnTo>
                  <a:lnTo>
                    <a:pt x="745521" y="438035"/>
                  </a:lnTo>
                  <a:lnTo>
                    <a:pt x="755097" y="446524"/>
                  </a:lnTo>
                  <a:lnTo>
                    <a:pt x="761580" y="451551"/>
                  </a:lnTo>
                  <a:lnTo>
                    <a:pt x="765071" y="451133"/>
                  </a:lnTo>
                  <a:lnTo>
                    <a:pt x="768244" y="449853"/>
                  </a:lnTo>
                  <a:lnTo>
                    <a:pt x="768964" y="450967"/>
                  </a:lnTo>
                  <a:lnTo>
                    <a:pt x="771957" y="450457"/>
                  </a:lnTo>
                  <a:lnTo>
                    <a:pt x="773265" y="450653"/>
                  </a:lnTo>
                  <a:lnTo>
                    <a:pt x="775792" y="449023"/>
                  </a:lnTo>
                  <a:lnTo>
                    <a:pt x="777908" y="448416"/>
                  </a:lnTo>
                  <a:lnTo>
                    <a:pt x="778582" y="449968"/>
                  </a:lnTo>
                  <a:lnTo>
                    <a:pt x="779717" y="450521"/>
                  </a:lnTo>
                  <a:lnTo>
                    <a:pt x="781889" y="450392"/>
                  </a:lnTo>
                  <a:lnTo>
                    <a:pt x="783277" y="449285"/>
                  </a:lnTo>
                  <a:lnTo>
                    <a:pt x="784776" y="450216"/>
                  </a:lnTo>
                  <a:lnTo>
                    <a:pt x="786102" y="449630"/>
                  </a:lnTo>
                  <a:lnTo>
                    <a:pt x="790818" y="450517"/>
                  </a:lnTo>
                  <a:lnTo>
                    <a:pt x="793486" y="451458"/>
                  </a:lnTo>
                  <a:lnTo>
                    <a:pt x="792306" y="453970"/>
                  </a:lnTo>
                  <a:lnTo>
                    <a:pt x="792741" y="455627"/>
                  </a:lnTo>
                  <a:lnTo>
                    <a:pt x="794958" y="456486"/>
                  </a:lnTo>
                  <a:lnTo>
                    <a:pt x="795073" y="457723"/>
                  </a:lnTo>
                  <a:lnTo>
                    <a:pt x="792595" y="459267"/>
                  </a:lnTo>
                  <a:lnTo>
                    <a:pt x="791731" y="460868"/>
                  </a:lnTo>
                  <a:lnTo>
                    <a:pt x="790447" y="460227"/>
                  </a:lnTo>
                  <a:lnTo>
                    <a:pt x="789070" y="462056"/>
                  </a:lnTo>
                  <a:lnTo>
                    <a:pt x="788407" y="464744"/>
                  </a:lnTo>
                  <a:lnTo>
                    <a:pt x="790035" y="467706"/>
                  </a:lnTo>
                  <a:lnTo>
                    <a:pt x="794296" y="467808"/>
                  </a:lnTo>
                  <a:lnTo>
                    <a:pt x="795881" y="467506"/>
                  </a:lnTo>
                  <a:lnTo>
                    <a:pt x="799681" y="464438"/>
                  </a:lnTo>
                  <a:lnTo>
                    <a:pt x="800793" y="465841"/>
                  </a:lnTo>
                  <a:lnTo>
                    <a:pt x="802946" y="465933"/>
                  </a:lnTo>
                  <a:lnTo>
                    <a:pt x="804830" y="467234"/>
                  </a:lnTo>
                  <a:lnTo>
                    <a:pt x="805378" y="470359"/>
                  </a:lnTo>
                  <a:lnTo>
                    <a:pt x="806886" y="471506"/>
                  </a:lnTo>
                  <a:lnTo>
                    <a:pt x="807572" y="474023"/>
                  </a:lnTo>
                  <a:lnTo>
                    <a:pt x="808819" y="475394"/>
                  </a:lnTo>
                  <a:lnTo>
                    <a:pt x="808682" y="476542"/>
                  </a:lnTo>
                  <a:lnTo>
                    <a:pt x="811090" y="478026"/>
                  </a:lnTo>
                  <a:lnTo>
                    <a:pt x="811132" y="480997"/>
                  </a:lnTo>
                  <a:lnTo>
                    <a:pt x="811818" y="481684"/>
                  </a:lnTo>
                  <a:lnTo>
                    <a:pt x="814324" y="481395"/>
                  </a:lnTo>
                  <a:lnTo>
                    <a:pt x="814746" y="482855"/>
                  </a:lnTo>
                  <a:lnTo>
                    <a:pt x="816593" y="483665"/>
                  </a:lnTo>
                  <a:lnTo>
                    <a:pt x="817854" y="482421"/>
                  </a:lnTo>
                  <a:lnTo>
                    <a:pt x="818908" y="483198"/>
                  </a:lnTo>
                  <a:lnTo>
                    <a:pt x="822333" y="484544"/>
                  </a:lnTo>
                  <a:lnTo>
                    <a:pt x="824652" y="484656"/>
                  </a:lnTo>
                  <a:lnTo>
                    <a:pt x="824870" y="486869"/>
                  </a:lnTo>
                  <a:lnTo>
                    <a:pt x="825958" y="488886"/>
                  </a:lnTo>
                  <a:lnTo>
                    <a:pt x="825450" y="489916"/>
                  </a:lnTo>
                  <a:lnTo>
                    <a:pt x="825859" y="492059"/>
                  </a:lnTo>
                  <a:lnTo>
                    <a:pt x="828702" y="493263"/>
                  </a:lnTo>
                  <a:lnTo>
                    <a:pt x="829717" y="492605"/>
                  </a:lnTo>
                  <a:lnTo>
                    <a:pt x="832035" y="494961"/>
                  </a:lnTo>
                  <a:lnTo>
                    <a:pt x="831943" y="496032"/>
                  </a:lnTo>
                  <a:lnTo>
                    <a:pt x="833148" y="496765"/>
                  </a:lnTo>
                  <a:lnTo>
                    <a:pt x="833539" y="498605"/>
                  </a:lnTo>
                  <a:lnTo>
                    <a:pt x="835525" y="500188"/>
                  </a:lnTo>
                  <a:lnTo>
                    <a:pt x="835942" y="503070"/>
                  </a:lnTo>
                  <a:lnTo>
                    <a:pt x="834567" y="504813"/>
                  </a:lnTo>
                  <a:lnTo>
                    <a:pt x="831761" y="504054"/>
                  </a:lnTo>
                  <a:lnTo>
                    <a:pt x="831528" y="505082"/>
                  </a:lnTo>
                  <a:lnTo>
                    <a:pt x="829462" y="504919"/>
                  </a:lnTo>
                  <a:lnTo>
                    <a:pt x="828052" y="505807"/>
                  </a:lnTo>
                  <a:lnTo>
                    <a:pt x="827278" y="507414"/>
                  </a:lnTo>
                  <a:lnTo>
                    <a:pt x="827059" y="507758"/>
                  </a:lnTo>
                  <a:lnTo>
                    <a:pt x="827438" y="509808"/>
                  </a:lnTo>
                  <a:lnTo>
                    <a:pt x="828519" y="511062"/>
                  </a:lnTo>
                  <a:lnTo>
                    <a:pt x="828305" y="513296"/>
                  </a:lnTo>
                  <a:lnTo>
                    <a:pt x="829589" y="514269"/>
                  </a:lnTo>
                  <a:lnTo>
                    <a:pt x="830102" y="516089"/>
                  </a:lnTo>
                  <a:lnTo>
                    <a:pt x="830817" y="515992"/>
                  </a:lnTo>
                  <a:lnTo>
                    <a:pt x="831767" y="519144"/>
                  </a:lnTo>
                  <a:lnTo>
                    <a:pt x="830235" y="519940"/>
                  </a:lnTo>
                  <a:lnTo>
                    <a:pt x="830751" y="521490"/>
                  </a:lnTo>
                  <a:lnTo>
                    <a:pt x="833564" y="522211"/>
                  </a:lnTo>
                  <a:lnTo>
                    <a:pt x="834600" y="521311"/>
                  </a:lnTo>
                  <a:lnTo>
                    <a:pt x="837246" y="524328"/>
                  </a:lnTo>
                  <a:lnTo>
                    <a:pt x="837858" y="527237"/>
                  </a:lnTo>
                  <a:lnTo>
                    <a:pt x="837369" y="528705"/>
                  </a:lnTo>
                  <a:lnTo>
                    <a:pt x="838748" y="528919"/>
                  </a:lnTo>
                  <a:lnTo>
                    <a:pt x="839694" y="529853"/>
                  </a:lnTo>
                  <a:lnTo>
                    <a:pt x="839536" y="531521"/>
                  </a:lnTo>
                  <a:lnTo>
                    <a:pt x="839865" y="533328"/>
                  </a:lnTo>
                  <a:lnTo>
                    <a:pt x="840976" y="533943"/>
                  </a:lnTo>
                  <a:lnTo>
                    <a:pt x="840072" y="535479"/>
                  </a:lnTo>
                  <a:lnTo>
                    <a:pt x="841859" y="537926"/>
                  </a:lnTo>
                  <a:lnTo>
                    <a:pt x="843212" y="538275"/>
                  </a:lnTo>
                  <a:lnTo>
                    <a:pt x="844679" y="540770"/>
                  </a:lnTo>
                  <a:lnTo>
                    <a:pt x="844509" y="541922"/>
                  </a:lnTo>
                  <a:lnTo>
                    <a:pt x="843568" y="542900"/>
                  </a:lnTo>
                  <a:lnTo>
                    <a:pt x="843957" y="543894"/>
                  </a:lnTo>
                  <a:lnTo>
                    <a:pt x="843616" y="546128"/>
                  </a:lnTo>
                  <a:lnTo>
                    <a:pt x="844818" y="546995"/>
                  </a:lnTo>
                  <a:lnTo>
                    <a:pt x="845435" y="548721"/>
                  </a:lnTo>
                  <a:lnTo>
                    <a:pt x="846299" y="551368"/>
                  </a:lnTo>
                  <a:lnTo>
                    <a:pt x="847041" y="551962"/>
                  </a:lnTo>
                  <a:lnTo>
                    <a:pt x="846512" y="553686"/>
                  </a:lnTo>
                  <a:lnTo>
                    <a:pt x="845235" y="556033"/>
                  </a:lnTo>
                  <a:lnTo>
                    <a:pt x="841735" y="555628"/>
                  </a:lnTo>
                  <a:lnTo>
                    <a:pt x="840238" y="557870"/>
                  </a:lnTo>
                  <a:lnTo>
                    <a:pt x="839172" y="557950"/>
                  </a:lnTo>
                  <a:lnTo>
                    <a:pt x="836129" y="561188"/>
                  </a:lnTo>
                  <a:lnTo>
                    <a:pt x="835439" y="563816"/>
                  </a:lnTo>
                  <a:lnTo>
                    <a:pt x="835348" y="567706"/>
                  </a:lnTo>
                  <a:lnTo>
                    <a:pt x="834918" y="568470"/>
                  </a:lnTo>
                  <a:lnTo>
                    <a:pt x="835893" y="571043"/>
                  </a:lnTo>
                  <a:lnTo>
                    <a:pt x="835051" y="571400"/>
                  </a:lnTo>
                  <a:lnTo>
                    <a:pt x="835524" y="572851"/>
                  </a:lnTo>
                  <a:lnTo>
                    <a:pt x="836534" y="573675"/>
                  </a:lnTo>
                  <a:lnTo>
                    <a:pt x="839135" y="574428"/>
                  </a:lnTo>
                  <a:lnTo>
                    <a:pt x="837894" y="576362"/>
                  </a:lnTo>
                  <a:lnTo>
                    <a:pt x="838354" y="577712"/>
                  </a:lnTo>
                  <a:lnTo>
                    <a:pt x="838119" y="579334"/>
                  </a:lnTo>
                  <a:lnTo>
                    <a:pt x="838919" y="580011"/>
                  </a:lnTo>
                  <a:lnTo>
                    <a:pt x="840279" y="577919"/>
                  </a:lnTo>
                  <a:lnTo>
                    <a:pt x="841697" y="578649"/>
                  </a:lnTo>
                  <a:lnTo>
                    <a:pt x="841768" y="580654"/>
                  </a:lnTo>
                  <a:lnTo>
                    <a:pt x="843412" y="581911"/>
                  </a:lnTo>
                  <a:lnTo>
                    <a:pt x="843157" y="583222"/>
                  </a:lnTo>
                  <a:lnTo>
                    <a:pt x="844402" y="583563"/>
                  </a:lnTo>
                  <a:lnTo>
                    <a:pt x="845258" y="585475"/>
                  </a:lnTo>
                  <a:lnTo>
                    <a:pt x="846772" y="586058"/>
                  </a:lnTo>
                  <a:lnTo>
                    <a:pt x="848115" y="585424"/>
                  </a:lnTo>
                  <a:lnTo>
                    <a:pt x="850115" y="585596"/>
                  </a:lnTo>
                  <a:lnTo>
                    <a:pt x="850684" y="586251"/>
                  </a:lnTo>
                  <a:lnTo>
                    <a:pt x="852469" y="585728"/>
                  </a:lnTo>
                  <a:lnTo>
                    <a:pt x="857162" y="583632"/>
                  </a:lnTo>
                  <a:lnTo>
                    <a:pt x="857373" y="584323"/>
                  </a:lnTo>
                  <a:lnTo>
                    <a:pt x="862012" y="585044"/>
                  </a:lnTo>
                  <a:lnTo>
                    <a:pt x="862659" y="586188"/>
                  </a:lnTo>
                  <a:lnTo>
                    <a:pt x="861438" y="587753"/>
                  </a:lnTo>
                  <a:lnTo>
                    <a:pt x="859298" y="587311"/>
                  </a:lnTo>
                  <a:lnTo>
                    <a:pt x="860296" y="589277"/>
                  </a:lnTo>
                  <a:lnTo>
                    <a:pt x="859969" y="591726"/>
                  </a:lnTo>
                  <a:lnTo>
                    <a:pt x="862751" y="594049"/>
                  </a:lnTo>
                  <a:lnTo>
                    <a:pt x="863018" y="595195"/>
                  </a:lnTo>
                  <a:lnTo>
                    <a:pt x="865338" y="598117"/>
                  </a:lnTo>
                  <a:lnTo>
                    <a:pt x="866513" y="597379"/>
                  </a:lnTo>
                  <a:lnTo>
                    <a:pt x="866804" y="598953"/>
                  </a:lnTo>
                  <a:lnTo>
                    <a:pt x="867688" y="600060"/>
                  </a:lnTo>
                  <a:lnTo>
                    <a:pt x="867811" y="603689"/>
                  </a:lnTo>
                  <a:lnTo>
                    <a:pt x="868478" y="604026"/>
                  </a:lnTo>
                  <a:lnTo>
                    <a:pt x="869449" y="602093"/>
                  </a:lnTo>
                  <a:lnTo>
                    <a:pt x="869869" y="600134"/>
                  </a:lnTo>
                  <a:lnTo>
                    <a:pt x="872074" y="599556"/>
                  </a:lnTo>
                  <a:lnTo>
                    <a:pt x="872744" y="600156"/>
                  </a:lnTo>
                  <a:lnTo>
                    <a:pt x="877846" y="601089"/>
                  </a:lnTo>
                  <a:lnTo>
                    <a:pt x="878609" y="601752"/>
                  </a:lnTo>
                  <a:lnTo>
                    <a:pt x="879624" y="603775"/>
                  </a:lnTo>
                  <a:lnTo>
                    <a:pt x="882389" y="603345"/>
                  </a:lnTo>
                  <a:lnTo>
                    <a:pt x="883846" y="602429"/>
                  </a:lnTo>
                  <a:lnTo>
                    <a:pt x="884688" y="603335"/>
                  </a:lnTo>
                  <a:lnTo>
                    <a:pt x="882674" y="604236"/>
                  </a:lnTo>
                  <a:lnTo>
                    <a:pt x="882938" y="606167"/>
                  </a:lnTo>
                  <a:lnTo>
                    <a:pt x="883908" y="610975"/>
                  </a:lnTo>
                  <a:lnTo>
                    <a:pt x="884635" y="611868"/>
                  </a:lnTo>
                  <a:lnTo>
                    <a:pt x="885145" y="613735"/>
                  </a:lnTo>
                  <a:lnTo>
                    <a:pt x="886256" y="613240"/>
                  </a:lnTo>
                  <a:lnTo>
                    <a:pt x="886649" y="611662"/>
                  </a:lnTo>
                  <a:lnTo>
                    <a:pt x="889274" y="608545"/>
                  </a:lnTo>
                  <a:lnTo>
                    <a:pt x="890310" y="608936"/>
                  </a:lnTo>
                  <a:lnTo>
                    <a:pt x="890932" y="610370"/>
                  </a:lnTo>
                  <a:lnTo>
                    <a:pt x="892560" y="610197"/>
                  </a:lnTo>
                  <a:lnTo>
                    <a:pt x="893643" y="610630"/>
                  </a:lnTo>
                  <a:lnTo>
                    <a:pt x="894363" y="613747"/>
                  </a:lnTo>
                  <a:lnTo>
                    <a:pt x="893831" y="614397"/>
                  </a:lnTo>
                  <a:lnTo>
                    <a:pt x="895140" y="616611"/>
                  </a:lnTo>
                  <a:lnTo>
                    <a:pt x="896012" y="616704"/>
                  </a:lnTo>
                  <a:lnTo>
                    <a:pt x="896677" y="618872"/>
                  </a:lnTo>
                  <a:lnTo>
                    <a:pt x="898926" y="620738"/>
                  </a:lnTo>
                  <a:lnTo>
                    <a:pt x="898797" y="621568"/>
                  </a:lnTo>
                  <a:lnTo>
                    <a:pt x="899901" y="622831"/>
                  </a:lnTo>
                  <a:lnTo>
                    <a:pt x="901675" y="623832"/>
                  </a:lnTo>
                  <a:lnTo>
                    <a:pt x="902447" y="623028"/>
                  </a:lnTo>
                  <a:lnTo>
                    <a:pt x="901970" y="621075"/>
                  </a:lnTo>
                  <a:lnTo>
                    <a:pt x="903201" y="621366"/>
                  </a:lnTo>
                  <a:lnTo>
                    <a:pt x="905977" y="619546"/>
                  </a:lnTo>
                  <a:lnTo>
                    <a:pt x="908667" y="618157"/>
                  </a:lnTo>
                  <a:lnTo>
                    <a:pt x="909837" y="616670"/>
                  </a:lnTo>
                  <a:lnTo>
                    <a:pt x="910053" y="614917"/>
                  </a:lnTo>
                  <a:lnTo>
                    <a:pt x="910751" y="614531"/>
                  </a:lnTo>
                  <a:lnTo>
                    <a:pt x="910343" y="612192"/>
                  </a:lnTo>
                  <a:lnTo>
                    <a:pt x="910681" y="609963"/>
                  </a:lnTo>
                  <a:lnTo>
                    <a:pt x="909386" y="607178"/>
                  </a:lnTo>
                  <a:lnTo>
                    <a:pt x="909818" y="604832"/>
                  </a:lnTo>
                  <a:lnTo>
                    <a:pt x="908236" y="604790"/>
                  </a:lnTo>
                  <a:lnTo>
                    <a:pt x="908090" y="603167"/>
                  </a:lnTo>
                  <a:lnTo>
                    <a:pt x="906635" y="601211"/>
                  </a:lnTo>
                  <a:lnTo>
                    <a:pt x="907441" y="599546"/>
                  </a:lnTo>
                  <a:lnTo>
                    <a:pt x="907911" y="597057"/>
                  </a:lnTo>
                  <a:lnTo>
                    <a:pt x="909097" y="597383"/>
                  </a:lnTo>
                  <a:lnTo>
                    <a:pt x="908287" y="593996"/>
                  </a:lnTo>
                  <a:lnTo>
                    <a:pt x="907510" y="593145"/>
                  </a:lnTo>
                  <a:lnTo>
                    <a:pt x="907879" y="592040"/>
                  </a:lnTo>
                  <a:lnTo>
                    <a:pt x="906550" y="590573"/>
                  </a:lnTo>
                  <a:lnTo>
                    <a:pt x="906261" y="588467"/>
                  </a:lnTo>
                  <a:lnTo>
                    <a:pt x="907148" y="588024"/>
                  </a:lnTo>
                  <a:lnTo>
                    <a:pt x="908121" y="586380"/>
                  </a:lnTo>
                  <a:lnTo>
                    <a:pt x="909581" y="585734"/>
                  </a:lnTo>
                  <a:lnTo>
                    <a:pt x="910076" y="584664"/>
                  </a:lnTo>
                  <a:lnTo>
                    <a:pt x="912414" y="584251"/>
                  </a:lnTo>
                  <a:lnTo>
                    <a:pt x="914746" y="584480"/>
                  </a:lnTo>
                  <a:lnTo>
                    <a:pt x="916737" y="585332"/>
                  </a:lnTo>
                  <a:lnTo>
                    <a:pt x="916870" y="584090"/>
                  </a:lnTo>
                  <a:lnTo>
                    <a:pt x="918325" y="584498"/>
                  </a:lnTo>
                  <a:lnTo>
                    <a:pt x="919029" y="586367"/>
                  </a:lnTo>
                  <a:lnTo>
                    <a:pt x="921272" y="586727"/>
                  </a:lnTo>
                  <a:lnTo>
                    <a:pt x="922844" y="586361"/>
                  </a:lnTo>
                  <a:lnTo>
                    <a:pt x="925718" y="588384"/>
                  </a:lnTo>
                  <a:lnTo>
                    <a:pt x="926822" y="588243"/>
                  </a:lnTo>
                  <a:lnTo>
                    <a:pt x="926233" y="587399"/>
                  </a:lnTo>
                  <a:lnTo>
                    <a:pt x="926600" y="585956"/>
                  </a:lnTo>
                  <a:lnTo>
                    <a:pt x="927447" y="585334"/>
                  </a:lnTo>
                  <a:lnTo>
                    <a:pt x="930140" y="586787"/>
                  </a:lnTo>
                  <a:lnTo>
                    <a:pt x="930793" y="586159"/>
                  </a:lnTo>
                  <a:lnTo>
                    <a:pt x="930887" y="584171"/>
                  </a:lnTo>
                  <a:lnTo>
                    <a:pt x="934162" y="584037"/>
                  </a:lnTo>
                  <a:lnTo>
                    <a:pt x="934179" y="581692"/>
                  </a:lnTo>
                  <a:lnTo>
                    <a:pt x="937002" y="581868"/>
                  </a:lnTo>
                  <a:lnTo>
                    <a:pt x="937095" y="580332"/>
                  </a:lnTo>
                  <a:lnTo>
                    <a:pt x="936437" y="579342"/>
                  </a:lnTo>
                  <a:lnTo>
                    <a:pt x="937862" y="578729"/>
                  </a:lnTo>
                  <a:lnTo>
                    <a:pt x="936297" y="577518"/>
                  </a:lnTo>
                  <a:lnTo>
                    <a:pt x="934756" y="575485"/>
                  </a:lnTo>
                  <a:lnTo>
                    <a:pt x="934445" y="573471"/>
                  </a:lnTo>
                  <a:lnTo>
                    <a:pt x="933144" y="573071"/>
                  </a:lnTo>
                  <a:lnTo>
                    <a:pt x="935273" y="570373"/>
                  </a:lnTo>
                  <a:lnTo>
                    <a:pt x="936524" y="570752"/>
                  </a:lnTo>
                  <a:lnTo>
                    <a:pt x="939048" y="568574"/>
                  </a:lnTo>
                  <a:lnTo>
                    <a:pt x="938637" y="567555"/>
                  </a:lnTo>
                  <a:lnTo>
                    <a:pt x="936337" y="568312"/>
                  </a:lnTo>
                  <a:lnTo>
                    <a:pt x="935650" y="566525"/>
                  </a:lnTo>
                  <a:lnTo>
                    <a:pt x="937486" y="566431"/>
                  </a:lnTo>
                  <a:lnTo>
                    <a:pt x="939014" y="565096"/>
                  </a:lnTo>
                  <a:lnTo>
                    <a:pt x="939323" y="563924"/>
                  </a:lnTo>
                  <a:lnTo>
                    <a:pt x="938010" y="562960"/>
                  </a:lnTo>
                  <a:lnTo>
                    <a:pt x="938875" y="561277"/>
                  </a:lnTo>
                  <a:lnTo>
                    <a:pt x="938783" y="558707"/>
                  </a:lnTo>
                  <a:lnTo>
                    <a:pt x="939718" y="557274"/>
                  </a:lnTo>
                  <a:lnTo>
                    <a:pt x="939003" y="555961"/>
                  </a:lnTo>
                  <a:lnTo>
                    <a:pt x="938906" y="554444"/>
                  </a:lnTo>
                  <a:lnTo>
                    <a:pt x="938078" y="553490"/>
                  </a:lnTo>
                  <a:lnTo>
                    <a:pt x="936781" y="553482"/>
                  </a:lnTo>
                  <a:lnTo>
                    <a:pt x="936978" y="551683"/>
                  </a:lnTo>
                  <a:lnTo>
                    <a:pt x="935445" y="550667"/>
                  </a:lnTo>
                  <a:lnTo>
                    <a:pt x="934058" y="549151"/>
                  </a:lnTo>
                  <a:lnTo>
                    <a:pt x="933462" y="547743"/>
                  </a:lnTo>
                  <a:lnTo>
                    <a:pt x="932392" y="547395"/>
                  </a:lnTo>
                  <a:lnTo>
                    <a:pt x="931923" y="545690"/>
                  </a:lnTo>
                  <a:lnTo>
                    <a:pt x="930419" y="546556"/>
                  </a:lnTo>
                  <a:lnTo>
                    <a:pt x="928194" y="546157"/>
                  </a:lnTo>
                  <a:lnTo>
                    <a:pt x="927350" y="546812"/>
                  </a:lnTo>
                  <a:lnTo>
                    <a:pt x="926187" y="545611"/>
                  </a:lnTo>
                  <a:lnTo>
                    <a:pt x="923232" y="544595"/>
                  </a:lnTo>
                  <a:lnTo>
                    <a:pt x="922531" y="542452"/>
                  </a:lnTo>
                  <a:lnTo>
                    <a:pt x="920444" y="543348"/>
                  </a:lnTo>
                  <a:lnTo>
                    <a:pt x="917512" y="541992"/>
                  </a:lnTo>
                  <a:lnTo>
                    <a:pt x="916596" y="542331"/>
                  </a:lnTo>
                  <a:lnTo>
                    <a:pt x="915478" y="541166"/>
                  </a:lnTo>
                  <a:lnTo>
                    <a:pt x="914163" y="541184"/>
                  </a:lnTo>
                  <a:lnTo>
                    <a:pt x="914078" y="543191"/>
                  </a:lnTo>
                  <a:lnTo>
                    <a:pt x="912986" y="543690"/>
                  </a:lnTo>
                  <a:lnTo>
                    <a:pt x="911721" y="542484"/>
                  </a:lnTo>
                  <a:lnTo>
                    <a:pt x="909421" y="541229"/>
                  </a:lnTo>
                  <a:lnTo>
                    <a:pt x="908535" y="539137"/>
                  </a:lnTo>
                  <a:lnTo>
                    <a:pt x="910563" y="539371"/>
                  </a:lnTo>
                  <a:lnTo>
                    <a:pt x="911116" y="533810"/>
                  </a:lnTo>
                  <a:lnTo>
                    <a:pt x="912105" y="532786"/>
                  </a:lnTo>
                  <a:lnTo>
                    <a:pt x="910751" y="532019"/>
                  </a:lnTo>
                  <a:lnTo>
                    <a:pt x="909980" y="530306"/>
                  </a:lnTo>
                  <a:lnTo>
                    <a:pt x="911725" y="527644"/>
                  </a:lnTo>
                  <a:lnTo>
                    <a:pt x="911618" y="525688"/>
                  </a:lnTo>
                  <a:lnTo>
                    <a:pt x="909401" y="525694"/>
                  </a:lnTo>
                  <a:lnTo>
                    <a:pt x="908698" y="524455"/>
                  </a:lnTo>
                  <a:lnTo>
                    <a:pt x="907474" y="524352"/>
                  </a:lnTo>
                  <a:lnTo>
                    <a:pt x="906149" y="522746"/>
                  </a:lnTo>
                  <a:lnTo>
                    <a:pt x="904709" y="522643"/>
                  </a:lnTo>
                  <a:lnTo>
                    <a:pt x="905185" y="521970"/>
                  </a:lnTo>
                  <a:lnTo>
                    <a:pt x="903496" y="519686"/>
                  </a:lnTo>
                  <a:lnTo>
                    <a:pt x="903847" y="518264"/>
                  </a:lnTo>
                  <a:lnTo>
                    <a:pt x="905954" y="519464"/>
                  </a:lnTo>
                  <a:lnTo>
                    <a:pt x="907606" y="519410"/>
                  </a:lnTo>
                  <a:lnTo>
                    <a:pt x="908191" y="517769"/>
                  </a:lnTo>
                  <a:lnTo>
                    <a:pt x="906857" y="516149"/>
                  </a:lnTo>
                  <a:lnTo>
                    <a:pt x="906882" y="514229"/>
                  </a:lnTo>
                  <a:lnTo>
                    <a:pt x="908419" y="514584"/>
                  </a:lnTo>
                  <a:lnTo>
                    <a:pt x="909889" y="513914"/>
                  </a:lnTo>
                  <a:lnTo>
                    <a:pt x="910130" y="512507"/>
                  </a:lnTo>
                  <a:lnTo>
                    <a:pt x="909871" y="509369"/>
                  </a:lnTo>
                  <a:lnTo>
                    <a:pt x="911324" y="508825"/>
                  </a:lnTo>
                  <a:lnTo>
                    <a:pt x="911374" y="506981"/>
                  </a:lnTo>
                  <a:lnTo>
                    <a:pt x="915314" y="504467"/>
                  </a:lnTo>
                  <a:lnTo>
                    <a:pt x="917925" y="505200"/>
                  </a:lnTo>
                  <a:lnTo>
                    <a:pt x="918939" y="504712"/>
                  </a:lnTo>
                  <a:lnTo>
                    <a:pt x="919430" y="502513"/>
                  </a:lnTo>
                  <a:lnTo>
                    <a:pt x="919569" y="500065"/>
                  </a:lnTo>
                  <a:lnTo>
                    <a:pt x="920582" y="498587"/>
                  </a:lnTo>
                  <a:lnTo>
                    <a:pt x="919501" y="497513"/>
                  </a:lnTo>
                  <a:lnTo>
                    <a:pt x="919407" y="494701"/>
                  </a:lnTo>
                  <a:lnTo>
                    <a:pt x="918626" y="492835"/>
                  </a:lnTo>
                  <a:lnTo>
                    <a:pt x="917556" y="493828"/>
                  </a:lnTo>
                  <a:lnTo>
                    <a:pt x="916928" y="492919"/>
                  </a:lnTo>
                  <a:lnTo>
                    <a:pt x="917466" y="491456"/>
                  </a:lnTo>
                  <a:lnTo>
                    <a:pt x="915553" y="489762"/>
                  </a:lnTo>
                  <a:lnTo>
                    <a:pt x="913616" y="488824"/>
                  </a:lnTo>
                  <a:lnTo>
                    <a:pt x="914007" y="488014"/>
                  </a:lnTo>
                  <a:lnTo>
                    <a:pt x="915632" y="488437"/>
                  </a:lnTo>
                  <a:lnTo>
                    <a:pt x="916692" y="486835"/>
                  </a:lnTo>
                  <a:lnTo>
                    <a:pt x="918363" y="487484"/>
                  </a:lnTo>
                  <a:lnTo>
                    <a:pt x="919425" y="486328"/>
                  </a:lnTo>
                  <a:lnTo>
                    <a:pt x="919878" y="484360"/>
                  </a:lnTo>
                  <a:lnTo>
                    <a:pt x="921173" y="482887"/>
                  </a:lnTo>
                  <a:lnTo>
                    <a:pt x="920216" y="481510"/>
                  </a:lnTo>
                  <a:lnTo>
                    <a:pt x="919810" y="479014"/>
                  </a:lnTo>
                  <a:lnTo>
                    <a:pt x="918224" y="476548"/>
                  </a:lnTo>
                  <a:lnTo>
                    <a:pt x="917244" y="474062"/>
                  </a:lnTo>
                  <a:lnTo>
                    <a:pt x="918098" y="473447"/>
                  </a:lnTo>
                  <a:lnTo>
                    <a:pt x="919550" y="474684"/>
                  </a:lnTo>
                  <a:lnTo>
                    <a:pt x="920792" y="474120"/>
                  </a:lnTo>
                  <a:lnTo>
                    <a:pt x="923291" y="474781"/>
                  </a:lnTo>
                  <a:lnTo>
                    <a:pt x="925151" y="474588"/>
                  </a:lnTo>
                  <a:lnTo>
                    <a:pt x="925654" y="476150"/>
                  </a:lnTo>
                  <a:lnTo>
                    <a:pt x="926939" y="476046"/>
                  </a:lnTo>
                  <a:lnTo>
                    <a:pt x="928007" y="474376"/>
                  </a:lnTo>
                  <a:lnTo>
                    <a:pt x="927574" y="473339"/>
                  </a:lnTo>
                  <a:lnTo>
                    <a:pt x="928490" y="471512"/>
                  </a:lnTo>
                  <a:lnTo>
                    <a:pt x="933519" y="475110"/>
                  </a:lnTo>
                  <a:lnTo>
                    <a:pt x="934298" y="474937"/>
                  </a:lnTo>
                  <a:lnTo>
                    <a:pt x="935666" y="476372"/>
                  </a:lnTo>
                  <a:lnTo>
                    <a:pt x="937209" y="474371"/>
                  </a:lnTo>
                  <a:lnTo>
                    <a:pt x="937612" y="472422"/>
                  </a:lnTo>
                  <a:lnTo>
                    <a:pt x="939533" y="473903"/>
                  </a:lnTo>
                  <a:lnTo>
                    <a:pt x="940076" y="475098"/>
                  </a:lnTo>
                  <a:lnTo>
                    <a:pt x="942457" y="475696"/>
                  </a:lnTo>
                  <a:lnTo>
                    <a:pt x="944585" y="474901"/>
                  </a:lnTo>
                  <a:lnTo>
                    <a:pt x="944877" y="473139"/>
                  </a:lnTo>
                  <a:lnTo>
                    <a:pt x="946538" y="474293"/>
                  </a:lnTo>
                  <a:lnTo>
                    <a:pt x="947593" y="473896"/>
                  </a:lnTo>
                  <a:lnTo>
                    <a:pt x="948703" y="474977"/>
                  </a:lnTo>
                  <a:lnTo>
                    <a:pt x="951183" y="473448"/>
                  </a:lnTo>
                  <a:lnTo>
                    <a:pt x="954236" y="472732"/>
                  </a:lnTo>
                  <a:lnTo>
                    <a:pt x="957688" y="476362"/>
                  </a:lnTo>
                  <a:lnTo>
                    <a:pt x="958626" y="475716"/>
                  </a:lnTo>
                  <a:lnTo>
                    <a:pt x="959845" y="476266"/>
                  </a:lnTo>
                  <a:lnTo>
                    <a:pt x="960906" y="479718"/>
                  </a:lnTo>
                  <a:lnTo>
                    <a:pt x="960540" y="480901"/>
                  </a:lnTo>
                  <a:lnTo>
                    <a:pt x="961049" y="484855"/>
                  </a:lnTo>
                  <a:lnTo>
                    <a:pt x="962134" y="488088"/>
                  </a:lnTo>
                  <a:lnTo>
                    <a:pt x="961654" y="489486"/>
                  </a:lnTo>
                  <a:lnTo>
                    <a:pt x="962606" y="491208"/>
                  </a:lnTo>
                  <a:lnTo>
                    <a:pt x="963960" y="490207"/>
                  </a:lnTo>
                  <a:lnTo>
                    <a:pt x="966386" y="491874"/>
                  </a:lnTo>
                  <a:lnTo>
                    <a:pt x="971311" y="492305"/>
                  </a:lnTo>
                  <a:lnTo>
                    <a:pt x="973293" y="491578"/>
                  </a:lnTo>
                  <a:lnTo>
                    <a:pt x="976891" y="494863"/>
                  </a:lnTo>
                  <a:lnTo>
                    <a:pt x="976309" y="495956"/>
                  </a:lnTo>
                  <a:lnTo>
                    <a:pt x="977304" y="497949"/>
                  </a:lnTo>
                  <a:lnTo>
                    <a:pt x="979119" y="497320"/>
                  </a:lnTo>
                  <a:lnTo>
                    <a:pt x="980569" y="497333"/>
                  </a:lnTo>
                  <a:lnTo>
                    <a:pt x="981392" y="498165"/>
                  </a:lnTo>
                  <a:lnTo>
                    <a:pt x="983247" y="498809"/>
                  </a:lnTo>
                  <a:lnTo>
                    <a:pt x="985793" y="497607"/>
                  </a:lnTo>
                  <a:lnTo>
                    <a:pt x="988202" y="499803"/>
                  </a:lnTo>
                  <a:lnTo>
                    <a:pt x="989497" y="499238"/>
                  </a:lnTo>
                  <a:lnTo>
                    <a:pt x="992643" y="501126"/>
                  </a:lnTo>
                  <a:lnTo>
                    <a:pt x="998308" y="502890"/>
                  </a:lnTo>
                  <a:lnTo>
                    <a:pt x="999213" y="504345"/>
                  </a:lnTo>
                  <a:lnTo>
                    <a:pt x="1000941" y="504204"/>
                  </a:lnTo>
                  <a:lnTo>
                    <a:pt x="1001413" y="506489"/>
                  </a:lnTo>
                  <a:lnTo>
                    <a:pt x="1002572" y="507341"/>
                  </a:lnTo>
                  <a:lnTo>
                    <a:pt x="1003092" y="508630"/>
                  </a:lnTo>
                  <a:lnTo>
                    <a:pt x="1002867" y="511552"/>
                  </a:lnTo>
                  <a:lnTo>
                    <a:pt x="1006106" y="511276"/>
                  </a:lnTo>
                  <a:lnTo>
                    <a:pt x="1005979" y="510233"/>
                  </a:lnTo>
                  <a:lnTo>
                    <a:pt x="1007184" y="509578"/>
                  </a:lnTo>
                  <a:lnTo>
                    <a:pt x="1008374" y="510656"/>
                  </a:lnTo>
                  <a:lnTo>
                    <a:pt x="1008364" y="512379"/>
                  </a:lnTo>
                  <a:lnTo>
                    <a:pt x="1007326" y="514637"/>
                  </a:lnTo>
                  <a:lnTo>
                    <a:pt x="1008886" y="514866"/>
                  </a:lnTo>
                  <a:lnTo>
                    <a:pt x="1009840" y="516518"/>
                  </a:lnTo>
                  <a:lnTo>
                    <a:pt x="1011310" y="515684"/>
                  </a:lnTo>
                  <a:lnTo>
                    <a:pt x="1012971" y="515863"/>
                  </a:lnTo>
                  <a:lnTo>
                    <a:pt x="1012839" y="517231"/>
                  </a:lnTo>
                  <a:lnTo>
                    <a:pt x="1014303" y="517290"/>
                  </a:lnTo>
                  <a:lnTo>
                    <a:pt x="1015816" y="518075"/>
                  </a:lnTo>
                  <a:lnTo>
                    <a:pt x="1015967" y="519200"/>
                  </a:lnTo>
                  <a:lnTo>
                    <a:pt x="1017541" y="518981"/>
                  </a:lnTo>
                  <a:lnTo>
                    <a:pt x="1018600" y="517006"/>
                  </a:lnTo>
                  <a:lnTo>
                    <a:pt x="1019602" y="513826"/>
                  </a:lnTo>
                  <a:lnTo>
                    <a:pt x="1021217" y="513742"/>
                  </a:lnTo>
                  <a:lnTo>
                    <a:pt x="1020048" y="516479"/>
                  </a:lnTo>
                  <a:lnTo>
                    <a:pt x="1020812" y="518493"/>
                  </a:lnTo>
                  <a:lnTo>
                    <a:pt x="1022671" y="518518"/>
                  </a:lnTo>
                  <a:lnTo>
                    <a:pt x="1022822" y="519291"/>
                  </a:lnTo>
                  <a:lnTo>
                    <a:pt x="1024976" y="519224"/>
                  </a:lnTo>
                  <a:lnTo>
                    <a:pt x="1028781" y="519495"/>
                  </a:lnTo>
                  <a:lnTo>
                    <a:pt x="1030001" y="520422"/>
                  </a:lnTo>
                  <a:lnTo>
                    <a:pt x="1030373" y="522622"/>
                  </a:lnTo>
                  <a:lnTo>
                    <a:pt x="1032056" y="523758"/>
                  </a:lnTo>
                  <a:lnTo>
                    <a:pt x="1032962" y="525963"/>
                  </a:lnTo>
                  <a:lnTo>
                    <a:pt x="1033112" y="527405"/>
                  </a:lnTo>
                  <a:lnTo>
                    <a:pt x="1034652" y="529280"/>
                  </a:lnTo>
                  <a:lnTo>
                    <a:pt x="1036494" y="530305"/>
                  </a:lnTo>
                  <a:lnTo>
                    <a:pt x="1038106" y="529793"/>
                  </a:lnTo>
                  <a:lnTo>
                    <a:pt x="1038834" y="530326"/>
                  </a:lnTo>
                  <a:lnTo>
                    <a:pt x="1039987" y="528504"/>
                  </a:lnTo>
                  <a:lnTo>
                    <a:pt x="1039533" y="526629"/>
                  </a:lnTo>
                  <a:lnTo>
                    <a:pt x="1043078" y="529050"/>
                  </a:lnTo>
                  <a:lnTo>
                    <a:pt x="1045071" y="529613"/>
                  </a:lnTo>
                  <a:lnTo>
                    <a:pt x="1046702" y="529422"/>
                  </a:lnTo>
                  <a:lnTo>
                    <a:pt x="1048149" y="532604"/>
                  </a:lnTo>
                  <a:lnTo>
                    <a:pt x="1048776" y="533337"/>
                  </a:lnTo>
                  <a:lnTo>
                    <a:pt x="1048158" y="535369"/>
                  </a:lnTo>
                  <a:lnTo>
                    <a:pt x="1048193" y="539181"/>
                  </a:lnTo>
                  <a:lnTo>
                    <a:pt x="1049022" y="542135"/>
                  </a:lnTo>
                  <a:lnTo>
                    <a:pt x="1048444" y="543710"/>
                  </a:lnTo>
                  <a:lnTo>
                    <a:pt x="1049655" y="546836"/>
                  </a:lnTo>
                  <a:lnTo>
                    <a:pt x="1052085" y="551125"/>
                  </a:lnTo>
                  <a:lnTo>
                    <a:pt x="1052695" y="552875"/>
                  </a:lnTo>
                  <a:lnTo>
                    <a:pt x="1051753" y="554570"/>
                  </a:lnTo>
                  <a:lnTo>
                    <a:pt x="1052383" y="555169"/>
                  </a:lnTo>
                  <a:lnTo>
                    <a:pt x="1051319" y="556831"/>
                  </a:lnTo>
                  <a:lnTo>
                    <a:pt x="1050785" y="559501"/>
                  </a:lnTo>
                  <a:lnTo>
                    <a:pt x="1051174" y="562189"/>
                  </a:lnTo>
                  <a:lnTo>
                    <a:pt x="1049453" y="564338"/>
                  </a:lnTo>
                  <a:lnTo>
                    <a:pt x="1049116" y="567573"/>
                  </a:lnTo>
                  <a:lnTo>
                    <a:pt x="1047656" y="568224"/>
                  </a:lnTo>
                  <a:lnTo>
                    <a:pt x="1044765" y="567774"/>
                  </a:lnTo>
                  <a:lnTo>
                    <a:pt x="1043512" y="568624"/>
                  </a:lnTo>
                  <a:lnTo>
                    <a:pt x="1043108" y="570078"/>
                  </a:lnTo>
                  <a:lnTo>
                    <a:pt x="1040247" y="571334"/>
                  </a:lnTo>
                  <a:lnTo>
                    <a:pt x="1039110" y="572954"/>
                  </a:lnTo>
                  <a:lnTo>
                    <a:pt x="1039147" y="574143"/>
                  </a:lnTo>
                  <a:lnTo>
                    <a:pt x="1040623" y="576531"/>
                  </a:lnTo>
                  <a:lnTo>
                    <a:pt x="1040840" y="577751"/>
                  </a:lnTo>
                  <a:lnTo>
                    <a:pt x="1040546" y="582869"/>
                  </a:lnTo>
                  <a:lnTo>
                    <a:pt x="1041162" y="583730"/>
                  </a:lnTo>
                  <a:lnTo>
                    <a:pt x="1040144" y="586288"/>
                  </a:lnTo>
                  <a:lnTo>
                    <a:pt x="1040214" y="587565"/>
                  </a:lnTo>
                  <a:lnTo>
                    <a:pt x="1041003" y="589085"/>
                  </a:lnTo>
                  <a:lnTo>
                    <a:pt x="1040546" y="590610"/>
                  </a:lnTo>
                  <a:lnTo>
                    <a:pt x="1041609" y="594979"/>
                  </a:lnTo>
                  <a:lnTo>
                    <a:pt x="1043261" y="595794"/>
                  </a:lnTo>
                  <a:lnTo>
                    <a:pt x="1043408" y="596560"/>
                  </a:lnTo>
                  <a:lnTo>
                    <a:pt x="1046677" y="598802"/>
                  </a:lnTo>
                  <a:lnTo>
                    <a:pt x="1046960" y="600077"/>
                  </a:lnTo>
                  <a:lnTo>
                    <a:pt x="1046861" y="601217"/>
                  </a:lnTo>
                  <a:lnTo>
                    <a:pt x="1045873" y="603060"/>
                  </a:lnTo>
                  <a:lnTo>
                    <a:pt x="1046554" y="605067"/>
                  </a:lnTo>
                  <a:lnTo>
                    <a:pt x="1046740" y="607760"/>
                  </a:lnTo>
                  <a:lnTo>
                    <a:pt x="1047490" y="609673"/>
                  </a:lnTo>
                  <a:lnTo>
                    <a:pt x="1046831" y="611572"/>
                  </a:lnTo>
                  <a:lnTo>
                    <a:pt x="1046912" y="612648"/>
                  </a:lnTo>
                  <a:lnTo>
                    <a:pt x="1046170" y="614651"/>
                  </a:lnTo>
                  <a:lnTo>
                    <a:pt x="1046479" y="616492"/>
                  </a:lnTo>
                  <a:lnTo>
                    <a:pt x="1045681" y="618010"/>
                  </a:lnTo>
                  <a:lnTo>
                    <a:pt x="1043448" y="619690"/>
                  </a:lnTo>
                  <a:lnTo>
                    <a:pt x="1041851" y="618674"/>
                  </a:lnTo>
                  <a:lnTo>
                    <a:pt x="1040662" y="619848"/>
                  </a:lnTo>
                  <a:lnTo>
                    <a:pt x="1038346" y="620927"/>
                  </a:lnTo>
                  <a:lnTo>
                    <a:pt x="1035761" y="621060"/>
                  </a:lnTo>
                  <a:lnTo>
                    <a:pt x="1032753" y="620720"/>
                  </a:lnTo>
                  <a:lnTo>
                    <a:pt x="1032611" y="620353"/>
                  </a:lnTo>
                  <a:lnTo>
                    <a:pt x="1029571" y="620116"/>
                  </a:lnTo>
                  <a:lnTo>
                    <a:pt x="1029091" y="618949"/>
                  </a:lnTo>
                  <a:lnTo>
                    <a:pt x="1027510" y="620412"/>
                  </a:lnTo>
                  <a:lnTo>
                    <a:pt x="1025527" y="621472"/>
                  </a:lnTo>
                  <a:lnTo>
                    <a:pt x="1024167" y="621437"/>
                  </a:lnTo>
                  <a:lnTo>
                    <a:pt x="1022347" y="622438"/>
                  </a:lnTo>
                  <a:lnTo>
                    <a:pt x="1021131" y="619238"/>
                  </a:lnTo>
                  <a:lnTo>
                    <a:pt x="1019345" y="618473"/>
                  </a:lnTo>
                  <a:lnTo>
                    <a:pt x="1018115" y="618596"/>
                  </a:lnTo>
                  <a:lnTo>
                    <a:pt x="1016470" y="619700"/>
                  </a:lnTo>
                  <a:lnTo>
                    <a:pt x="1015122" y="620001"/>
                  </a:lnTo>
                  <a:lnTo>
                    <a:pt x="1012897" y="620608"/>
                  </a:lnTo>
                  <a:lnTo>
                    <a:pt x="1010022" y="622611"/>
                  </a:lnTo>
                  <a:lnTo>
                    <a:pt x="1004971" y="623559"/>
                  </a:lnTo>
                  <a:lnTo>
                    <a:pt x="1003666" y="623267"/>
                  </a:lnTo>
                  <a:lnTo>
                    <a:pt x="1003517" y="621510"/>
                  </a:lnTo>
                  <a:lnTo>
                    <a:pt x="1002338" y="622826"/>
                  </a:lnTo>
                  <a:lnTo>
                    <a:pt x="1000769" y="622017"/>
                  </a:lnTo>
                  <a:lnTo>
                    <a:pt x="998248" y="622351"/>
                  </a:lnTo>
                  <a:lnTo>
                    <a:pt x="997842" y="621514"/>
                  </a:lnTo>
                  <a:lnTo>
                    <a:pt x="996031" y="621115"/>
                  </a:lnTo>
                  <a:lnTo>
                    <a:pt x="993470" y="619310"/>
                  </a:lnTo>
                  <a:lnTo>
                    <a:pt x="991678" y="618855"/>
                  </a:lnTo>
                  <a:lnTo>
                    <a:pt x="990530" y="618078"/>
                  </a:lnTo>
                  <a:lnTo>
                    <a:pt x="989954" y="619293"/>
                  </a:lnTo>
                  <a:lnTo>
                    <a:pt x="989989" y="621541"/>
                  </a:lnTo>
                  <a:lnTo>
                    <a:pt x="988887" y="621398"/>
                  </a:lnTo>
                  <a:lnTo>
                    <a:pt x="988347" y="622349"/>
                  </a:lnTo>
                  <a:lnTo>
                    <a:pt x="987101" y="622808"/>
                  </a:lnTo>
                  <a:lnTo>
                    <a:pt x="985192" y="622475"/>
                  </a:lnTo>
                  <a:lnTo>
                    <a:pt x="984568" y="623240"/>
                  </a:lnTo>
                  <a:lnTo>
                    <a:pt x="985687" y="625682"/>
                  </a:lnTo>
                  <a:lnTo>
                    <a:pt x="986775" y="625511"/>
                  </a:lnTo>
                  <a:lnTo>
                    <a:pt x="987383" y="626923"/>
                  </a:lnTo>
                  <a:lnTo>
                    <a:pt x="988605" y="629313"/>
                  </a:lnTo>
                  <a:lnTo>
                    <a:pt x="989168" y="631203"/>
                  </a:lnTo>
                  <a:lnTo>
                    <a:pt x="989040" y="633476"/>
                  </a:lnTo>
                  <a:lnTo>
                    <a:pt x="991059" y="635027"/>
                  </a:lnTo>
                  <a:lnTo>
                    <a:pt x="991414" y="636893"/>
                  </a:lnTo>
                  <a:lnTo>
                    <a:pt x="994051" y="639844"/>
                  </a:lnTo>
                  <a:lnTo>
                    <a:pt x="994940" y="640506"/>
                  </a:lnTo>
                  <a:lnTo>
                    <a:pt x="996417" y="640443"/>
                  </a:lnTo>
                  <a:lnTo>
                    <a:pt x="997132" y="642449"/>
                  </a:lnTo>
                  <a:lnTo>
                    <a:pt x="998152" y="642619"/>
                  </a:lnTo>
                  <a:lnTo>
                    <a:pt x="997801" y="643467"/>
                  </a:lnTo>
                  <a:lnTo>
                    <a:pt x="995316" y="644495"/>
                  </a:lnTo>
                  <a:lnTo>
                    <a:pt x="993823" y="645555"/>
                  </a:lnTo>
                  <a:lnTo>
                    <a:pt x="992646" y="645209"/>
                  </a:lnTo>
                  <a:lnTo>
                    <a:pt x="990265" y="646080"/>
                  </a:lnTo>
                  <a:lnTo>
                    <a:pt x="985948" y="646258"/>
                  </a:lnTo>
                  <a:lnTo>
                    <a:pt x="984664" y="647630"/>
                  </a:lnTo>
                  <a:lnTo>
                    <a:pt x="983597" y="647648"/>
                  </a:lnTo>
                  <a:lnTo>
                    <a:pt x="983319" y="646040"/>
                  </a:lnTo>
                  <a:lnTo>
                    <a:pt x="982438" y="645200"/>
                  </a:lnTo>
                  <a:lnTo>
                    <a:pt x="981533" y="645665"/>
                  </a:lnTo>
                  <a:lnTo>
                    <a:pt x="979614" y="644733"/>
                  </a:lnTo>
                  <a:lnTo>
                    <a:pt x="978729" y="645056"/>
                  </a:lnTo>
                  <a:lnTo>
                    <a:pt x="978026" y="647101"/>
                  </a:lnTo>
                  <a:lnTo>
                    <a:pt x="977172" y="647711"/>
                  </a:lnTo>
                  <a:lnTo>
                    <a:pt x="977094" y="649052"/>
                  </a:lnTo>
                  <a:lnTo>
                    <a:pt x="976279" y="649484"/>
                  </a:lnTo>
                  <a:lnTo>
                    <a:pt x="973102" y="648746"/>
                  </a:lnTo>
                  <a:lnTo>
                    <a:pt x="971861" y="648957"/>
                  </a:lnTo>
                  <a:lnTo>
                    <a:pt x="969958" y="648029"/>
                  </a:lnTo>
                  <a:lnTo>
                    <a:pt x="967829" y="647742"/>
                  </a:lnTo>
                  <a:lnTo>
                    <a:pt x="966285" y="648879"/>
                  </a:lnTo>
                  <a:lnTo>
                    <a:pt x="965087" y="647606"/>
                  </a:lnTo>
                  <a:lnTo>
                    <a:pt x="963766" y="647298"/>
                  </a:lnTo>
                  <a:lnTo>
                    <a:pt x="961015" y="647772"/>
                  </a:lnTo>
                  <a:lnTo>
                    <a:pt x="960775" y="649342"/>
                  </a:lnTo>
                  <a:lnTo>
                    <a:pt x="959474" y="649853"/>
                  </a:lnTo>
                  <a:lnTo>
                    <a:pt x="958818" y="651725"/>
                  </a:lnTo>
                  <a:lnTo>
                    <a:pt x="957584" y="651072"/>
                  </a:lnTo>
                  <a:lnTo>
                    <a:pt x="956920" y="651962"/>
                  </a:lnTo>
                  <a:lnTo>
                    <a:pt x="955505" y="651690"/>
                  </a:lnTo>
                  <a:lnTo>
                    <a:pt x="954767" y="650785"/>
                  </a:lnTo>
                  <a:lnTo>
                    <a:pt x="954145" y="648056"/>
                  </a:lnTo>
                  <a:lnTo>
                    <a:pt x="953016" y="646823"/>
                  </a:lnTo>
                  <a:lnTo>
                    <a:pt x="951408" y="646777"/>
                  </a:lnTo>
                  <a:lnTo>
                    <a:pt x="949196" y="645586"/>
                  </a:lnTo>
                  <a:lnTo>
                    <a:pt x="948336" y="644285"/>
                  </a:lnTo>
                  <a:lnTo>
                    <a:pt x="948750" y="641676"/>
                  </a:lnTo>
                  <a:lnTo>
                    <a:pt x="947886" y="640589"/>
                  </a:lnTo>
                  <a:lnTo>
                    <a:pt x="946668" y="640375"/>
                  </a:lnTo>
                  <a:lnTo>
                    <a:pt x="943385" y="640161"/>
                  </a:lnTo>
                  <a:lnTo>
                    <a:pt x="942990" y="638729"/>
                  </a:lnTo>
                  <a:lnTo>
                    <a:pt x="941408" y="637016"/>
                  </a:lnTo>
                  <a:lnTo>
                    <a:pt x="939396" y="637218"/>
                  </a:lnTo>
                  <a:lnTo>
                    <a:pt x="936892" y="636139"/>
                  </a:lnTo>
                  <a:lnTo>
                    <a:pt x="936215" y="635056"/>
                  </a:lnTo>
                  <a:lnTo>
                    <a:pt x="935093" y="635149"/>
                  </a:lnTo>
                  <a:lnTo>
                    <a:pt x="933410" y="635313"/>
                  </a:lnTo>
                  <a:lnTo>
                    <a:pt x="932216" y="636210"/>
                  </a:lnTo>
                  <a:lnTo>
                    <a:pt x="928313" y="635090"/>
                  </a:lnTo>
                  <a:lnTo>
                    <a:pt x="925463" y="634539"/>
                  </a:lnTo>
                  <a:lnTo>
                    <a:pt x="923057" y="636285"/>
                  </a:lnTo>
                  <a:lnTo>
                    <a:pt x="917887" y="636885"/>
                  </a:lnTo>
                  <a:lnTo>
                    <a:pt x="916127" y="635735"/>
                  </a:lnTo>
                  <a:lnTo>
                    <a:pt x="914347" y="635419"/>
                  </a:lnTo>
                  <a:lnTo>
                    <a:pt x="913263" y="635800"/>
                  </a:lnTo>
                  <a:lnTo>
                    <a:pt x="913420" y="636933"/>
                  </a:lnTo>
                  <a:lnTo>
                    <a:pt x="911811" y="640290"/>
                  </a:lnTo>
                  <a:lnTo>
                    <a:pt x="910685" y="639814"/>
                  </a:lnTo>
                  <a:lnTo>
                    <a:pt x="909725" y="640821"/>
                  </a:lnTo>
                  <a:lnTo>
                    <a:pt x="910597" y="642798"/>
                  </a:lnTo>
                  <a:lnTo>
                    <a:pt x="909371" y="644010"/>
                  </a:lnTo>
                  <a:lnTo>
                    <a:pt x="910055" y="645865"/>
                  </a:lnTo>
                  <a:lnTo>
                    <a:pt x="910015" y="647053"/>
                  </a:lnTo>
                  <a:lnTo>
                    <a:pt x="911116" y="648297"/>
                  </a:lnTo>
                  <a:lnTo>
                    <a:pt x="911613" y="650841"/>
                  </a:lnTo>
                  <a:lnTo>
                    <a:pt x="912265" y="652081"/>
                  </a:lnTo>
                  <a:lnTo>
                    <a:pt x="914063" y="653259"/>
                  </a:lnTo>
                  <a:lnTo>
                    <a:pt x="914325" y="654030"/>
                  </a:lnTo>
                  <a:lnTo>
                    <a:pt x="913736" y="655739"/>
                  </a:lnTo>
                  <a:lnTo>
                    <a:pt x="913919" y="656893"/>
                  </a:lnTo>
                  <a:lnTo>
                    <a:pt x="915508" y="658891"/>
                  </a:lnTo>
                  <a:lnTo>
                    <a:pt x="915295" y="660366"/>
                  </a:lnTo>
                  <a:lnTo>
                    <a:pt x="913597" y="661017"/>
                  </a:lnTo>
                  <a:lnTo>
                    <a:pt x="913015" y="662272"/>
                  </a:lnTo>
                  <a:lnTo>
                    <a:pt x="910509" y="662446"/>
                  </a:lnTo>
                  <a:lnTo>
                    <a:pt x="909614" y="664652"/>
                  </a:lnTo>
                  <a:lnTo>
                    <a:pt x="907855" y="665405"/>
                  </a:lnTo>
                  <a:lnTo>
                    <a:pt x="906678" y="667269"/>
                  </a:lnTo>
                  <a:lnTo>
                    <a:pt x="906956" y="668217"/>
                  </a:lnTo>
                  <a:lnTo>
                    <a:pt x="908763" y="669851"/>
                  </a:lnTo>
                  <a:lnTo>
                    <a:pt x="907150" y="670786"/>
                  </a:lnTo>
                  <a:lnTo>
                    <a:pt x="905644" y="669400"/>
                  </a:lnTo>
                  <a:lnTo>
                    <a:pt x="904706" y="670807"/>
                  </a:lnTo>
                  <a:lnTo>
                    <a:pt x="902622" y="671769"/>
                  </a:lnTo>
                  <a:lnTo>
                    <a:pt x="901971" y="672816"/>
                  </a:lnTo>
                  <a:lnTo>
                    <a:pt x="898455" y="674971"/>
                  </a:lnTo>
                  <a:lnTo>
                    <a:pt x="900228" y="676102"/>
                  </a:lnTo>
                  <a:lnTo>
                    <a:pt x="900252" y="677198"/>
                  </a:lnTo>
                  <a:lnTo>
                    <a:pt x="900640" y="679879"/>
                  </a:lnTo>
                  <a:lnTo>
                    <a:pt x="901840" y="680430"/>
                  </a:lnTo>
                  <a:lnTo>
                    <a:pt x="904104" y="680524"/>
                  </a:lnTo>
                  <a:lnTo>
                    <a:pt x="904518" y="679594"/>
                  </a:lnTo>
                  <a:lnTo>
                    <a:pt x="907485" y="678953"/>
                  </a:lnTo>
                  <a:lnTo>
                    <a:pt x="910580" y="680499"/>
                  </a:lnTo>
                  <a:lnTo>
                    <a:pt x="911356" y="681523"/>
                  </a:lnTo>
                  <a:lnTo>
                    <a:pt x="913156" y="682306"/>
                  </a:lnTo>
                  <a:lnTo>
                    <a:pt x="914265" y="682297"/>
                  </a:lnTo>
                  <a:lnTo>
                    <a:pt x="914841" y="683314"/>
                  </a:lnTo>
                  <a:lnTo>
                    <a:pt x="916761" y="683991"/>
                  </a:lnTo>
                  <a:lnTo>
                    <a:pt x="917659" y="685025"/>
                  </a:lnTo>
                  <a:lnTo>
                    <a:pt x="918479" y="688271"/>
                  </a:lnTo>
                  <a:lnTo>
                    <a:pt x="920974" y="690597"/>
                  </a:lnTo>
                  <a:lnTo>
                    <a:pt x="921986" y="690362"/>
                  </a:lnTo>
                  <a:lnTo>
                    <a:pt x="923143" y="691406"/>
                  </a:lnTo>
                  <a:lnTo>
                    <a:pt x="924444" y="691671"/>
                  </a:lnTo>
                  <a:lnTo>
                    <a:pt x="924220" y="693284"/>
                  </a:lnTo>
                  <a:lnTo>
                    <a:pt x="922734" y="693979"/>
                  </a:lnTo>
                  <a:lnTo>
                    <a:pt x="923619" y="696209"/>
                  </a:lnTo>
                  <a:lnTo>
                    <a:pt x="923390" y="697645"/>
                  </a:lnTo>
                  <a:lnTo>
                    <a:pt x="922299" y="699977"/>
                  </a:lnTo>
                  <a:lnTo>
                    <a:pt x="921004" y="701278"/>
                  </a:lnTo>
                  <a:lnTo>
                    <a:pt x="919061" y="699980"/>
                  </a:lnTo>
                  <a:lnTo>
                    <a:pt x="917063" y="700670"/>
                  </a:lnTo>
                  <a:lnTo>
                    <a:pt x="916054" y="700164"/>
                  </a:lnTo>
                  <a:lnTo>
                    <a:pt x="915431" y="698347"/>
                  </a:lnTo>
                  <a:lnTo>
                    <a:pt x="912165" y="697500"/>
                  </a:lnTo>
                  <a:lnTo>
                    <a:pt x="910237" y="700360"/>
                  </a:lnTo>
                  <a:lnTo>
                    <a:pt x="910086" y="701388"/>
                  </a:lnTo>
                  <a:lnTo>
                    <a:pt x="911293" y="701576"/>
                  </a:lnTo>
                  <a:lnTo>
                    <a:pt x="912779" y="700453"/>
                  </a:lnTo>
                  <a:lnTo>
                    <a:pt x="914184" y="702312"/>
                  </a:lnTo>
                  <a:lnTo>
                    <a:pt x="915292" y="707413"/>
                  </a:lnTo>
                  <a:lnTo>
                    <a:pt x="915929" y="708522"/>
                  </a:lnTo>
                  <a:lnTo>
                    <a:pt x="914382" y="711326"/>
                  </a:lnTo>
                  <a:lnTo>
                    <a:pt x="910581" y="711979"/>
                  </a:lnTo>
                  <a:lnTo>
                    <a:pt x="910815" y="715719"/>
                  </a:lnTo>
                  <a:lnTo>
                    <a:pt x="908629" y="718232"/>
                  </a:lnTo>
                  <a:lnTo>
                    <a:pt x="909142" y="720520"/>
                  </a:lnTo>
                  <a:lnTo>
                    <a:pt x="908915" y="722110"/>
                  </a:lnTo>
                  <a:lnTo>
                    <a:pt x="906822" y="725142"/>
                  </a:lnTo>
                  <a:lnTo>
                    <a:pt x="904723" y="727100"/>
                  </a:lnTo>
                  <a:lnTo>
                    <a:pt x="905836" y="730396"/>
                  </a:lnTo>
                  <a:lnTo>
                    <a:pt x="908869" y="729676"/>
                  </a:lnTo>
                  <a:lnTo>
                    <a:pt x="910037" y="731949"/>
                  </a:lnTo>
                  <a:lnTo>
                    <a:pt x="909905" y="732848"/>
                  </a:lnTo>
                  <a:lnTo>
                    <a:pt x="908444" y="733967"/>
                  </a:lnTo>
                  <a:lnTo>
                    <a:pt x="908000" y="736311"/>
                  </a:lnTo>
                  <a:lnTo>
                    <a:pt x="909162" y="736992"/>
                  </a:lnTo>
                  <a:lnTo>
                    <a:pt x="909695" y="738725"/>
                  </a:lnTo>
                  <a:lnTo>
                    <a:pt x="909344" y="742639"/>
                  </a:lnTo>
                  <a:lnTo>
                    <a:pt x="912711" y="743568"/>
                  </a:lnTo>
                  <a:lnTo>
                    <a:pt x="915333" y="748440"/>
                  </a:lnTo>
                  <a:lnTo>
                    <a:pt x="915714" y="751593"/>
                  </a:lnTo>
                  <a:lnTo>
                    <a:pt x="915682" y="752448"/>
                  </a:lnTo>
                  <a:lnTo>
                    <a:pt x="914319" y="753116"/>
                  </a:lnTo>
                  <a:lnTo>
                    <a:pt x="914528" y="755248"/>
                  </a:lnTo>
                  <a:lnTo>
                    <a:pt x="913118" y="757553"/>
                  </a:lnTo>
                  <a:lnTo>
                    <a:pt x="910093" y="756230"/>
                  </a:lnTo>
                  <a:lnTo>
                    <a:pt x="909010" y="757083"/>
                  </a:lnTo>
                  <a:lnTo>
                    <a:pt x="907629" y="755664"/>
                  </a:lnTo>
                  <a:lnTo>
                    <a:pt x="907415" y="751524"/>
                  </a:lnTo>
                  <a:lnTo>
                    <a:pt x="906899" y="749829"/>
                  </a:lnTo>
                  <a:lnTo>
                    <a:pt x="906038" y="749435"/>
                  </a:lnTo>
                  <a:lnTo>
                    <a:pt x="903049" y="749977"/>
                  </a:lnTo>
                  <a:lnTo>
                    <a:pt x="900900" y="751882"/>
                  </a:lnTo>
                  <a:lnTo>
                    <a:pt x="899859" y="751892"/>
                  </a:lnTo>
                  <a:lnTo>
                    <a:pt x="897821" y="750557"/>
                  </a:lnTo>
                  <a:lnTo>
                    <a:pt x="896158" y="751127"/>
                  </a:lnTo>
                  <a:lnTo>
                    <a:pt x="893584" y="753647"/>
                  </a:lnTo>
                  <a:lnTo>
                    <a:pt x="890348" y="755001"/>
                  </a:lnTo>
                  <a:lnTo>
                    <a:pt x="888141" y="754248"/>
                  </a:lnTo>
                  <a:lnTo>
                    <a:pt x="886876" y="753060"/>
                  </a:lnTo>
                  <a:lnTo>
                    <a:pt x="885280" y="753222"/>
                  </a:lnTo>
                  <a:lnTo>
                    <a:pt x="885462" y="751885"/>
                  </a:lnTo>
                  <a:lnTo>
                    <a:pt x="886748" y="751118"/>
                  </a:lnTo>
                  <a:lnTo>
                    <a:pt x="883875" y="749586"/>
                  </a:lnTo>
                  <a:lnTo>
                    <a:pt x="882414" y="750583"/>
                  </a:lnTo>
                  <a:lnTo>
                    <a:pt x="881251" y="750150"/>
                  </a:lnTo>
                  <a:lnTo>
                    <a:pt x="880214" y="751210"/>
                  </a:lnTo>
                  <a:lnTo>
                    <a:pt x="879535" y="750147"/>
                  </a:lnTo>
                  <a:lnTo>
                    <a:pt x="878250" y="750569"/>
                  </a:lnTo>
                  <a:lnTo>
                    <a:pt x="875624" y="749831"/>
                  </a:lnTo>
                  <a:lnTo>
                    <a:pt x="875370" y="751865"/>
                  </a:lnTo>
                  <a:lnTo>
                    <a:pt x="873152" y="754350"/>
                  </a:lnTo>
                  <a:lnTo>
                    <a:pt x="872077" y="754241"/>
                  </a:lnTo>
                  <a:lnTo>
                    <a:pt x="870880" y="755812"/>
                  </a:lnTo>
                  <a:lnTo>
                    <a:pt x="869864" y="757843"/>
                  </a:lnTo>
                  <a:lnTo>
                    <a:pt x="868167" y="759317"/>
                  </a:lnTo>
                  <a:lnTo>
                    <a:pt x="867458" y="761901"/>
                  </a:lnTo>
                  <a:lnTo>
                    <a:pt x="867908" y="765400"/>
                  </a:lnTo>
                  <a:lnTo>
                    <a:pt x="867375" y="767543"/>
                  </a:lnTo>
                  <a:lnTo>
                    <a:pt x="865632" y="767856"/>
                  </a:lnTo>
                  <a:lnTo>
                    <a:pt x="864153" y="767415"/>
                  </a:lnTo>
                  <a:lnTo>
                    <a:pt x="861812" y="767359"/>
                  </a:lnTo>
                  <a:lnTo>
                    <a:pt x="861143" y="766919"/>
                  </a:lnTo>
                  <a:lnTo>
                    <a:pt x="859611" y="767708"/>
                  </a:lnTo>
                  <a:lnTo>
                    <a:pt x="861227" y="770327"/>
                  </a:lnTo>
                  <a:lnTo>
                    <a:pt x="862581" y="771681"/>
                  </a:lnTo>
                  <a:lnTo>
                    <a:pt x="862103" y="773980"/>
                  </a:lnTo>
                  <a:lnTo>
                    <a:pt x="863367" y="775228"/>
                  </a:lnTo>
                  <a:lnTo>
                    <a:pt x="864914" y="775528"/>
                  </a:lnTo>
                  <a:lnTo>
                    <a:pt x="865000" y="776739"/>
                  </a:lnTo>
                  <a:lnTo>
                    <a:pt x="867319" y="777410"/>
                  </a:lnTo>
                  <a:lnTo>
                    <a:pt x="869495" y="778905"/>
                  </a:lnTo>
                  <a:lnTo>
                    <a:pt x="872325" y="778457"/>
                  </a:lnTo>
                  <a:lnTo>
                    <a:pt x="873273" y="778758"/>
                  </a:lnTo>
                  <a:lnTo>
                    <a:pt x="874464" y="780147"/>
                  </a:lnTo>
                  <a:lnTo>
                    <a:pt x="875919" y="780959"/>
                  </a:lnTo>
                  <a:lnTo>
                    <a:pt x="876266" y="782134"/>
                  </a:lnTo>
                  <a:lnTo>
                    <a:pt x="876220" y="785272"/>
                  </a:lnTo>
                  <a:lnTo>
                    <a:pt x="874872" y="785012"/>
                  </a:lnTo>
                  <a:lnTo>
                    <a:pt x="873484" y="784007"/>
                  </a:lnTo>
                  <a:lnTo>
                    <a:pt x="871672" y="785905"/>
                  </a:lnTo>
                  <a:lnTo>
                    <a:pt x="873197" y="786716"/>
                  </a:lnTo>
                  <a:lnTo>
                    <a:pt x="873498" y="787538"/>
                  </a:lnTo>
                  <a:lnTo>
                    <a:pt x="873138" y="789885"/>
                  </a:lnTo>
                  <a:lnTo>
                    <a:pt x="874044" y="790926"/>
                  </a:lnTo>
                  <a:lnTo>
                    <a:pt x="872874" y="791744"/>
                  </a:lnTo>
                  <a:lnTo>
                    <a:pt x="872758" y="792743"/>
                  </a:lnTo>
                  <a:lnTo>
                    <a:pt x="873708" y="793634"/>
                  </a:lnTo>
                  <a:lnTo>
                    <a:pt x="873026" y="797270"/>
                  </a:lnTo>
                  <a:lnTo>
                    <a:pt x="869441" y="801457"/>
                  </a:lnTo>
                  <a:lnTo>
                    <a:pt x="867201" y="800560"/>
                  </a:lnTo>
                  <a:lnTo>
                    <a:pt x="864535" y="802392"/>
                  </a:lnTo>
                  <a:lnTo>
                    <a:pt x="861311" y="804031"/>
                  </a:lnTo>
                  <a:lnTo>
                    <a:pt x="859000" y="804169"/>
                  </a:lnTo>
                  <a:lnTo>
                    <a:pt x="856250" y="804779"/>
                  </a:lnTo>
                  <a:lnTo>
                    <a:pt x="855077" y="806001"/>
                  </a:lnTo>
                  <a:lnTo>
                    <a:pt x="853677" y="806106"/>
                  </a:lnTo>
                  <a:lnTo>
                    <a:pt x="852015" y="806193"/>
                  </a:lnTo>
                  <a:lnTo>
                    <a:pt x="850404" y="803902"/>
                  </a:lnTo>
                  <a:lnTo>
                    <a:pt x="848382" y="803707"/>
                  </a:lnTo>
                  <a:lnTo>
                    <a:pt x="847974" y="802993"/>
                  </a:lnTo>
                  <a:lnTo>
                    <a:pt x="846118" y="803530"/>
                  </a:lnTo>
                  <a:lnTo>
                    <a:pt x="843362" y="801956"/>
                  </a:lnTo>
                  <a:lnTo>
                    <a:pt x="841380" y="802077"/>
                  </a:lnTo>
                  <a:lnTo>
                    <a:pt x="840577" y="803009"/>
                  </a:lnTo>
                  <a:lnTo>
                    <a:pt x="840192" y="805136"/>
                  </a:lnTo>
                  <a:lnTo>
                    <a:pt x="839212" y="805689"/>
                  </a:lnTo>
                  <a:lnTo>
                    <a:pt x="839535" y="808755"/>
                  </a:lnTo>
                  <a:lnTo>
                    <a:pt x="839189" y="809387"/>
                  </a:lnTo>
                  <a:lnTo>
                    <a:pt x="840581" y="811126"/>
                  </a:lnTo>
                  <a:lnTo>
                    <a:pt x="841511" y="813258"/>
                  </a:lnTo>
                  <a:lnTo>
                    <a:pt x="841391" y="814022"/>
                  </a:lnTo>
                  <a:lnTo>
                    <a:pt x="843166" y="814522"/>
                  </a:lnTo>
                  <a:lnTo>
                    <a:pt x="843562" y="815681"/>
                  </a:lnTo>
                  <a:lnTo>
                    <a:pt x="842736" y="817217"/>
                  </a:lnTo>
                  <a:lnTo>
                    <a:pt x="841375" y="817089"/>
                  </a:lnTo>
                  <a:lnTo>
                    <a:pt x="839372" y="818584"/>
                  </a:lnTo>
                  <a:lnTo>
                    <a:pt x="837532" y="818878"/>
                  </a:lnTo>
                  <a:lnTo>
                    <a:pt x="836336" y="820982"/>
                  </a:lnTo>
                  <a:lnTo>
                    <a:pt x="833888" y="821857"/>
                  </a:lnTo>
                  <a:lnTo>
                    <a:pt x="833179" y="822922"/>
                  </a:lnTo>
                  <a:lnTo>
                    <a:pt x="830969" y="823279"/>
                  </a:lnTo>
                  <a:lnTo>
                    <a:pt x="830011" y="822245"/>
                  </a:lnTo>
                  <a:lnTo>
                    <a:pt x="828167" y="822214"/>
                  </a:lnTo>
                  <a:lnTo>
                    <a:pt x="827774" y="824589"/>
                  </a:lnTo>
                  <a:lnTo>
                    <a:pt x="825921" y="825940"/>
                  </a:lnTo>
                  <a:lnTo>
                    <a:pt x="823292" y="827170"/>
                  </a:lnTo>
                  <a:lnTo>
                    <a:pt x="821165" y="827716"/>
                  </a:lnTo>
                  <a:lnTo>
                    <a:pt x="820255" y="826803"/>
                  </a:lnTo>
                  <a:lnTo>
                    <a:pt x="819143" y="824438"/>
                  </a:lnTo>
                  <a:lnTo>
                    <a:pt x="815995" y="823428"/>
                  </a:lnTo>
                  <a:lnTo>
                    <a:pt x="815013" y="824210"/>
                  </a:lnTo>
                  <a:lnTo>
                    <a:pt x="812262" y="824748"/>
                  </a:lnTo>
                  <a:lnTo>
                    <a:pt x="807942" y="827038"/>
                  </a:lnTo>
                  <a:lnTo>
                    <a:pt x="806479" y="827152"/>
                  </a:lnTo>
                  <a:lnTo>
                    <a:pt x="805954" y="825496"/>
                  </a:lnTo>
                  <a:lnTo>
                    <a:pt x="804163" y="823151"/>
                  </a:lnTo>
                  <a:lnTo>
                    <a:pt x="802544" y="822467"/>
                  </a:lnTo>
                  <a:lnTo>
                    <a:pt x="800950" y="823946"/>
                  </a:lnTo>
                  <a:lnTo>
                    <a:pt x="799029" y="823798"/>
                  </a:lnTo>
                  <a:lnTo>
                    <a:pt x="797334" y="824560"/>
                  </a:lnTo>
                  <a:lnTo>
                    <a:pt x="796129" y="823625"/>
                  </a:lnTo>
                  <a:lnTo>
                    <a:pt x="794588" y="821664"/>
                  </a:lnTo>
                  <a:lnTo>
                    <a:pt x="792740" y="822495"/>
                  </a:lnTo>
                  <a:lnTo>
                    <a:pt x="790672" y="822040"/>
                  </a:lnTo>
                  <a:lnTo>
                    <a:pt x="789684" y="820961"/>
                  </a:lnTo>
                  <a:lnTo>
                    <a:pt x="788142" y="820157"/>
                  </a:lnTo>
                  <a:lnTo>
                    <a:pt x="787272" y="817954"/>
                  </a:lnTo>
                  <a:lnTo>
                    <a:pt x="785495" y="817072"/>
                  </a:lnTo>
                  <a:lnTo>
                    <a:pt x="784048" y="817758"/>
                  </a:lnTo>
                  <a:lnTo>
                    <a:pt x="782601" y="815510"/>
                  </a:lnTo>
                  <a:lnTo>
                    <a:pt x="781677" y="815351"/>
                  </a:lnTo>
                  <a:lnTo>
                    <a:pt x="779294" y="815974"/>
                  </a:lnTo>
                  <a:lnTo>
                    <a:pt x="778557" y="814970"/>
                  </a:lnTo>
                  <a:lnTo>
                    <a:pt x="776915" y="814436"/>
                  </a:lnTo>
                  <a:lnTo>
                    <a:pt x="774073" y="811623"/>
                  </a:lnTo>
                  <a:lnTo>
                    <a:pt x="773268" y="810421"/>
                  </a:lnTo>
                  <a:lnTo>
                    <a:pt x="771014" y="810183"/>
                  </a:lnTo>
                  <a:lnTo>
                    <a:pt x="768579" y="808700"/>
                  </a:lnTo>
                  <a:lnTo>
                    <a:pt x="768399" y="806797"/>
                  </a:lnTo>
                  <a:lnTo>
                    <a:pt x="767607" y="805097"/>
                  </a:lnTo>
                  <a:lnTo>
                    <a:pt x="768191" y="801457"/>
                  </a:lnTo>
                  <a:lnTo>
                    <a:pt x="769465" y="800511"/>
                  </a:lnTo>
                  <a:lnTo>
                    <a:pt x="771988" y="801368"/>
                  </a:lnTo>
                  <a:lnTo>
                    <a:pt x="774110" y="800393"/>
                  </a:lnTo>
                  <a:lnTo>
                    <a:pt x="774441" y="797259"/>
                  </a:lnTo>
                  <a:lnTo>
                    <a:pt x="777178" y="796002"/>
                  </a:lnTo>
                  <a:lnTo>
                    <a:pt x="776850" y="794973"/>
                  </a:lnTo>
                  <a:lnTo>
                    <a:pt x="774947" y="794122"/>
                  </a:lnTo>
                  <a:lnTo>
                    <a:pt x="772938" y="794654"/>
                  </a:lnTo>
                  <a:lnTo>
                    <a:pt x="771491" y="793902"/>
                  </a:lnTo>
                  <a:lnTo>
                    <a:pt x="772842" y="791154"/>
                  </a:lnTo>
                  <a:lnTo>
                    <a:pt x="773617" y="790344"/>
                  </a:lnTo>
                  <a:lnTo>
                    <a:pt x="772982" y="789244"/>
                  </a:lnTo>
                  <a:lnTo>
                    <a:pt x="774074" y="788495"/>
                  </a:lnTo>
                  <a:lnTo>
                    <a:pt x="772343" y="784680"/>
                  </a:lnTo>
                  <a:lnTo>
                    <a:pt x="771986" y="782809"/>
                  </a:lnTo>
                  <a:lnTo>
                    <a:pt x="770894" y="779702"/>
                  </a:lnTo>
                  <a:lnTo>
                    <a:pt x="770940" y="777496"/>
                  </a:lnTo>
                  <a:lnTo>
                    <a:pt x="770295" y="775387"/>
                  </a:lnTo>
                  <a:lnTo>
                    <a:pt x="769323" y="773547"/>
                  </a:lnTo>
                  <a:lnTo>
                    <a:pt x="771405" y="772808"/>
                  </a:lnTo>
                  <a:lnTo>
                    <a:pt x="772234" y="773846"/>
                  </a:lnTo>
                  <a:lnTo>
                    <a:pt x="775379" y="774108"/>
                  </a:lnTo>
                  <a:lnTo>
                    <a:pt x="775079" y="773068"/>
                  </a:lnTo>
                  <a:lnTo>
                    <a:pt x="777894" y="772126"/>
                  </a:lnTo>
                  <a:lnTo>
                    <a:pt x="774511" y="770654"/>
                  </a:lnTo>
                  <a:lnTo>
                    <a:pt x="773417" y="770457"/>
                  </a:lnTo>
                  <a:lnTo>
                    <a:pt x="770878" y="771367"/>
                  </a:lnTo>
                  <a:lnTo>
                    <a:pt x="768803" y="771375"/>
                  </a:lnTo>
                  <a:lnTo>
                    <a:pt x="767292" y="767460"/>
                  </a:lnTo>
                  <a:lnTo>
                    <a:pt x="765627" y="765648"/>
                  </a:lnTo>
                  <a:lnTo>
                    <a:pt x="763987" y="765879"/>
                  </a:lnTo>
                  <a:lnTo>
                    <a:pt x="764066" y="764028"/>
                  </a:lnTo>
                  <a:lnTo>
                    <a:pt x="763496" y="762643"/>
                  </a:lnTo>
                  <a:lnTo>
                    <a:pt x="762378" y="762025"/>
                  </a:lnTo>
                  <a:lnTo>
                    <a:pt x="761408" y="760631"/>
                  </a:lnTo>
                  <a:lnTo>
                    <a:pt x="760954" y="758456"/>
                  </a:lnTo>
                  <a:lnTo>
                    <a:pt x="759823" y="754956"/>
                  </a:lnTo>
                  <a:lnTo>
                    <a:pt x="760592" y="753120"/>
                  </a:lnTo>
                  <a:lnTo>
                    <a:pt x="761341" y="752760"/>
                  </a:lnTo>
                  <a:lnTo>
                    <a:pt x="760625" y="749992"/>
                  </a:lnTo>
                  <a:lnTo>
                    <a:pt x="756437" y="746018"/>
                  </a:lnTo>
                  <a:lnTo>
                    <a:pt x="754868" y="745002"/>
                  </a:lnTo>
                  <a:lnTo>
                    <a:pt x="752754" y="744259"/>
                  </a:lnTo>
                  <a:lnTo>
                    <a:pt x="750638" y="744486"/>
                  </a:lnTo>
                  <a:lnTo>
                    <a:pt x="747651" y="745467"/>
                  </a:lnTo>
                  <a:lnTo>
                    <a:pt x="745098" y="744751"/>
                  </a:lnTo>
                  <a:lnTo>
                    <a:pt x="743616" y="744881"/>
                  </a:lnTo>
                  <a:lnTo>
                    <a:pt x="740909" y="744556"/>
                  </a:lnTo>
                  <a:lnTo>
                    <a:pt x="736969" y="745489"/>
                  </a:lnTo>
                  <a:lnTo>
                    <a:pt x="735536" y="746361"/>
                  </a:lnTo>
                  <a:lnTo>
                    <a:pt x="731683" y="744722"/>
                  </a:lnTo>
                  <a:lnTo>
                    <a:pt x="729916" y="743689"/>
                  </a:lnTo>
                  <a:lnTo>
                    <a:pt x="728435" y="744278"/>
                  </a:lnTo>
                  <a:lnTo>
                    <a:pt x="727622" y="742973"/>
                  </a:lnTo>
                  <a:lnTo>
                    <a:pt x="728523" y="742237"/>
                  </a:lnTo>
                  <a:lnTo>
                    <a:pt x="725289" y="741325"/>
                  </a:lnTo>
                  <a:lnTo>
                    <a:pt x="721836" y="743133"/>
                  </a:lnTo>
                  <a:lnTo>
                    <a:pt x="721007" y="745382"/>
                  </a:lnTo>
                  <a:lnTo>
                    <a:pt x="719512" y="745029"/>
                  </a:lnTo>
                  <a:lnTo>
                    <a:pt x="719640" y="743084"/>
                  </a:lnTo>
                  <a:lnTo>
                    <a:pt x="720552" y="741730"/>
                  </a:lnTo>
                  <a:lnTo>
                    <a:pt x="720808" y="740087"/>
                  </a:lnTo>
                  <a:lnTo>
                    <a:pt x="720011" y="739109"/>
                  </a:lnTo>
                  <a:lnTo>
                    <a:pt x="719509" y="736136"/>
                  </a:lnTo>
                  <a:lnTo>
                    <a:pt x="718065" y="734718"/>
                  </a:lnTo>
                  <a:lnTo>
                    <a:pt x="715353" y="735322"/>
                  </a:lnTo>
                  <a:lnTo>
                    <a:pt x="714054" y="737450"/>
                  </a:lnTo>
                  <a:lnTo>
                    <a:pt x="713418" y="739141"/>
                  </a:lnTo>
                  <a:lnTo>
                    <a:pt x="711891" y="739703"/>
                  </a:lnTo>
                  <a:lnTo>
                    <a:pt x="710297" y="739544"/>
                  </a:lnTo>
                  <a:lnTo>
                    <a:pt x="707970" y="739860"/>
                  </a:lnTo>
                  <a:lnTo>
                    <a:pt x="706082" y="739196"/>
                  </a:lnTo>
                  <a:lnTo>
                    <a:pt x="703420" y="737488"/>
                  </a:lnTo>
                  <a:lnTo>
                    <a:pt x="703804" y="735346"/>
                  </a:lnTo>
                  <a:lnTo>
                    <a:pt x="701575" y="734419"/>
                  </a:lnTo>
                  <a:lnTo>
                    <a:pt x="700172" y="735895"/>
                  </a:lnTo>
                  <a:lnTo>
                    <a:pt x="698554" y="735860"/>
                  </a:lnTo>
                  <a:lnTo>
                    <a:pt x="695871" y="734958"/>
                  </a:lnTo>
                  <a:lnTo>
                    <a:pt x="695359" y="734036"/>
                  </a:lnTo>
                  <a:lnTo>
                    <a:pt x="696175" y="730701"/>
                  </a:lnTo>
                  <a:lnTo>
                    <a:pt x="697150" y="727744"/>
                  </a:lnTo>
                  <a:lnTo>
                    <a:pt x="696504" y="725921"/>
                  </a:lnTo>
                  <a:lnTo>
                    <a:pt x="694137" y="725465"/>
                  </a:lnTo>
                  <a:lnTo>
                    <a:pt x="693407" y="724598"/>
                  </a:lnTo>
                  <a:lnTo>
                    <a:pt x="693460" y="722545"/>
                  </a:lnTo>
                  <a:lnTo>
                    <a:pt x="694284" y="722124"/>
                  </a:lnTo>
                  <a:lnTo>
                    <a:pt x="695605" y="720186"/>
                  </a:lnTo>
                  <a:lnTo>
                    <a:pt x="694962" y="717270"/>
                  </a:lnTo>
                  <a:lnTo>
                    <a:pt x="693160" y="717038"/>
                  </a:lnTo>
                  <a:lnTo>
                    <a:pt x="693840" y="715020"/>
                  </a:lnTo>
                  <a:lnTo>
                    <a:pt x="696445" y="715007"/>
                  </a:lnTo>
                  <a:lnTo>
                    <a:pt x="696965" y="713877"/>
                  </a:lnTo>
                  <a:lnTo>
                    <a:pt x="695128" y="712141"/>
                  </a:lnTo>
                  <a:lnTo>
                    <a:pt x="694203" y="712344"/>
                  </a:lnTo>
                  <a:lnTo>
                    <a:pt x="693328" y="711387"/>
                  </a:lnTo>
                  <a:lnTo>
                    <a:pt x="693643" y="709639"/>
                  </a:lnTo>
                  <a:lnTo>
                    <a:pt x="693473" y="707587"/>
                  </a:lnTo>
                  <a:lnTo>
                    <a:pt x="691944" y="706035"/>
                  </a:lnTo>
                  <a:lnTo>
                    <a:pt x="690093" y="705802"/>
                  </a:lnTo>
                  <a:lnTo>
                    <a:pt x="688744" y="705040"/>
                  </a:lnTo>
                  <a:lnTo>
                    <a:pt x="688058" y="705728"/>
                  </a:lnTo>
                  <a:lnTo>
                    <a:pt x="685871" y="705789"/>
                  </a:lnTo>
                  <a:lnTo>
                    <a:pt x="684041" y="704743"/>
                  </a:lnTo>
                  <a:lnTo>
                    <a:pt x="683886" y="702921"/>
                  </a:lnTo>
                  <a:lnTo>
                    <a:pt x="684239" y="701421"/>
                  </a:lnTo>
                  <a:lnTo>
                    <a:pt x="682725" y="699241"/>
                  </a:lnTo>
                  <a:lnTo>
                    <a:pt x="681667" y="696870"/>
                  </a:lnTo>
                  <a:lnTo>
                    <a:pt x="680232" y="696097"/>
                  </a:lnTo>
                  <a:lnTo>
                    <a:pt x="677763" y="695923"/>
                  </a:lnTo>
                  <a:lnTo>
                    <a:pt x="676733" y="696555"/>
                  </a:lnTo>
                  <a:lnTo>
                    <a:pt x="676316" y="699139"/>
                  </a:lnTo>
                  <a:lnTo>
                    <a:pt x="672643" y="698981"/>
                  </a:lnTo>
                  <a:lnTo>
                    <a:pt x="671623" y="700125"/>
                  </a:lnTo>
                  <a:lnTo>
                    <a:pt x="671241" y="701858"/>
                  </a:lnTo>
                  <a:lnTo>
                    <a:pt x="668281" y="701720"/>
                  </a:lnTo>
                  <a:lnTo>
                    <a:pt x="666320" y="704795"/>
                  </a:lnTo>
                  <a:lnTo>
                    <a:pt x="663922" y="705188"/>
                  </a:lnTo>
                  <a:lnTo>
                    <a:pt x="662863" y="706286"/>
                  </a:lnTo>
                  <a:lnTo>
                    <a:pt x="660327" y="707670"/>
                  </a:lnTo>
                  <a:lnTo>
                    <a:pt x="659775" y="708821"/>
                  </a:lnTo>
                  <a:lnTo>
                    <a:pt x="662462" y="710250"/>
                  </a:lnTo>
                  <a:lnTo>
                    <a:pt x="663398" y="711304"/>
                  </a:lnTo>
                  <a:lnTo>
                    <a:pt x="663692" y="713493"/>
                  </a:lnTo>
                  <a:lnTo>
                    <a:pt x="662696" y="713518"/>
                  </a:lnTo>
                  <a:lnTo>
                    <a:pt x="660846" y="712361"/>
                  </a:lnTo>
                  <a:lnTo>
                    <a:pt x="658869" y="712257"/>
                  </a:lnTo>
                  <a:lnTo>
                    <a:pt x="657075" y="712996"/>
                  </a:lnTo>
                  <a:lnTo>
                    <a:pt x="654124" y="713422"/>
                  </a:lnTo>
                  <a:lnTo>
                    <a:pt x="651259" y="714377"/>
                  </a:lnTo>
                  <a:lnTo>
                    <a:pt x="649305" y="713430"/>
                  </a:lnTo>
                  <a:lnTo>
                    <a:pt x="648068" y="716832"/>
                  </a:lnTo>
                  <a:lnTo>
                    <a:pt x="646906" y="718725"/>
                  </a:lnTo>
                  <a:lnTo>
                    <a:pt x="646479" y="722158"/>
                  </a:lnTo>
                  <a:lnTo>
                    <a:pt x="643452" y="722424"/>
                  </a:lnTo>
                  <a:lnTo>
                    <a:pt x="642622" y="721538"/>
                  </a:lnTo>
                  <a:lnTo>
                    <a:pt x="641357" y="722059"/>
                  </a:lnTo>
                  <a:lnTo>
                    <a:pt x="640999" y="720479"/>
                  </a:lnTo>
                  <a:lnTo>
                    <a:pt x="639691" y="721812"/>
                  </a:lnTo>
                  <a:lnTo>
                    <a:pt x="638634" y="720782"/>
                  </a:lnTo>
                  <a:lnTo>
                    <a:pt x="636525" y="722886"/>
                  </a:lnTo>
                  <a:lnTo>
                    <a:pt x="634619" y="723032"/>
                  </a:lnTo>
                  <a:lnTo>
                    <a:pt x="633793" y="722115"/>
                  </a:lnTo>
                  <a:lnTo>
                    <a:pt x="632058" y="721420"/>
                  </a:lnTo>
                  <a:lnTo>
                    <a:pt x="630594" y="721903"/>
                  </a:lnTo>
                  <a:lnTo>
                    <a:pt x="629968" y="722774"/>
                  </a:lnTo>
                  <a:lnTo>
                    <a:pt x="634376" y="727357"/>
                  </a:lnTo>
                  <a:lnTo>
                    <a:pt x="636257" y="730089"/>
                  </a:lnTo>
                  <a:lnTo>
                    <a:pt x="637510" y="730760"/>
                  </a:lnTo>
                  <a:lnTo>
                    <a:pt x="638019" y="733856"/>
                  </a:lnTo>
                  <a:lnTo>
                    <a:pt x="636461" y="735598"/>
                  </a:lnTo>
                  <a:lnTo>
                    <a:pt x="636631" y="736405"/>
                  </a:lnTo>
                  <a:lnTo>
                    <a:pt x="640523" y="736862"/>
                  </a:lnTo>
                  <a:lnTo>
                    <a:pt x="641994" y="738775"/>
                  </a:lnTo>
                  <a:lnTo>
                    <a:pt x="641978" y="739661"/>
                  </a:lnTo>
                  <a:lnTo>
                    <a:pt x="640207" y="740194"/>
                  </a:lnTo>
                  <a:lnTo>
                    <a:pt x="639505" y="741393"/>
                  </a:lnTo>
                  <a:lnTo>
                    <a:pt x="640823" y="742391"/>
                  </a:lnTo>
                  <a:lnTo>
                    <a:pt x="641853" y="740748"/>
                  </a:lnTo>
                  <a:lnTo>
                    <a:pt x="643176" y="741600"/>
                  </a:lnTo>
                  <a:lnTo>
                    <a:pt x="642333" y="742717"/>
                  </a:lnTo>
                  <a:lnTo>
                    <a:pt x="641488" y="745882"/>
                  </a:lnTo>
                  <a:lnTo>
                    <a:pt x="642666" y="747662"/>
                  </a:lnTo>
                  <a:lnTo>
                    <a:pt x="643367" y="750367"/>
                  </a:lnTo>
                  <a:lnTo>
                    <a:pt x="646068" y="750994"/>
                  </a:lnTo>
                  <a:lnTo>
                    <a:pt x="647585" y="752477"/>
                  </a:lnTo>
                  <a:lnTo>
                    <a:pt x="649524" y="752833"/>
                  </a:lnTo>
                  <a:lnTo>
                    <a:pt x="650445" y="754339"/>
                  </a:lnTo>
                  <a:lnTo>
                    <a:pt x="651963" y="755327"/>
                  </a:lnTo>
                  <a:lnTo>
                    <a:pt x="651729" y="756290"/>
                  </a:lnTo>
                  <a:lnTo>
                    <a:pt x="649881" y="756314"/>
                  </a:lnTo>
                  <a:lnTo>
                    <a:pt x="650922" y="758236"/>
                  </a:lnTo>
                  <a:lnTo>
                    <a:pt x="650389" y="759829"/>
                  </a:lnTo>
                  <a:lnTo>
                    <a:pt x="650974" y="760802"/>
                  </a:lnTo>
                  <a:lnTo>
                    <a:pt x="649136" y="763220"/>
                  </a:lnTo>
                  <a:lnTo>
                    <a:pt x="647070" y="764503"/>
                  </a:lnTo>
                  <a:lnTo>
                    <a:pt x="646683" y="765836"/>
                  </a:lnTo>
                  <a:lnTo>
                    <a:pt x="644379" y="766592"/>
                  </a:lnTo>
                  <a:lnTo>
                    <a:pt x="643556" y="765494"/>
                  </a:lnTo>
                  <a:lnTo>
                    <a:pt x="642622" y="766238"/>
                  </a:lnTo>
                  <a:lnTo>
                    <a:pt x="641193" y="766388"/>
                  </a:lnTo>
                  <a:lnTo>
                    <a:pt x="640571" y="765395"/>
                  </a:lnTo>
                  <a:lnTo>
                    <a:pt x="639125" y="765662"/>
                  </a:lnTo>
                  <a:lnTo>
                    <a:pt x="636299" y="767405"/>
                  </a:lnTo>
                  <a:lnTo>
                    <a:pt x="635350" y="769949"/>
                  </a:lnTo>
                  <a:lnTo>
                    <a:pt x="633476" y="771137"/>
                  </a:lnTo>
                  <a:lnTo>
                    <a:pt x="634433" y="772350"/>
                  </a:lnTo>
                  <a:lnTo>
                    <a:pt x="634226" y="773815"/>
                  </a:lnTo>
                  <a:lnTo>
                    <a:pt x="635208" y="777858"/>
                  </a:lnTo>
                  <a:lnTo>
                    <a:pt x="634301" y="779759"/>
                  </a:lnTo>
                  <a:lnTo>
                    <a:pt x="632466" y="778972"/>
                  </a:lnTo>
                  <a:lnTo>
                    <a:pt x="631032" y="777485"/>
                  </a:lnTo>
                  <a:lnTo>
                    <a:pt x="630703" y="776305"/>
                  </a:lnTo>
                  <a:lnTo>
                    <a:pt x="628450" y="774906"/>
                  </a:lnTo>
                  <a:lnTo>
                    <a:pt x="627675" y="775677"/>
                  </a:lnTo>
                  <a:lnTo>
                    <a:pt x="628234" y="776917"/>
                  </a:lnTo>
                  <a:lnTo>
                    <a:pt x="627456" y="777878"/>
                  </a:lnTo>
                  <a:lnTo>
                    <a:pt x="626964" y="781171"/>
                  </a:lnTo>
                  <a:lnTo>
                    <a:pt x="624748" y="782312"/>
                  </a:lnTo>
                  <a:lnTo>
                    <a:pt x="621895" y="782173"/>
                  </a:lnTo>
                  <a:lnTo>
                    <a:pt x="620818" y="781538"/>
                  </a:lnTo>
                  <a:lnTo>
                    <a:pt x="618486" y="782543"/>
                  </a:lnTo>
                  <a:lnTo>
                    <a:pt x="617087" y="782528"/>
                  </a:lnTo>
                  <a:lnTo>
                    <a:pt x="616289" y="784897"/>
                  </a:lnTo>
                  <a:lnTo>
                    <a:pt x="613776" y="786684"/>
                  </a:lnTo>
                  <a:lnTo>
                    <a:pt x="612604" y="788934"/>
                  </a:lnTo>
                  <a:lnTo>
                    <a:pt x="609998" y="787684"/>
                  </a:lnTo>
                  <a:lnTo>
                    <a:pt x="610974" y="784555"/>
                  </a:lnTo>
                  <a:lnTo>
                    <a:pt x="611017" y="782360"/>
                  </a:lnTo>
                  <a:lnTo>
                    <a:pt x="610173" y="780386"/>
                  </a:lnTo>
                  <a:lnTo>
                    <a:pt x="607830" y="779210"/>
                  </a:lnTo>
                  <a:lnTo>
                    <a:pt x="606446" y="777740"/>
                  </a:lnTo>
                  <a:lnTo>
                    <a:pt x="606414" y="776275"/>
                  </a:lnTo>
                  <a:lnTo>
                    <a:pt x="609176" y="775154"/>
                  </a:lnTo>
                  <a:lnTo>
                    <a:pt x="611699" y="773780"/>
                  </a:lnTo>
                  <a:lnTo>
                    <a:pt x="613077" y="771851"/>
                  </a:lnTo>
                  <a:lnTo>
                    <a:pt x="613267" y="769965"/>
                  </a:lnTo>
                  <a:lnTo>
                    <a:pt x="613975" y="767455"/>
                  </a:lnTo>
                  <a:lnTo>
                    <a:pt x="615709" y="765765"/>
                  </a:lnTo>
                  <a:lnTo>
                    <a:pt x="615818" y="764242"/>
                  </a:lnTo>
                  <a:lnTo>
                    <a:pt x="616491" y="763536"/>
                  </a:lnTo>
                  <a:lnTo>
                    <a:pt x="616659" y="760875"/>
                  </a:lnTo>
                  <a:lnTo>
                    <a:pt x="615272" y="760063"/>
                  </a:lnTo>
                  <a:lnTo>
                    <a:pt x="614721" y="756816"/>
                  </a:lnTo>
                  <a:lnTo>
                    <a:pt x="615256" y="755321"/>
                  </a:lnTo>
                  <a:lnTo>
                    <a:pt x="613637" y="752459"/>
                  </a:lnTo>
                  <a:lnTo>
                    <a:pt x="612014" y="751669"/>
                  </a:lnTo>
                  <a:lnTo>
                    <a:pt x="611211" y="750685"/>
                  </a:lnTo>
                  <a:lnTo>
                    <a:pt x="610337" y="752504"/>
                  </a:lnTo>
                  <a:lnTo>
                    <a:pt x="610300" y="754370"/>
                  </a:lnTo>
                  <a:lnTo>
                    <a:pt x="608740" y="754861"/>
                  </a:lnTo>
                  <a:lnTo>
                    <a:pt x="607215" y="754239"/>
                  </a:lnTo>
                  <a:lnTo>
                    <a:pt x="606366" y="755592"/>
                  </a:lnTo>
                  <a:lnTo>
                    <a:pt x="605096" y="758091"/>
                  </a:lnTo>
                  <a:lnTo>
                    <a:pt x="604221" y="758841"/>
                  </a:lnTo>
                  <a:lnTo>
                    <a:pt x="602062" y="758444"/>
                  </a:lnTo>
                  <a:lnTo>
                    <a:pt x="600451" y="758825"/>
                  </a:lnTo>
                  <a:lnTo>
                    <a:pt x="598710" y="758383"/>
                  </a:lnTo>
                  <a:lnTo>
                    <a:pt x="597761" y="759191"/>
                  </a:lnTo>
                  <a:lnTo>
                    <a:pt x="596953" y="758368"/>
                  </a:lnTo>
                  <a:lnTo>
                    <a:pt x="596445" y="755585"/>
                  </a:lnTo>
                  <a:lnTo>
                    <a:pt x="596260" y="751631"/>
                  </a:lnTo>
                  <a:lnTo>
                    <a:pt x="596589" y="750959"/>
                  </a:lnTo>
                  <a:lnTo>
                    <a:pt x="595666" y="748378"/>
                  </a:lnTo>
                  <a:lnTo>
                    <a:pt x="594575" y="747376"/>
                  </a:lnTo>
                  <a:lnTo>
                    <a:pt x="594372" y="745100"/>
                  </a:lnTo>
                  <a:lnTo>
                    <a:pt x="592792" y="745516"/>
                  </a:lnTo>
                  <a:lnTo>
                    <a:pt x="592493" y="744078"/>
                  </a:lnTo>
                  <a:lnTo>
                    <a:pt x="588517" y="743203"/>
                  </a:lnTo>
                  <a:lnTo>
                    <a:pt x="587113" y="744262"/>
                  </a:lnTo>
                  <a:lnTo>
                    <a:pt x="584426" y="744731"/>
                  </a:lnTo>
                  <a:lnTo>
                    <a:pt x="584447" y="746331"/>
                  </a:lnTo>
                  <a:lnTo>
                    <a:pt x="582040" y="747419"/>
                  </a:lnTo>
                  <a:lnTo>
                    <a:pt x="579491" y="746472"/>
                  </a:lnTo>
                  <a:lnTo>
                    <a:pt x="576382" y="746427"/>
                  </a:lnTo>
                  <a:lnTo>
                    <a:pt x="573597" y="745538"/>
                  </a:lnTo>
                  <a:lnTo>
                    <a:pt x="571815" y="744370"/>
                  </a:lnTo>
                  <a:lnTo>
                    <a:pt x="570911" y="745519"/>
                  </a:lnTo>
                  <a:lnTo>
                    <a:pt x="568664" y="746206"/>
                  </a:lnTo>
                  <a:lnTo>
                    <a:pt x="567670" y="745632"/>
                  </a:lnTo>
                  <a:lnTo>
                    <a:pt x="568362" y="744452"/>
                  </a:lnTo>
                  <a:lnTo>
                    <a:pt x="567495" y="743749"/>
                  </a:lnTo>
                  <a:lnTo>
                    <a:pt x="567374" y="741699"/>
                  </a:lnTo>
                  <a:lnTo>
                    <a:pt x="569051" y="739765"/>
                  </a:lnTo>
                  <a:lnTo>
                    <a:pt x="568748" y="738189"/>
                  </a:lnTo>
                  <a:lnTo>
                    <a:pt x="569221" y="736456"/>
                  </a:lnTo>
                  <a:lnTo>
                    <a:pt x="566739" y="733727"/>
                  </a:lnTo>
                  <a:lnTo>
                    <a:pt x="566773" y="732081"/>
                  </a:lnTo>
                  <a:lnTo>
                    <a:pt x="564250" y="731610"/>
                  </a:lnTo>
                  <a:lnTo>
                    <a:pt x="563834" y="730778"/>
                  </a:lnTo>
                  <a:lnTo>
                    <a:pt x="562517" y="731149"/>
                  </a:lnTo>
                  <a:lnTo>
                    <a:pt x="560262" y="730552"/>
                  </a:lnTo>
                  <a:lnTo>
                    <a:pt x="560010" y="729342"/>
                  </a:lnTo>
                  <a:lnTo>
                    <a:pt x="558889" y="729047"/>
                  </a:lnTo>
                  <a:lnTo>
                    <a:pt x="558151" y="728017"/>
                  </a:lnTo>
                  <a:lnTo>
                    <a:pt x="556852" y="728592"/>
                  </a:lnTo>
                  <a:lnTo>
                    <a:pt x="555361" y="726288"/>
                  </a:lnTo>
                  <a:lnTo>
                    <a:pt x="554711" y="724175"/>
                  </a:lnTo>
                  <a:lnTo>
                    <a:pt x="552240" y="721894"/>
                  </a:lnTo>
                  <a:lnTo>
                    <a:pt x="552730" y="720849"/>
                  </a:lnTo>
                  <a:lnTo>
                    <a:pt x="551101" y="719487"/>
                  </a:lnTo>
                  <a:lnTo>
                    <a:pt x="549082" y="716346"/>
                  </a:lnTo>
                  <a:lnTo>
                    <a:pt x="548610" y="713735"/>
                  </a:lnTo>
                  <a:lnTo>
                    <a:pt x="546587" y="712006"/>
                  </a:lnTo>
                  <a:lnTo>
                    <a:pt x="545942" y="710118"/>
                  </a:lnTo>
                  <a:lnTo>
                    <a:pt x="544461" y="708063"/>
                  </a:lnTo>
                  <a:lnTo>
                    <a:pt x="541979" y="706559"/>
                  </a:lnTo>
                  <a:lnTo>
                    <a:pt x="542071" y="705337"/>
                  </a:lnTo>
                  <a:lnTo>
                    <a:pt x="542908" y="704114"/>
                  </a:lnTo>
                  <a:lnTo>
                    <a:pt x="543508" y="702090"/>
                  </a:lnTo>
                  <a:lnTo>
                    <a:pt x="544683" y="700968"/>
                  </a:lnTo>
                  <a:lnTo>
                    <a:pt x="544021" y="699795"/>
                  </a:lnTo>
                  <a:lnTo>
                    <a:pt x="544387" y="697978"/>
                  </a:lnTo>
                  <a:lnTo>
                    <a:pt x="545136" y="697200"/>
                  </a:lnTo>
                  <a:lnTo>
                    <a:pt x="545469" y="695525"/>
                  </a:lnTo>
                  <a:lnTo>
                    <a:pt x="548471" y="694325"/>
                  </a:lnTo>
                  <a:lnTo>
                    <a:pt x="549771" y="692494"/>
                  </a:lnTo>
                  <a:lnTo>
                    <a:pt x="550319" y="690991"/>
                  </a:lnTo>
                  <a:lnTo>
                    <a:pt x="551651" y="691153"/>
                  </a:lnTo>
                  <a:lnTo>
                    <a:pt x="553747" y="690381"/>
                  </a:lnTo>
                  <a:lnTo>
                    <a:pt x="555342" y="691455"/>
                  </a:lnTo>
                  <a:lnTo>
                    <a:pt x="556967" y="691734"/>
                  </a:lnTo>
                  <a:lnTo>
                    <a:pt x="558450" y="693548"/>
                  </a:lnTo>
                  <a:lnTo>
                    <a:pt x="560408" y="695107"/>
                  </a:lnTo>
                  <a:lnTo>
                    <a:pt x="562264" y="695082"/>
                  </a:lnTo>
                  <a:lnTo>
                    <a:pt x="566927" y="694567"/>
                  </a:lnTo>
                  <a:lnTo>
                    <a:pt x="567761" y="695391"/>
                  </a:lnTo>
                  <a:lnTo>
                    <a:pt x="569329" y="694067"/>
                  </a:lnTo>
                  <a:lnTo>
                    <a:pt x="572030" y="694926"/>
                  </a:lnTo>
                  <a:lnTo>
                    <a:pt x="571637" y="696996"/>
                  </a:lnTo>
                  <a:lnTo>
                    <a:pt x="573990" y="697423"/>
                  </a:lnTo>
                  <a:lnTo>
                    <a:pt x="574199" y="698500"/>
                  </a:lnTo>
                  <a:lnTo>
                    <a:pt x="577162" y="699531"/>
                  </a:lnTo>
                  <a:lnTo>
                    <a:pt x="578799" y="700850"/>
                  </a:lnTo>
                  <a:lnTo>
                    <a:pt x="580783" y="700938"/>
                  </a:lnTo>
                  <a:lnTo>
                    <a:pt x="583617" y="702431"/>
                  </a:lnTo>
                  <a:lnTo>
                    <a:pt x="587911" y="703175"/>
                  </a:lnTo>
                  <a:lnTo>
                    <a:pt x="588563" y="704964"/>
                  </a:lnTo>
                  <a:lnTo>
                    <a:pt x="590055" y="704677"/>
                  </a:lnTo>
                  <a:lnTo>
                    <a:pt x="591531" y="703695"/>
                  </a:lnTo>
                  <a:lnTo>
                    <a:pt x="592823" y="705287"/>
                  </a:lnTo>
                  <a:lnTo>
                    <a:pt x="594360" y="704957"/>
                  </a:lnTo>
                  <a:lnTo>
                    <a:pt x="595512" y="706207"/>
                  </a:lnTo>
                  <a:lnTo>
                    <a:pt x="596957" y="706287"/>
                  </a:lnTo>
                  <a:lnTo>
                    <a:pt x="597272" y="707274"/>
                  </a:lnTo>
                  <a:lnTo>
                    <a:pt x="598852" y="708572"/>
                  </a:lnTo>
                  <a:lnTo>
                    <a:pt x="598280" y="709348"/>
                  </a:lnTo>
                  <a:lnTo>
                    <a:pt x="599495" y="711111"/>
                  </a:lnTo>
                  <a:lnTo>
                    <a:pt x="600682" y="711600"/>
                  </a:lnTo>
                  <a:lnTo>
                    <a:pt x="601957" y="710748"/>
                  </a:lnTo>
                  <a:lnTo>
                    <a:pt x="602765" y="711652"/>
                  </a:lnTo>
                  <a:lnTo>
                    <a:pt x="602572" y="713039"/>
                  </a:lnTo>
                  <a:lnTo>
                    <a:pt x="604243" y="713890"/>
                  </a:lnTo>
                  <a:lnTo>
                    <a:pt x="605612" y="712344"/>
                  </a:lnTo>
                  <a:lnTo>
                    <a:pt x="606059" y="710585"/>
                  </a:lnTo>
                  <a:lnTo>
                    <a:pt x="607538" y="709923"/>
                  </a:lnTo>
                  <a:lnTo>
                    <a:pt x="611463" y="710008"/>
                  </a:lnTo>
                  <a:lnTo>
                    <a:pt x="614510" y="709710"/>
                  </a:lnTo>
                  <a:lnTo>
                    <a:pt x="618331" y="711596"/>
                  </a:lnTo>
                  <a:lnTo>
                    <a:pt x="619061" y="707979"/>
                  </a:lnTo>
                  <a:lnTo>
                    <a:pt x="618996" y="707135"/>
                  </a:lnTo>
                  <a:lnTo>
                    <a:pt x="621415" y="707565"/>
                  </a:lnTo>
                  <a:lnTo>
                    <a:pt x="621928" y="706769"/>
                  </a:lnTo>
                  <a:lnTo>
                    <a:pt x="622882" y="703871"/>
                  </a:lnTo>
                  <a:lnTo>
                    <a:pt x="622057" y="703081"/>
                  </a:lnTo>
                  <a:lnTo>
                    <a:pt x="623700" y="702305"/>
                  </a:lnTo>
                  <a:lnTo>
                    <a:pt x="625048" y="702524"/>
                  </a:lnTo>
                  <a:lnTo>
                    <a:pt x="625259" y="698047"/>
                  </a:lnTo>
                  <a:lnTo>
                    <a:pt x="626671" y="697535"/>
                  </a:lnTo>
                  <a:lnTo>
                    <a:pt x="629776" y="698985"/>
                  </a:lnTo>
                  <a:lnTo>
                    <a:pt x="630743" y="699110"/>
                  </a:lnTo>
                  <a:lnTo>
                    <a:pt x="630907" y="697500"/>
                  </a:lnTo>
                  <a:lnTo>
                    <a:pt x="632132" y="696064"/>
                  </a:lnTo>
                  <a:lnTo>
                    <a:pt x="632104" y="694956"/>
                  </a:lnTo>
                  <a:lnTo>
                    <a:pt x="633206" y="692794"/>
                  </a:lnTo>
                  <a:lnTo>
                    <a:pt x="635316" y="693795"/>
                  </a:lnTo>
                  <a:lnTo>
                    <a:pt x="637686" y="692815"/>
                  </a:lnTo>
                  <a:lnTo>
                    <a:pt x="637195" y="691353"/>
                  </a:lnTo>
                  <a:lnTo>
                    <a:pt x="635529" y="690310"/>
                  </a:lnTo>
                  <a:lnTo>
                    <a:pt x="633484" y="686124"/>
                  </a:lnTo>
                  <a:lnTo>
                    <a:pt x="632111" y="684568"/>
                  </a:lnTo>
                  <a:lnTo>
                    <a:pt x="632287" y="683219"/>
                  </a:lnTo>
                  <a:lnTo>
                    <a:pt x="631344" y="681669"/>
                  </a:lnTo>
                  <a:lnTo>
                    <a:pt x="630184" y="681089"/>
                  </a:lnTo>
                  <a:lnTo>
                    <a:pt x="629011" y="679598"/>
                  </a:lnTo>
                  <a:lnTo>
                    <a:pt x="628077" y="679692"/>
                  </a:lnTo>
                  <a:lnTo>
                    <a:pt x="626561" y="678531"/>
                  </a:lnTo>
                  <a:lnTo>
                    <a:pt x="623773" y="678677"/>
                  </a:lnTo>
                  <a:lnTo>
                    <a:pt x="621450" y="678397"/>
                  </a:lnTo>
                  <a:lnTo>
                    <a:pt x="619572" y="677566"/>
                  </a:lnTo>
                  <a:lnTo>
                    <a:pt x="618304" y="674869"/>
                  </a:lnTo>
                  <a:lnTo>
                    <a:pt x="617013" y="674561"/>
                  </a:lnTo>
                  <a:lnTo>
                    <a:pt x="616067" y="671628"/>
                  </a:lnTo>
                  <a:lnTo>
                    <a:pt x="615960" y="668417"/>
                  </a:lnTo>
                  <a:lnTo>
                    <a:pt x="616719" y="667218"/>
                  </a:lnTo>
                  <a:lnTo>
                    <a:pt x="615911" y="665312"/>
                  </a:lnTo>
                  <a:lnTo>
                    <a:pt x="616027" y="662322"/>
                  </a:lnTo>
                  <a:lnTo>
                    <a:pt x="615958" y="659447"/>
                  </a:lnTo>
                  <a:lnTo>
                    <a:pt x="616563" y="657797"/>
                  </a:lnTo>
                  <a:lnTo>
                    <a:pt x="616937" y="654458"/>
                  </a:lnTo>
                  <a:lnTo>
                    <a:pt x="616215" y="653777"/>
                  </a:lnTo>
                  <a:lnTo>
                    <a:pt x="615985" y="652096"/>
                  </a:lnTo>
                  <a:lnTo>
                    <a:pt x="617582" y="651093"/>
                  </a:lnTo>
                  <a:lnTo>
                    <a:pt x="618634" y="651239"/>
                  </a:lnTo>
                  <a:lnTo>
                    <a:pt x="620312" y="650255"/>
                  </a:lnTo>
                  <a:lnTo>
                    <a:pt x="623018" y="650543"/>
                  </a:lnTo>
                  <a:lnTo>
                    <a:pt x="624598" y="651145"/>
                  </a:lnTo>
                  <a:lnTo>
                    <a:pt x="624283" y="649417"/>
                  </a:lnTo>
                  <a:lnTo>
                    <a:pt x="625176" y="646931"/>
                  </a:lnTo>
                  <a:lnTo>
                    <a:pt x="626630" y="644993"/>
                  </a:lnTo>
                  <a:lnTo>
                    <a:pt x="627314" y="643495"/>
                  </a:lnTo>
                  <a:lnTo>
                    <a:pt x="629216" y="642198"/>
                  </a:lnTo>
                  <a:lnTo>
                    <a:pt x="629720" y="641306"/>
                  </a:lnTo>
                  <a:lnTo>
                    <a:pt x="631326" y="641607"/>
                  </a:lnTo>
                  <a:lnTo>
                    <a:pt x="632437" y="639913"/>
                  </a:lnTo>
                  <a:lnTo>
                    <a:pt x="634802" y="639716"/>
                  </a:lnTo>
                  <a:lnTo>
                    <a:pt x="635620" y="637836"/>
                  </a:lnTo>
                  <a:lnTo>
                    <a:pt x="637449" y="638640"/>
                  </a:lnTo>
                  <a:lnTo>
                    <a:pt x="639213" y="638023"/>
                  </a:lnTo>
                  <a:lnTo>
                    <a:pt x="640191" y="636934"/>
                  </a:lnTo>
                  <a:lnTo>
                    <a:pt x="640624" y="634180"/>
                  </a:lnTo>
                  <a:lnTo>
                    <a:pt x="641346" y="632223"/>
                  </a:lnTo>
                  <a:lnTo>
                    <a:pt x="643037" y="631427"/>
                  </a:lnTo>
                  <a:lnTo>
                    <a:pt x="643239" y="629916"/>
                  </a:lnTo>
                  <a:lnTo>
                    <a:pt x="645233" y="629858"/>
                  </a:lnTo>
                  <a:lnTo>
                    <a:pt x="647147" y="628534"/>
                  </a:lnTo>
                  <a:lnTo>
                    <a:pt x="646891" y="627119"/>
                  </a:lnTo>
                  <a:lnTo>
                    <a:pt x="644726" y="624040"/>
                  </a:lnTo>
                  <a:lnTo>
                    <a:pt x="644998" y="621818"/>
                  </a:lnTo>
                  <a:lnTo>
                    <a:pt x="642767" y="620284"/>
                  </a:lnTo>
                  <a:lnTo>
                    <a:pt x="641285" y="620362"/>
                  </a:lnTo>
                  <a:lnTo>
                    <a:pt x="640012" y="619532"/>
                  </a:lnTo>
                  <a:lnTo>
                    <a:pt x="639648" y="617852"/>
                  </a:lnTo>
                  <a:lnTo>
                    <a:pt x="641237" y="617949"/>
                  </a:lnTo>
                  <a:lnTo>
                    <a:pt x="641638" y="615627"/>
                  </a:lnTo>
                  <a:lnTo>
                    <a:pt x="640926" y="614292"/>
                  </a:lnTo>
                  <a:lnTo>
                    <a:pt x="639609" y="613700"/>
                  </a:lnTo>
                  <a:lnTo>
                    <a:pt x="639360" y="612314"/>
                  </a:lnTo>
                  <a:lnTo>
                    <a:pt x="639997" y="609489"/>
                  </a:lnTo>
                  <a:lnTo>
                    <a:pt x="641200" y="608532"/>
                  </a:lnTo>
                  <a:lnTo>
                    <a:pt x="643233" y="608854"/>
                  </a:lnTo>
                  <a:lnTo>
                    <a:pt x="647482" y="610363"/>
                  </a:lnTo>
                  <a:lnTo>
                    <a:pt x="649989" y="608219"/>
                  </a:lnTo>
                  <a:lnTo>
                    <a:pt x="650184" y="607356"/>
                  </a:lnTo>
                  <a:lnTo>
                    <a:pt x="649374" y="606806"/>
                  </a:lnTo>
                  <a:lnTo>
                    <a:pt x="650124" y="604978"/>
                  </a:lnTo>
                  <a:lnTo>
                    <a:pt x="650845" y="604962"/>
                  </a:lnTo>
                  <a:lnTo>
                    <a:pt x="651147" y="603150"/>
                  </a:lnTo>
                  <a:lnTo>
                    <a:pt x="652247" y="602272"/>
                  </a:lnTo>
                  <a:lnTo>
                    <a:pt x="652993" y="599857"/>
                  </a:lnTo>
                  <a:lnTo>
                    <a:pt x="653952" y="597859"/>
                  </a:lnTo>
                  <a:lnTo>
                    <a:pt x="655396" y="596951"/>
                  </a:lnTo>
                  <a:lnTo>
                    <a:pt x="656715" y="598614"/>
                  </a:lnTo>
                  <a:lnTo>
                    <a:pt x="658988" y="599984"/>
                  </a:lnTo>
                  <a:lnTo>
                    <a:pt x="665932" y="601040"/>
                  </a:lnTo>
                  <a:lnTo>
                    <a:pt x="668951" y="603655"/>
                  </a:lnTo>
                  <a:lnTo>
                    <a:pt x="671204" y="601642"/>
                  </a:lnTo>
                  <a:lnTo>
                    <a:pt x="670957" y="600594"/>
                  </a:lnTo>
                  <a:lnTo>
                    <a:pt x="668120" y="601426"/>
                  </a:lnTo>
                  <a:lnTo>
                    <a:pt x="669203" y="599726"/>
                  </a:lnTo>
                  <a:lnTo>
                    <a:pt x="671483" y="599395"/>
                  </a:lnTo>
                  <a:lnTo>
                    <a:pt x="672766" y="597407"/>
                  </a:lnTo>
                  <a:lnTo>
                    <a:pt x="671385" y="596378"/>
                  </a:lnTo>
                  <a:lnTo>
                    <a:pt x="670765" y="595155"/>
                  </a:lnTo>
                  <a:lnTo>
                    <a:pt x="670256" y="593579"/>
                  </a:lnTo>
                  <a:lnTo>
                    <a:pt x="670376" y="591222"/>
                  </a:lnTo>
                  <a:lnTo>
                    <a:pt x="669053" y="590870"/>
                  </a:lnTo>
                  <a:lnTo>
                    <a:pt x="667964" y="588225"/>
                  </a:lnTo>
                  <a:lnTo>
                    <a:pt x="666746" y="587151"/>
                  </a:lnTo>
                  <a:lnTo>
                    <a:pt x="665333" y="581850"/>
                  </a:lnTo>
                  <a:lnTo>
                    <a:pt x="665899" y="579937"/>
                  </a:lnTo>
                  <a:lnTo>
                    <a:pt x="667389" y="578325"/>
                  </a:lnTo>
                  <a:lnTo>
                    <a:pt x="668826" y="577925"/>
                  </a:lnTo>
                  <a:lnTo>
                    <a:pt x="670981" y="575115"/>
                  </a:lnTo>
                  <a:lnTo>
                    <a:pt x="671631" y="574737"/>
                  </a:lnTo>
                  <a:lnTo>
                    <a:pt x="673949" y="575676"/>
                  </a:lnTo>
                  <a:lnTo>
                    <a:pt x="675776" y="575324"/>
                  </a:lnTo>
                  <a:lnTo>
                    <a:pt x="676091" y="575949"/>
                  </a:lnTo>
                  <a:lnTo>
                    <a:pt x="678217" y="575753"/>
                  </a:lnTo>
                  <a:lnTo>
                    <a:pt x="679999" y="576087"/>
                  </a:lnTo>
                  <a:lnTo>
                    <a:pt x="680560" y="577003"/>
                  </a:lnTo>
                  <a:lnTo>
                    <a:pt x="682339" y="576813"/>
                  </a:lnTo>
                  <a:lnTo>
                    <a:pt x="682694" y="574791"/>
                  </a:lnTo>
                  <a:lnTo>
                    <a:pt x="682386" y="574023"/>
                  </a:lnTo>
                  <a:lnTo>
                    <a:pt x="682200" y="570136"/>
                  </a:lnTo>
                  <a:lnTo>
                    <a:pt x="681808" y="569520"/>
                  </a:lnTo>
                  <a:lnTo>
                    <a:pt x="682312" y="566761"/>
                  </a:lnTo>
                  <a:lnTo>
                    <a:pt x="683699" y="564220"/>
                  </a:lnTo>
                  <a:lnTo>
                    <a:pt x="682488" y="561920"/>
                  </a:lnTo>
                  <a:lnTo>
                    <a:pt x="683535" y="560358"/>
                  </a:lnTo>
                  <a:lnTo>
                    <a:pt x="681258" y="559999"/>
                  </a:lnTo>
                  <a:lnTo>
                    <a:pt x="680278" y="558657"/>
                  </a:lnTo>
                  <a:lnTo>
                    <a:pt x="678842" y="558646"/>
                  </a:lnTo>
                  <a:lnTo>
                    <a:pt x="678139" y="556695"/>
                  </a:lnTo>
                  <a:lnTo>
                    <a:pt x="679743" y="556854"/>
                  </a:lnTo>
                  <a:lnTo>
                    <a:pt x="681737" y="555534"/>
                  </a:lnTo>
                  <a:lnTo>
                    <a:pt x="682525" y="552682"/>
                  </a:lnTo>
                  <a:lnTo>
                    <a:pt x="683312" y="551831"/>
                  </a:lnTo>
                  <a:lnTo>
                    <a:pt x="684702" y="548499"/>
                  </a:lnTo>
                  <a:lnTo>
                    <a:pt x="686714" y="547632"/>
                  </a:lnTo>
                  <a:lnTo>
                    <a:pt x="688653" y="548081"/>
                  </a:lnTo>
                  <a:lnTo>
                    <a:pt x="690053" y="547473"/>
                  </a:lnTo>
                  <a:lnTo>
                    <a:pt x="689582" y="546506"/>
                  </a:lnTo>
                  <a:lnTo>
                    <a:pt x="686896" y="545271"/>
                  </a:lnTo>
                  <a:lnTo>
                    <a:pt x="687092" y="543524"/>
                  </a:lnTo>
                  <a:lnTo>
                    <a:pt x="685061" y="542968"/>
                  </a:lnTo>
                  <a:lnTo>
                    <a:pt x="683170" y="541402"/>
                  </a:lnTo>
                  <a:lnTo>
                    <a:pt x="680617" y="540242"/>
                  </a:lnTo>
                  <a:lnTo>
                    <a:pt x="680107" y="538858"/>
                  </a:lnTo>
                  <a:lnTo>
                    <a:pt x="678884" y="537529"/>
                  </a:lnTo>
                  <a:lnTo>
                    <a:pt x="676430" y="537637"/>
                  </a:lnTo>
                  <a:lnTo>
                    <a:pt x="675158" y="536898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10533" y="2747"/>
                  </a:moveTo>
                  <a:lnTo>
                    <a:pt x="10548" y="0"/>
                  </a:lnTo>
                  <a:lnTo>
                    <a:pt x="7757" y="638"/>
                  </a:lnTo>
                  <a:lnTo>
                    <a:pt x="3123" y="2330"/>
                  </a:lnTo>
                  <a:lnTo>
                    <a:pt x="2295" y="3031"/>
                  </a:lnTo>
                  <a:lnTo>
                    <a:pt x="500" y="2976"/>
                  </a:lnTo>
                  <a:lnTo>
                    <a:pt x="0" y="3921"/>
                  </a:lnTo>
                  <a:lnTo>
                    <a:pt x="751" y="5865"/>
                  </a:lnTo>
                  <a:lnTo>
                    <a:pt x="4798" y="4954"/>
                  </a:lnTo>
                  <a:lnTo>
                    <a:pt x="6653" y="3986"/>
                  </a:lnTo>
                  <a:lnTo>
                    <a:pt x="8991" y="160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908757" y="4475801"/>
              <a:ext cx="1801" cy="1169"/>
            </a:xfrm>
            <a:custGeom>
              <a:avLst/>
              <a:pathLst>
                <a:path w="1801" h="1169">
                  <a:moveTo>
                    <a:pt x="0" y="503"/>
                  </a:moveTo>
                  <a:lnTo>
                    <a:pt x="1784" y="0"/>
                  </a:lnTo>
                  <a:lnTo>
                    <a:pt x="1801" y="116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180853" y="4382266"/>
              <a:ext cx="1671" cy="1440"/>
            </a:xfrm>
            <a:custGeom>
              <a:avLst/>
              <a:pathLst>
                <a:path w="1671" h="1440">
                  <a:moveTo>
                    <a:pt x="167" y="1440"/>
                  </a:moveTo>
                  <a:lnTo>
                    <a:pt x="0" y="0"/>
                  </a:lnTo>
                  <a:lnTo>
                    <a:pt x="1671" y="127"/>
                  </a:lnTo>
                  <a:lnTo>
                    <a:pt x="1506" y="103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039906" y="4436306"/>
              <a:ext cx="2105" cy="2612"/>
            </a:xfrm>
            <a:custGeom>
              <a:avLst/>
              <a:pathLst>
                <a:path w="2105" h="2612">
                  <a:moveTo>
                    <a:pt x="0" y="1598"/>
                  </a:moveTo>
                  <a:lnTo>
                    <a:pt x="1976" y="0"/>
                  </a:lnTo>
                  <a:lnTo>
                    <a:pt x="2105" y="1359"/>
                  </a:lnTo>
                  <a:lnTo>
                    <a:pt x="1350" y="2612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122397" y="4418068"/>
              <a:ext cx="1639" cy="2005"/>
            </a:xfrm>
            <a:custGeom>
              <a:avLst/>
              <a:pathLst>
                <a:path w="1639" h="2005">
                  <a:moveTo>
                    <a:pt x="318" y="2005"/>
                  </a:moveTo>
                  <a:lnTo>
                    <a:pt x="0" y="0"/>
                  </a:lnTo>
                  <a:lnTo>
                    <a:pt x="1615" y="35"/>
                  </a:lnTo>
                  <a:lnTo>
                    <a:pt x="1639" y="1588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124208" y="4415043"/>
              <a:ext cx="2168" cy="2289"/>
            </a:xfrm>
            <a:custGeom>
              <a:avLst/>
              <a:pathLst>
                <a:path w="2168" h="2289">
                  <a:moveTo>
                    <a:pt x="1225" y="2289"/>
                  </a:moveTo>
                  <a:lnTo>
                    <a:pt x="370" y="1578"/>
                  </a:lnTo>
                  <a:lnTo>
                    <a:pt x="0" y="0"/>
                  </a:lnTo>
                  <a:lnTo>
                    <a:pt x="2168" y="32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909396" y="4503440"/>
              <a:ext cx="2151" cy="2040"/>
            </a:xfrm>
            <a:custGeom>
              <a:avLst/>
              <a:pathLst>
                <a:path w="2151" h="2040">
                  <a:moveTo>
                    <a:pt x="0" y="2040"/>
                  </a:moveTo>
                  <a:lnTo>
                    <a:pt x="325" y="0"/>
                  </a:lnTo>
                  <a:lnTo>
                    <a:pt x="1934" y="624"/>
                  </a:lnTo>
                  <a:lnTo>
                    <a:pt x="2151" y="1921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152410" y="4413907"/>
              <a:ext cx="2308" cy="1742"/>
            </a:xfrm>
            <a:custGeom>
              <a:avLst/>
              <a:pathLst>
                <a:path w="2308" h="1742">
                  <a:moveTo>
                    <a:pt x="350" y="1742"/>
                  </a:moveTo>
                  <a:lnTo>
                    <a:pt x="0" y="0"/>
                  </a:lnTo>
                  <a:lnTo>
                    <a:pt x="2154" y="34"/>
                  </a:lnTo>
                  <a:lnTo>
                    <a:pt x="2308" y="150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76693" y="4422803"/>
              <a:ext cx="2740" cy="2403"/>
            </a:xfrm>
            <a:custGeom>
              <a:avLst/>
              <a:pathLst>
                <a:path w="2740" h="2403">
                  <a:moveTo>
                    <a:pt x="1156" y="2403"/>
                  </a:moveTo>
                  <a:lnTo>
                    <a:pt x="0" y="925"/>
                  </a:lnTo>
                  <a:lnTo>
                    <a:pt x="2466" y="0"/>
                  </a:lnTo>
                  <a:lnTo>
                    <a:pt x="2740" y="165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55207" y="4411281"/>
              <a:ext cx="3627" cy="2301"/>
            </a:xfrm>
            <a:custGeom>
              <a:avLst/>
              <a:pathLst>
                <a:path w="3627" h="2301">
                  <a:moveTo>
                    <a:pt x="207" y="2301"/>
                  </a:moveTo>
                  <a:lnTo>
                    <a:pt x="0" y="1436"/>
                  </a:lnTo>
                  <a:lnTo>
                    <a:pt x="3537" y="0"/>
                  </a:lnTo>
                  <a:lnTo>
                    <a:pt x="3627" y="92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85020" y="4423775"/>
              <a:ext cx="1469" cy="2547"/>
            </a:xfrm>
            <a:custGeom>
              <a:avLst/>
              <a:pathLst>
                <a:path w="1469" h="2547">
                  <a:moveTo>
                    <a:pt x="398" y="2547"/>
                  </a:moveTo>
                  <a:lnTo>
                    <a:pt x="0" y="0"/>
                  </a:lnTo>
                  <a:lnTo>
                    <a:pt x="1469" y="1154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264494" y="4483450"/>
              <a:ext cx="4762" cy="5500"/>
            </a:xfrm>
            <a:custGeom>
              <a:avLst/>
              <a:pathLst>
                <a:path w="4762" h="5500">
                  <a:moveTo>
                    <a:pt x="0" y="1248"/>
                  </a:moveTo>
                  <a:lnTo>
                    <a:pt x="310" y="462"/>
                  </a:lnTo>
                  <a:lnTo>
                    <a:pt x="1760" y="0"/>
                  </a:lnTo>
                  <a:lnTo>
                    <a:pt x="4762" y="3528"/>
                  </a:lnTo>
                  <a:lnTo>
                    <a:pt x="4628" y="5270"/>
                  </a:lnTo>
                  <a:lnTo>
                    <a:pt x="2770" y="5500"/>
                  </a:lnTo>
                  <a:lnTo>
                    <a:pt x="813" y="3695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18648" y="4486693"/>
              <a:ext cx="6260" cy="6317"/>
            </a:xfrm>
            <a:custGeom>
              <a:avLst/>
              <a:pathLst>
                <a:path w="6260" h="6317">
                  <a:moveTo>
                    <a:pt x="6175" y="1145"/>
                  </a:moveTo>
                  <a:lnTo>
                    <a:pt x="6260" y="2403"/>
                  </a:lnTo>
                  <a:lnTo>
                    <a:pt x="4039" y="6317"/>
                  </a:lnTo>
                  <a:lnTo>
                    <a:pt x="880" y="6248"/>
                  </a:lnTo>
                  <a:lnTo>
                    <a:pt x="167" y="5457"/>
                  </a:lnTo>
                  <a:lnTo>
                    <a:pt x="0" y="2996"/>
                  </a:lnTo>
                  <a:lnTo>
                    <a:pt x="2263" y="243"/>
                  </a:lnTo>
                  <a:lnTo>
                    <a:pt x="3576" y="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045635" y="4434334"/>
              <a:ext cx="9214" cy="9030"/>
            </a:xfrm>
            <a:custGeom>
              <a:avLst/>
              <a:pathLst>
                <a:path w="9214" h="9030">
                  <a:moveTo>
                    <a:pt x="435" y="9030"/>
                  </a:moveTo>
                  <a:lnTo>
                    <a:pt x="0" y="8182"/>
                  </a:lnTo>
                  <a:lnTo>
                    <a:pt x="1110" y="5365"/>
                  </a:lnTo>
                  <a:lnTo>
                    <a:pt x="2980" y="4774"/>
                  </a:lnTo>
                  <a:lnTo>
                    <a:pt x="2293" y="3413"/>
                  </a:lnTo>
                  <a:lnTo>
                    <a:pt x="4186" y="2679"/>
                  </a:lnTo>
                  <a:lnTo>
                    <a:pt x="4382" y="1516"/>
                  </a:lnTo>
                  <a:lnTo>
                    <a:pt x="8004" y="0"/>
                  </a:lnTo>
                  <a:lnTo>
                    <a:pt x="9214" y="608"/>
                  </a:lnTo>
                  <a:lnTo>
                    <a:pt x="9115" y="2147"/>
                  </a:lnTo>
                  <a:lnTo>
                    <a:pt x="7476" y="2849"/>
                  </a:lnTo>
                  <a:lnTo>
                    <a:pt x="7440" y="4170"/>
                  </a:lnTo>
                  <a:lnTo>
                    <a:pt x="9095" y="4998"/>
                  </a:lnTo>
                  <a:lnTo>
                    <a:pt x="8722" y="5793"/>
                  </a:lnTo>
                  <a:lnTo>
                    <a:pt x="7297" y="5672"/>
                  </a:lnTo>
                  <a:lnTo>
                    <a:pt x="6484" y="6808"/>
                  </a:lnTo>
                  <a:lnTo>
                    <a:pt x="4804" y="7477"/>
                  </a:lnTo>
                  <a:lnTo>
                    <a:pt x="2861" y="6581"/>
                  </a:lnTo>
                  <a:lnTo>
                    <a:pt x="1469" y="7403"/>
                  </a:lnTo>
                  <a:lnTo>
                    <a:pt x="1448" y="882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265562" y="4474942"/>
              <a:ext cx="7955" cy="7107"/>
            </a:xfrm>
            <a:custGeom>
              <a:avLst/>
              <a:pathLst>
                <a:path w="7955" h="7107">
                  <a:moveTo>
                    <a:pt x="0" y="1817"/>
                  </a:moveTo>
                  <a:lnTo>
                    <a:pt x="1391" y="28"/>
                  </a:lnTo>
                  <a:lnTo>
                    <a:pt x="5204" y="0"/>
                  </a:lnTo>
                  <a:lnTo>
                    <a:pt x="6448" y="964"/>
                  </a:lnTo>
                  <a:lnTo>
                    <a:pt x="7852" y="4069"/>
                  </a:lnTo>
                  <a:lnTo>
                    <a:pt x="7955" y="5745"/>
                  </a:lnTo>
                  <a:lnTo>
                    <a:pt x="6208" y="7107"/>
                  </a:lnTo>
                  <a:lnTo>
                    <a:pt x="4720" y="6916"/>
                  </a:lnTo>
                  <a:lnTo>
                    <a:pt x="2944" y="6071"/>
                  </a:lnTo>
                  <a:lnTo>
                    <a:pt x="639" y="408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29953" y="4311877"/>
              <a:ext cx="12879" cy="5848"/>
            </a:xfrm>
            <a:custGeom>
              <a:avLst/>
              <a:pathLst>
                <a:path w="12879" h="5848">
                  <a:moveTo>
                    <a:pt x="12879" y="1897"/>
                  </a:moveTo>
                  <a:lnTo>
                    <a:pt x="12249" y="3410"/>
                  </a:lnTo>
                  <a:lnTo>
                    <a:pt x="12719" y="5777"/>
                  </a:lnTo>
                  <a:lnTo>
                    <a:pt x="10862" y="5848"/>
                  </a:lnTo>
                  <a:lnTo>
                    <a:pt x="8614" y="5182"/>
                  </a:lnTo>
                  <a:lnTo>
                    <a:pt x="7152" y="5780"/>
                  </a:lnTo>
                  <a:lnTo>
                    <a:pt x="5390" y="4771"/>
                  </a:lnTo>
                  <a:lnTo>
                    <a:pt x="1279" y="4650"/>
                  </a:lnTo>
                  <a:lnTo>
                    <a:pt x="21" y="4197"/>
                  </a:lnTo>
                  <a:lnTo>
                    <a:pt x="0" y="3001"/>
                  </a:lnTo>
                  <a:lnTo>
                    <a:pt x="2621" y="1557"/>
                  </a:lnTo>
                  <a:lnTo>
                    <a:pt x="3629" y="1801"/>
                  </a:lnTo>
                  <a:lnTo>
                    <a:pt x="4609" y="3098"/>
                  </a:lnTo>
                  <a:lnTo>
                    <a:pt x="5943" y="2515"/>
                  </a:lnTo>
                  <a:lnTo>
                    <a:pt x="7675" y="535"/>
                  </a:lnTo>
                  <a:lnTo>
                    <a:pt x="8967" y="1498"/>
                  </a:lnTo>
                  <a:lnTo>
                    <a:pt x="11854" y="0"/>
                  </a:lnTo>
                  <a:lnTo>
                    <a:pt x="11957" y="1966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11081" y="4468968"/>
              <a:ext cx="12931" cy="8721"/>
            </a:xfrm>
            <a:custGeom>
              <a:avLst/>
              <a:pathLst>
                <a:path w="12931" h="8721">
                  <a:moveTo>
                    <a:pt x="7312" y="8721"/>
                  </a:moveTo>
                  <a:lnTo>
                    <a:pt x="6644" y="8403"/>
                  </a:lnTo>
                  <a:lnTo>
                    <a:pt x="5109" y="5027"/>
                  </a:lnTo>
                  <a:lnTo>
                    <a:pt x="3716" y="4946"/>
                  </a:lnTo>
                  <a:lnTo>
                    <a:pt x="2047" y="4234"/>
                  </a:lnTo>
                  <a:lnTo>
                    <a:pt x="0" y="2086"/>
                  </a:lnTo>
                  <a:lnTo>
                    <a:pt x="1665" y="1811"/>
                  </a:lnTo>
                  <a:lnTo>
                    <a:pt x="2316" y="641"/>
                  </a:lnTo>
                  <a:lnTo>
                    <a:pt x="4831" y="97"/>
                  </a:lnTo>
                  <a:lnTo>
                    <a:pt x="6054" y="1414"/>
                  </a:lnTo>
                  <a:lnTo>
                    <a:pt x="8092" y="646"/>
                  </a:lnTo>
                  <a:lnTo>
                    <a:pt x="11107" y="888"/>
                  </a:lnTo>
                  <a:lnTo>
                    <a:pt x="12931" y="0"/>
                  </a:lnTo>
                  <a:lnTo>
                    <a:pt x="12880" y="1385"/>
                  </a:lnTo>
                  <a:lnTo>
                    <a:pt x="11868" y="2285"/>
                  </a:lnTo>
                  <a:lnTo>
                    <a:pt x="11123" y="3784"/>
                  </a:lnTo>
                  <a:lnTo>
                    <a:pt x="9717" y="797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57315" y="4430095"/>
              <a:ext cx="10945" cy="14639"/>
            </a:xfrm>
            <a:custGeom>
              <a:avLst/>
              <a:pathLst>
                <a:path w="10945" h="14639">
                  <a:moveTo>
                    <a:pt x="4464" y="14639"/>
                  </a:moveTo>
                  <a:lnTo>
                    <a:pt x="3057" y="13302"/>
                  </a:lnTo>
                  <a:lnTo>
                    <a:pt x="3048" y="12228"/>
                  </a:lnTo>
                  <a:lnTo>
                    <a:pt x="1604" y="11223"/>
                  </a:lnTo>
                  <a:lnTo>
                    <a:pt x="2982" y="8738"/>
                  </a:lnTo>
                  <a:lnTo>
                    <a:pt x="4510" y="8341"/>
                  </a:lnTo>
                  <a:lnTo>
                    <a:pt x="4782" y="7248"/>
                  </a:lnTo>
                  <a:lnTo>
                    <a:pt x="3126" y="6482"/>
                  </a:lnTo>
                  <a:lnTo>
                    <a:pt x="1836" y="7586"/>
                  </a:lnTo>
                  <a:lnTo>
                    <a:pt x="0" y="6717"/>
                  </a:lnTo>
                  <a:lnTo>
                    <a:pt x="126" y="5390"/>
                  </a:lnTo>
                  <a:lnTo>
                    <a:pt x="1170" y="3932"/>
                  </a:lnTo>
                  <a:lnTo>
                    <a:pt x="4909" y="2671"/>
                  </a:lnTo>
                  <a:lnTo>
                    <a:pt x="4526" y="1766"/>
                  </a:lnTo>
                  <a:lnTo>
                    <a:pt x="8676" y="0"/>
                  </a:lnTo>
                  <a:lnTo>
                    <a:pt x="10945" y="268"/>
                  </a:lnTo>
                  <a:lnTo>
                    <a:pt x="10929" y="1808"/>
                  </a:lnTo>
                  <a:lnTo>
                    <a:pt x="10217" y="2421"/>
                  </a:lnTo>
                  <a:lnTo>
                    <a:pt x="8172" y="2774"/>
                  </a:lnTo>
                  <a:lnTo>
                    <a:pt x="6425" y="5915"/>
                  </a:lnTo>
                  <a:lnTo>
                    <a:pt x="7406" y="8470"/>
                  </a:lnTo>
                  <a:lnTo>
                    <a:pt x="6399" y="9448"/>
                  </a:lnTo>
                  <a:lnTo>
                    <a:pt x="5981" y="11418"/>
                  </a:lnTo>
                  <a:lnTo>
                    <a:pt x="7162" y="12845"/>
                  </a:lnTo>
                  <a:lnTo>
                    <a:pt x="6483" y="13624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17410" y="4498468"/>
              <a:ext cx="11850" cy="13519"/>
            </a:xfrm>
            <a:custGeom>
              <a:avLst/>
              <a:pathLst>
                <a:path w="11850" h="13519">
                  <a:moveTo>
                    <a:pt x="1286" y="598"/>
                  </a:moveTo>
                  <a:lnTo>
                    <a:pt x="4534" y="0"/>
                  </a:lnTo>
                  <a:lnTo>
                    <a:pt x="8782" y="327"/>
                  </a:lnTo>
                  <a:lnTo>
                    <a:pt x="10451" y="1667"/>
                  </a:lnTo>
                  <a:lnTo>
                    <a:pt x="11330" y="3660"/>
                  </a:lnTo>
                  <a:lnTo>
                    <a:pt x="11850" y="7109"/>
                  </a:lnTo>
                  <a:lnTo>
                    <a:pt x="10817" y="9793"/>
                  </a:lnTo>
                  <a:lnTo>
                    <a:pt x="9997" y="11007"/>
                  </a:lnTo>
                  <a:lnTo>
                    <a:pt x="7295" y="13083"/>
                  </a:lnTo>
                  <a:lnTo>
                    <a:pt x="2988" y="13519"/>
                  </a:lnTo>
                  <a:lnTo>
                    <a:pt x="1333" y="13161"/>
                  </a:lnTo>
                  <a:lnTo>
                    <a:pt x="0" y="12275"/>
                  </a:lnTo>
                  <a:lnTo>
                    <a:pt x="571" y="11077"/>
                  </a:lnTo>
                  <a:lnTo>
                    <a:pt x="2710" y="11434"/>
                  </a:lnTo>
                  <a:lnTo>
                    <a:pt x="6387" y="10392"/>
                  </a:lnTo>
                  <a:lnTo>
                    <a:pt x="8042" y="8867"/>
                  </a:lnTo>
                  <a:lnTo>
                    <a:pt x="9031" y="6649"/>
                  </a:lnTo>
                  <a:lnTo>
                    <a:pt x="8928" y="4532"/>
                  </a:lnTo>
                  <a:lnTo>
                    <a:pt x="7910" y="2873"/>
                  </a:lnTo>
                  <a:lnTo>
                    <a:pt x="3091" y="2390"/>
                  </a:lnTo>
                  <a:lnTo>
                    <a:pt x="1245" y="250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896052" y="4476860"/>
              <a:ext cx="23355" cy="12294"/>
            </a:xfrm>
            <a:custGeom>
              <a:avLst/>
              <a:pathLst>
                <a:path w="23355" h="12294">
                  <a:moveTo>
                    <a:pt x="20575" y="1171"/>
                  </a:moveTo>
                  <a:lnTo>
                    <a:pt x="23311" y="2367"/>
                  </a:lnTo>
                  <a:lnTo>
                    <a:pt x="23355" y="3262"/>
                  </a:lnTo>
                  <a:lnTo>
                    <a:pt x="21968" y="7438"/>
                  </a:lnTo>
                  <a:lnTo>
                    <a:pt x="21751" y="11847"/>
                  </a:lnTo>
                  <a:lnTo>
                    <a:pt x="20202" y="12294"/>
                  </a:lnTo>
                  <a:lnTo>
                    <a:pt x="19159" y="9997"/>
                  </a:lnTo>
                  <a:lnTo>
                    <a:pt x="17693" y="7742"/>
                  </a:lnTo>
                  <a:lnTo>
                    <a:pt x="13481" y="7246"/>
                  </a:lnTo>
                  <a:lnTo>
                    <a:pt x="9640" y="7636"/>
                  </a:lnTo>
                  <a:lnTo>
                    <a:pt x="7189" y="9097"/>
                  </a:lnTo>
                  <a:lnTo>
                    <a:pt x="2827" y="10048"/>
                  </a:lnTo>
                  <a:lnTo>
                    <a:pt x="1082" y="10849"/>
                  </a:lnTo>
                  <a:lnTo>
                    <a:pt x="0" y="9998"/>
                  </a:lnTo>
                  <a:lnTo>
                    <a:pt x="491" y="8053"/>
                  </a:lnTo>
                  <a:lnTo>
                    <a:pt x="5023" y="4283"/>
                  </a:lnTo>
                  <a:lnTo>
                    <a:pt x="6971" y="551"/>
                  </a:lnTo>
                  <a:lnTo>
                    <a:pt x="8438" y="551"/>
                  </a:lnTo>
                  <a:lnTo>
                    <a:pt x="9947" y="1146"/>
                  </a:lnTo>
                  <a:lnTo>
                    <a:pt x="12906" y="0"/>
                  </a:lnTo>
                  <a:lnTo>
                    <a:pt x="13891" y="177"/>
                  </a:lnTo>
                  <a:lnTo>
                    <a:pt x="14885" y="1597"/>
                  </a:lnTo>
                  <a:lnTo>
                    <a:pt x="18084" y="2290"/>
                  </a:lnTo>
                  <a:lnTo>
                    <a:pt x="19286" y="1372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61206" y="4168918"/>
              <a:ext cx="484686" cy="368374"/>
            </a:xfrm>
            <a:custGeom>
              <a:avLst/>
              <a:pathLst>
                <a:path w="484686" h="368374">
                  <a:moveTo>
                    <a:pt x="8349" y="283179"/>
                  </a:moveTo>
                  <a:lnTo>
                    <a:pt x="8523" y="280874"/>
                  </a:lnTo>
                  <a:lnTo>
                    <a:pt x="7614" y="279697"/>
                  </a:lnTo>
                  <a:lnTo>
                    <a:pt x="7531" y="278072"/>
                  </a:lnTo>
                  <a:lnTo>
                    <a:pt x="6367" y="276349"/>
                  </a:lnTo>
                  <a:lnTo>
                    <a:pt x="6344" y="274543"/>
                  </a:lnTo>
                  <a:lnTo>
                    <a:pt x="5659" y="273274"/>
                  </a:lnTo>
                  <a:lnTo>
                    <a:pt x="5814" y="271766"/>
                  </a:lnTo>
                  <a:lnTo>
                    <a:pt x="7100" y="268743"/>
                  </a:lnTo>
                  <a:lnTo>
                    <a:pt x="8034" y="269328"/>
                  </a:lnTo>
                  <a:lnTo>
                    <a:pt x="8965" y="271248"/>
                  </a:lnTo>
                  <a:lnTo>
                    <a:pt x="9857" y="270385"/>
                  </a:lnTo>
                  <a:lnTo>
                    <a:pt x="11704" y="270814"/>
                  </a:lnTo>
                  <a:lnTo>
                    <a:pt x="12212" y="270231"/>
                  </a:lnTo>
                  <a:lnTo>
                    <a:pt x="14502" y="269672"/>
                  </a:lnTo>
                  <a:lnTo>
                    <a:pt x="15608" y="269919"/>
                  </a:lnTo>
                  <a:lnTo>
                    <a:pt x="16625" y="268742"/>
                  </a:lnTo>
                  <a:lnTo>
                    <a:pt x="16071" y="266883"/>
                  </a:lnTo>
                  <a:lnTo>
                    <a:pt x="17339" y="266065"/>
                  </a:lnTo>
                  <a:lnTo>
                    <a:pt x="17168" y="264559"/>
                  </a:lnTo>
                  <a:lnTo>
                    <a:pt x="17973" y="263581"/>
                  </a:lnTo>
                  <a:lnTo>
                    <a:pt x="18281" y="261761"/>
                  </a:lnTo>
                  <a:lnTo>
                    <a:pt x="18043" y="258681"/>
                  </a:lnTo>
                  <a:lnTo>
                    <a:pt x="18720" y="257890"/>
                  </a:lnTo>
                  <a:lnTo>
                    <a:pt x="18977" y="256168"/>
                  </a:lnTo>
                  <a:lnTo>
                    <a:pt x="21306" y="254513"/>
                  </a:lnTo>
                  <a:lnTo>
                    <a:pt x="24593" y="254769"/>
                  </a:lnTo>
                  <a:lnTo>
                    <a:pt x="25424" y="255641"/>
                  </a:lnTo>
                  <a:lnTo>
                    <a:pt x="27704" y="254802"/>
                  </a:lnTo>
                  <a:lnTo>
                    <a:pt x="29014" y="253898"/>
                  </a:lnTo>
                  <a:lnTo>
                    <a:pt x="29827" y="252581"/>
                  </a:lnTo>
                  <a:lnTo>
                    <a:pt x="31363" y="253384"/>
                  </a:lnTo>
                  <a:lnTo>
                    <a:pt x="34803" y="252697"/>
                  </a:lnTo>
                  <a:lnTo>
                    <a:pt x="37079" y="254144"/>
                  </a:lnTo>
                  <a:lnTo>
                    <a:pt x="38735" y="254034"/>
                  </a:lnTo>
                  <a:lnTo>
                    <a:pt x="40377" y="253222"/>
                  </a:lnTo>
                  <a:lnTo>
                    <a:pt x="40805" y="251448"/>
                  </a:lnTo>
                  <a:lnTo>
                    <a:pt x="42953" y="253190"/>
                  </a:lnTo>
                  <a:lnTo>
                    <a:pt x="47045" y="253359"/>
                  </a:lnTo>
                  <a:lnTo>
                    <a:pt x="47607" y="252276"/>
                  </a:lnTo>
                  <a:lnTo>
                    <a:pt x="46931" y="250652"/>
                  </a:lnTo>
                  <a:lnTo>
                    <a:pt x="47273" y="249232"/>
                  </a:lnTo>
                  <a:lnTo>
                    <a:pt x="46344" y="248008"/>
                  </a:lnTo>
                  <a:lnTo>
                    <a:pt x="44821" y="247412"/>
                  </a:lnTo>
                  <a:lnTo>
                    <a:pt x="45244" y="244687"/>
                  </a:lnTo>
                  <a:lnTo>
                    <a:pt x="44632" y="243652"/>
                  </a:lnTo>
                  <a:lnTo>
                    <a:pt x="45566" y="237156"/>
                  </a:lnTo>
                  <a:lnTo>
                    <a:pt x="43128" y="235280"/>
                  </a:lnTo>
                  <a:lnTo>
                    <a:pt x="44535" y="232276"/>
                  </a:lnTo>
                  <a:lnTo>
                    <a:pt x="45180" y="233409"/>
                  </a:lnTo>
                  <a:lnTo>
                    <a:pt x="46624" y="234463"/>
                  </a:lnTo>
                  <a:lnTo>
                    <a:pt x="48524" y="232667"/>
                  </a:lnTo>
                  <a:lnTo>
                    <a:pt x="49016" y="231364"/>
                  </a:lnTo>
                  <a:lnTo>
                    <a:pt x="51285" y="232530"/>
                  </a:lnTo>
                  <a:lnTo>
                    <a:pt x="51720" y="233466"/>
                  </a:lnTo>
                  <a:lnTo>
                    <a:pt x="54534" y="235918"/>
                  </a:lnTo>
                  <a:lnTo>
                    <a:pt x="56182" y="235119"/>
                  </a:lnTo>
                  <a:lnTo>
                    <a:pt x="56173" y="234432"/>
                  </a:lnTo>
                  <a:lnTo>
                    <a:pt x="58171" y="232217"/>
                  </a:lnTo>
                  <a:lnTo>
                    <a:pt x="60881" y="233116"/>
                  </a:lnTo>
                  <a:lnTo>
                    <a:pt x="60624" y="234504"/>
                  </a:lnTo>
                  <a:lnTo>
                    <a:pt x="63421" y="235225"/>
                  </a:lnTo>
                  <a:lnTo>
                    <a:pt x="64455" y="234213"/>
                  </a:lnTo>
                  <a:lnTo>
                    <a:pt x="65786" y="233861"/>
                  </a:lnTo>
                  <a:lnTo>
                    <a:pt x="64878" y="231739"/>
                  </a:lnTo>
                  <a:lnTo>
                    <a:pt x="63732" y="230380"/>
                  </a:lnTo>
                  <a:lnTo>
                    <a:pt x="64241" y="229212"/>
                  </a:lnTo>
                  <a:lnTo>
                    <a:pt x="66243" y="228619"/>
                  </a:lnTo>
                  <a:lnTo>
                    <a:pt x="66848" y="226978"/>
                  </a:lnTo>
                  <a:lnTo>
                    <a:pt x="67843" y="226707"/>
                  </a:lnTo>
                  <a:lnTo>
                    <a:pt x="68765" y="225371"/>
                  </a:lnTo>
                  <a:lnTo>
                    <a:pt x="70912" y="226818"/>
                  </a:lnTo>
                  <a:lnTo>
                    <a:pt x="72569" y="226394"/>
                  </a:lnTo>
                  <a:lnTo>
                    <a:pt x="72637" y="225439"/>
                  </a:lnTo>
                  <a:lnTo>
                    <a:pt x="71024" y="223354"/>
                  </a:lnTo>
                  <a:lnTo>
                    <a:pt x="69788" y="220781"/>
                  </a:lnTo>
                  <a:lnTo>
                    <a:pt x="67879" y="220252"/>
                  </a:lnTo>
                  <a:lnTo>
                    <a:pt x="67994" y="215559"/>
                  </a:lnTo>
                  <a:lnTo>
                    <a:pt x="66726" y="214809"/>
                  </a:lnTo>
                  <a:lnTo>
                    <a:pt x="66080" y="213071"/>
                  </a:lnTo>
                  <a:lnTo>
                    <a:pt x="68803" y="213918"/>
                  </a:lnTo>
                  <a:lnTo>
                    <a:pt x="70206" y="212888"/>
                  </a:lnTo>
                  <a:lnTo>
                    <a:pt x="69735" y="211315"/>
                  </a:lnTo>
                  <a:lnTo>
                    <a:pt x="71043" y="210072"/>
                  </a:lnTo>
                  <a:lnTo>
                    <a:pt x="70332" y="207275"/>
                  </a:lnTo>
                  <a:lnTo>
                    <a:pt x="72191" y="205322"/>
                  </a:lnTo>
                  <a:lnTo>
                    <a:pt x="73151" y="206291"/>
                  </a:lnTo>
                  <a:lnTo>
                    <a:pt x="76177" y="205294"/>
                  </a:lnTo>
                  <a:lnTo>
                    <a:pt x="79183" y="205437"/>
                  </a:lnTo>
                  <a:lnTo>
                    <a:pt x="79870" y="204853"/>
                  </a:lnTo>
                  <a:lnTo>
                    <a:pt x="79736" y="203362"/>
                  </a:lnTo>
                  <a:lnTo>
                    <a:pt x="82651" y="203738"/>
                  </a:lnTo>
                  <a:lnTo>
                    <a:pt x="84960" y="201429"/>
                  </a:lnTo>
                  <a:lnTo>
                    <a:pt x="86348" y="201839"/>
                  </a:lnTo>
                  <a:lnTo>
                    <a:pt x="87981" y="200759"/>
                  </a:lnTo>
                  <a:lnTo>
                    <a:pt x="89977" y="200962"/>
                  </a:lnTo>
                  <a:lnTo>
                    <a:pt x="91158" y="199667"/>
                  </a:lnTo>
                  <a:lnTo>
                    <a:pt x="92161" y="197793"/>
                  </a:lnTo>
                  <a:lnTo>
                    <a:pt x="91745" y="196791"/>
                  </a:lnTo>
                  <a:lnTo>
                    <a:pt x="90350" y="195868"/>
                  </a:lnTo>
                  <a:lnTo>
                    <a:pt x="92548" y="194687"/>
                  </a:lnTo>
                  <a:lnTo>
                    <a:pt x="97635" y="194611"/>
                  </a:lnTo>
                  <a:lnTo>
                    <a:pt x="98325" y="194904"/>
                  </a:lnTo>
                  <a:lnTo>
                    <a:pt x="100450" y="194052"/>
                  </a:lnTo>
                  <a:lnTo>
                    <a:pt x="101774" y="192615"/>
                  </a:lnTo>
                  <a:lnTo>
                    <a:pt x="101909" y="191749"/>
                  </a:lnTo>
                  <a:lnTo>
                    <a:pt x="103901" y="191100"/>
                  </a:lnTo>
                  <a:lnTo>
                    <a:pt x="105043" y="190167"/>
                  </a:lnTo>
                  <a:lnTo>
                    <a:pt x="105633" y="188303"/>
                  </a:lnTo>
                  <a:lnTo>
                    <a:pt x="107647" y="185875"/>
                  </a:lnTo>
                  <a:lnTo>
                    <a:pt x="109457" y="184273"/>
                  </a:lnTo>
                  <a:lnTo>
                    <a:pt x="110475" y="180965"/>
                  </a:lnTo>
                  <a:lnTo>
                    <a:pt x="109737" y="178806"/>
                  </a:lnTo>
                  <a:lnTo>
                    <a:pt x="111925" y="177885"/>
                  </a:lnTo>
                  <a:lnTo>
                    <a:pt x="111437" y="176197"/>
                  </a:lnTo>
                  <a:lnTo>
                    <a:pt x="113005" y="175466"/>
                  </a:lnTo>
                  <a:lnTo>
                    <a:pt x="114290" y="174070"/>
                  </a:lnTo>
                  <a:lnTo>
                    <a:pt x="113853" y="172372"/>
                  </a:lnTo>
                  <a:lnTo>
                    <a:pt x="112239" y="171989"/>
                  </a:lnTo>
                  <a:lnTo>
                    <a:pt x="110451" y="170156"/>
                  </a:lnTo>
                  <a:lnTo>
                    <a:pt x="110582" y="166285"/>
                  </a:lnTo>
                  <a:lnTo>
                    <a:pt x="111096" y="164938"/>
                  </a:lnTo>
                  <a:lnTo>
                    <a:pt x="111390" y="161978"/>
                  </a:lnTo>
                  <a:lnTo>
                    <a:pt x="109838" y="159814"/>
                  </a:lnTo>
                  <a:lnTo>
                    <a:pt x="110303" y="158213"/>
                  </a:lnTo>
                  <a:lnTo>
                    <a:pt x="108869" y="157622"/>
                  </a:lnTo>
                  <a:lnTo>
                    <a:pt x="109112" y="156495"/>
                  </a:lnTo>
                  <a:lnTo>
                    <a:pt x="110597" y="155406"/>
                  </a:lnTo>
                  <a:lnTo>
                    <a:pt x="110501" y="154665"/>
                  </a:lnTo>
                  <a:lnTo>
                    <a:pt x="109661" y="153620"/>
                  </a:lnTo>
                  <a:lnTo>
                    <a:pt x="110690" y="150883"/>
                  </a:lnTo>
                  <a:lnTo>
                    <a:pt x="111596" y="149384"/>
                  </a:lnTo>
                  <a:lnTo>
                    <a:pt x="111175" y="148173"/>
                  </a:lnTo>
                  <a:lnTo>
                    <a:pt x="111821" y="146095"/>
                  </a:lnTo>
                  <a:lnTo>
                    <a:pt x="112088" y="143930"/>
                  </a:lnTo>
                  <a:lnTo>
                    <a:pt x="113962" y="144124"/>
                  </a:lnTo>
                  <a:lnTo>
                    <a:pt x="115452" y="141724"/>
                  </a:lnTo>
                  <a:lnTo>
                    <a:pt x="117269" y="139514"/>
                  </a:lnTo>
                  <a:lnTo>
                    <a:pt x="117258" y="138284"/>
                  </a:lnTo>
                  <a:lnTo>
                    <a:pt x="117998" y="137036"/>
                  </a:lnTo>
                  <a:lnTo>
                    <a:pt x="117432" y="134413"/>
                  </a:lnTo>
                  <a:lnTo>
                    <a:pt x="117708" y="132951"/>
                  </a:lnTo>
                  <a:lnTo>
                    <a:pt x="119431" y="133030"/>
                  </a:lnTo>
                  <a:lnTo>
                    <a:pt x="122687" y="132479"/>
                  </a:lnTo>
                  <a:lnTo>
                    <a:pt x="123577" y="131852"/>
                  </a:lnTo>
                  <a:lnTo>
                    <a:pt x="125991" y="132073"/>
                  </a:lnTo>
                  <a:lnTo>
                    <a:pt x="125936" y="130692"/>
                  </a:lnTo>
                  <a:lnTo>
                    <a:pt x="127368" y="129330"/>
                  </a:lnTo>
                  <a:lnTo>
                    <a:pt x="127759" y="128086"/>
                  </a:lnTo>
                  <a:lnTo>
                    <a:pt x="129178" y="127820"/>
                  </a:lnTo>
                  <a:lnTo>
                    <a:pt x="129273" y="126495"/>
                  </a:lnTo>
                  <a:lnTo>
                    <a:pt x="126376" y="125998"/>
                  </a:lnTo>
                  <a:lnTo>
                    <a:pt x="126948" y="124977"/>
                  </a:lnTo>
                  <a:lnTo>
                    <a:pt x="126785" y="121619"/>
                  </a:lnTo>
                  <a:lnTo>
                    <a:pt x="127503" y="121766"/>
                  </a:lnTo>
                  <a:lnTo>
                    <a:pt x="128508" y="118499"/>
                  </a:lnTo>
                  <a:lnTo>
                    <a:pt x="129123" y="118388"/>
                  </a:lnTo>
                  <a:lnTo>
                    <a:pt x="130986" y="119623"/>
                  </a:lnTo>
                  <a:lnTo>
                    <a:pt x="131713" y="118155"/>
                  </a:lnTo>
                  <a:lnTo>
                    <a:pt x="132941" y="119169"/>
                  </a:lnTo>
                  <a:lnTo>
                    <a:pt x="134770" y="119944"/>
                  </a:lnTo>
                  <a:lnTo>
                    <a:pt x="136875" y="120285"/>
                  </a:lnTo>
                  <a:lnTo>
                    <a:pt x="138529" y="119657"/>
                  </a:lnTo>
                  <a:lnTo>
                    <a:pt x="139432" y="118566"/>
                  </a:lnTo>
                  <a:lnTo>
                    <a:pt x="139370" y="115811"/>
                  </a:lnTo>
                  <a:lnTo>
                    <a:pt x="138652" y="114710"/>
                  </a:lnTo>
                  <a:lnTo>
                    <a:pt x="139311" y="113050"/>
                  </a:lnTo>
                  <a:lnTo>
                    <a:pt x="141549" y="112550"/>
                  </a:lnTo>
                  <a:lnTo>
                    <a:pt x="141489" y="110444"/>
                  </a:lnTo>
                  <a:lnTo>
                    <a:pt x="142944" y="111185"/>
                  </a:lnTo>
                  <a:lnTo>
                    <a:pt x="145046" y="110753"/>
                  </a:lnTo>
                  <a:lnTo>
                    <a:pt x="146288" y="108689"/>
                  </a:lnTo>
                  <a:lnTo>
                    <a:pt x="146871" y="107686"/>
                  </a:lnTo>
                  <a:lnTo>
                    <a:pt x="145657" y="105986"/>
                  </a:lnTo>
                  <a:lnTo>
                    <a:pt x="145628" y="104211"/>
                  </a:lnTo>
                  <a:lnTo>
                    <a:pt x="144649" y="103547"/>
                  </a:lnTo>
                  <a:lnTo>
                    <a:pt x="142904" y="99115"/>
                  </a:lnTo>
                  <a:lnTo>
                    <a:pt x="143423" y="95344"/>
                  </a:lnTo>
                  <a:lnTo>
                    <a:pt x="142423" y="94454"/>
                  </a:lnTo>
                  <a:lnTo>
                    <a:pt x="142854" y="90781"/>
                  </a:lnTo>
                  <a:lnTo>
                    <a:pt x="145300" y="91219"/>
                  </a:lnTo>
                  <a:lnTo>
                    <a:pt x="147019" y="90366"/>
                  </a:lnTo>
                  <a:lnTo>
                    <a:pt x="147878" y="88581"/>
                  </a:lnTo>
                  <a:lnTo>
                    <a:pt x="149929" y="88678"/>
                  </a:lnTo>
                  <a:lnTo>
                    <a:pt x="150038" y="87341"/>
                  </a:lnTo>
                  <a:lnTo>
                    <a:pt x="152370" y="86155"/>
                  </a:lnTo>
                  <a:lnTo>
                    <a:pt x="152825" y="84873"/>
                  </a:lnTo>
                  <a:lnTo>
                    <a:pt x="154519" y="82933"/>
                  </a:lnTo>
                  <a:lnTo>
                    <a:pt x="154395" y="79702"/>
                  </a:lnTo>
                  <a:lnTo>
                    <a:pt x="153490" y="79304"/>
                  </a:lnTo>
                  <a:lnTo>
                    <a:pt x="153397" y="78070"/>
                  </a:lnTo>
                  <a:lnTo>
                    <a:pt x="152180" y="75871"/>
                  </a:lnTo>
                  <a:lnTo>
                    <a:pt x="150679" y="75238"/>
                  </a:lnTo>
                  <a:lnTo>
                    <a:pt x="149835" y="74250"/>
                  </a:lnTo>
                  <a:lnTo>
                    <a:pt x="149896" y="73002"/>
                  </a:lnTo>
                  <a:lnTo>
                    <a:pt x="151317" y="71557"/>
                  </a:lnTo>
                  <a:lnTo>
                    <a:pt x="151167" y="69330"/>
                  </a:lnTo>
                  <a:lnTo>
                    <a:pt x="150553" y="68157"/>
                  </a:lnTo>
                  <a:lnTo>
                    <a:pt x="149300" y="67437"/>
                  </a:lnTo>
                  <a:lnTo>
                    <a:pt x="148898" y="66223"/>
                  </a:lnTo>
                  <a:lnTo>
                    <a:pt x="146662" y="65007"/>
                  </a:lnTo>
                  <a:lnTo>
                    <a:pt x="146038" y="62644"/>
                  </a:lnTo>
                  <a:lnTo>
                    <a:pt x="147711" y="61396"/>
                  </a:lnTo>
                  <a:lnTo>
                    <a:pt x="146864" y="59986"/>
                  </a:lnTo>
                  <a:lnTo>
                    <a:pt x="146821" y="58620"/>
                  </a:lnTo>
                  <a:lnTo>
                    <a:pt x="147666" y="57937"/>
                  </a:lnTo>
                  <a:lnTo>
                    <a:pt x="148212" y="56189"/>
                  </a:lnTo>
                  <a:lnTo>
                    <a:pt x="152240" y="54865"/>
                  </a:lnTo>
                  <a:lnTo>
                    <a:pt x="152861" y="52685"/>
                  </a:lnTo>
                  <a:lnTo>
                    <a:pt x="154491" y="50690"/>
                  </a:lnTo>
                  <a:lnTo>
                    <a:pt x="156070" y="50317"/>
                  </a:lnTo>
                  <a:lnTo>
                    <a:pt x="156934" y="48800"/>
                  </a:lnTo>
                  <a:lnTo>
                    <a:pt x="158660" y="47762"/>
                  </a:lnTo>
                  <a:lnTo>
                    <a:pt x="161042" y="47178"/>
                  </a:lnTo>
                  <a:lnTo>
                    <a:pt x="161689" y="46233"/>
                  </a:lnTo>
                  <a:lnTo>
                    <a:pt x="161318" y="44842"/>
                  </a:lnTo>
                  <a:lnTo>
                    <a:pt x="161982" y="41762"/>
                  </a:lnTo>
                  <a:lnTo>
                    <a:pt x="159823" y="40934"/>
                  </a:lnTo>
                  <a:lnTo>
                    <a:pt x="158969" y="40010"/>
                  </a:lnTo>
                  <a:lnTo>
                    <a:pt x="158530" y="37297"/>
                  </a:lnTo>
                  <a:lnTo>
                    <a:pt x="159342" y="36850"/>
                  </a:lnTo>
                  <a:lnTo>
                    <a:pt x="160686" y="34690"/>
                  </a:lnTo>
                  <a:lnTo>
                    <a:pt x="160496" y="32766"/>
                  </a:lnTo>
                  <a:lnTo>
                    <a:pt x="162050" y="29051"/>
                  </a:lnTo>
                  <a:lnTo>
                    <a:pt x="161886" y="27409"/>
                  </a:lnTo>
                  <a:lnTo>
                    <a:pt x="163665" y="23428"/>
                  </a:lnTo>
                  <a:lnTo>
                    <a:pt x="166086" y="23311"/>
                  </a:lnTo>
                  <a:lnTo>
                    <a:pt x="167128" y="24431"/>
                  </a:lnTo>
                  <a:lnTo>
                    <a:pt x="170148" y="25449"/>
                  </a:lnTo>
                  <a:lnTo>
                    <a:pt x="170861" y="24271"/>
                  </a:lnTo>
                  <a:lnTo>
                    <a:pt x="172065" y="24226"/>
                  </a:lnTo>
                  <a:lnTo>
                    <a:pt x="174105" y="23018"/>
                  </a:lnTo>
                  <a:lnTo>
                    <a:pt x="175965" y="25251"/>
                  </a:lnTo>
                  <a:lnTo>
                    <a:pt x="176372" y="26627"/>
                  </a:lnTo>
                  <a:lnTo>
                    <a:pt x="177265" y="26580"/>
                  </a:lnTo>
                  <a:lnTo>
                    <a:pt x="178342" y="24262"/>
                  </a:lnTo>
                  <a:lnTo>
                    <a:pt x="179937" y="24302"/>
                  </a:lnTo>
                  <a:lnTo>
                    <a:pt x="180158" y="25815"/>
                  </a:lnTo>
                  <a:lnTo>
                    <a:pt x="181397" y="25861"/>
                  </a:lnTo>
                  <a:lnTo>
                    <a:pt x="183347" y="26891"/>
                  </a:lnTo>
                  <a:lnTo>
                    <a:pt x="185238" y="27060"/>
                  </a:lnTo>
                  <a:lnTo>
                    <a:pt x="186892" y="27745"/>
                  </a:lnTo>
                  <a:lnTo>
                    <a:pt x="189070" y="27618"/>
                  </a:lnTo>
                  <a:lnTo>
                    <a:pt x="191106" y="26606"/>
                  </a:lnTo>
                  <a:lnTo>
                    <a:pt x="192973" y="27119"/>
                  </a:lnTo>
                  <a:lnTo>
                    <a:pt x="195539" y="30191"/>
                  </a:lnTo>
                  <a:lnTo>
                    <a:pt x="196717" y="31012"/>
                  </a:lnTo>
                  <a:lnTo>
                    <a:pt x="196946" y="33140"/>
                  </a:lnTo>
                  <a:lnTo>
                    <a:pt x="196685" y="34706"/>
                  </a:lnTo>
                  <a:lnTo>
                    <a:pt x="198402" y="36645"/>
                  </a:lnTo>
                  <a:lnTo>
                    <a:pt x="198486" y="39346"/>
                  </a:lnTo>
                  <a:lnTo>
                    <a:pt x="200434" y="40075"/>
                  </a:lnTo>
                  <a:lnTo>
                    <a:pt x="201156" y="41013"/>
                  </a:lnTo>
                  <a:lnTo>
                    <a:pt x="200903" y="43788"/>
                  </a:lnTo>
                  <a:lnTo>
                    <a:pt x="202430" y="44249"/>
                  </a:lnTo>
                  <a:lnTo>
                    <a:pt x="204977" y="43776"/>
                  </a:lnTo>
                  <a:lnTo>
                    <a:pt x="206879" y="43820"/>
                  </a:lnTo>
                  <a:lnTo>
                    <a:pt x="207252" y="43037"/>
                  </a:lnTo>
                  <a:lnTo>
                    <a:pt x="208865" y="42047"/>
                  </a:lnTo>
                  <a:lnTo>
                    <a:pt x="211268" y="42466"/>
                  </a:lnTo>
                  <a:lnTo>
                    <a:pt x="212385" y="41936"/>
                  </a:lnTo>
                  <a:lnTo>
                    <a:pt x="214666" y="41668"/>
                  </a:lnTo>
                  <a:lnTo>
                    <a:pt x="215762" y="40350"/>
                  </a:lnTo>
                  <a:lnTo>
                    <a:pt x="215543" y="39231"/>
                  </a:lnTo>
                  <a:lnTo>
                    <a:pt x="215639" y="38144"/>
                  </a:lnTo>
                  <a:lnTo>
                    <a:pt x="214391" y="36867"/>
                  </a:lnTo>
                  <a:lnTo>
                    <a:pt x="214489" y="35277"/>
                  </a:lnTo>
                  <a:lnTo>
                    <a:pt x="213697" y="34132"/>
                  </a:lnTo>
                  <a:lnTo>
                    <a:pt x="215153" y="32438"/>
                  </a:lnTo>
                  <a:lnTo>
                    <a:pt x="215289" y="30253"/>
                  </a:lnTo>
                  <a:lnTo>
                    <a:pt x="212948" y="26540"/>
                  </a:lnTo>
                  <a:lnTo>
                    <a:pt x="213353" y="24659"/>
                  </a:lnTo>
                  <a:lnTo>
                    <a:pt x="215548" y="23122"/>
                  </a:lnTo>
                  <a:lnTo>
                    <a:pt x="216953" y="22817"/>
                  </a:lnTo>
                  <a:lnTo>
                    <a:pt x="214934" y="19306"/>
                  </a:lnTo>
                  <a:lnTo>
                    <a:pt x="212407" y="18589"/>
                  </a:lnTo>
                  <a:lnTo>
                    <a:pt x="209272" y="19216"/>
                  </a:lnTo>
                  <a:lnTo>
                    <a:pt x="206544" y="18959"/>
                  </a:lnTo>
                  <a:lnTo>
                    <a:pt x="206422" y="16995"/>
                  </a:lnTo>
                  <a:lnTo>
                    <a:pt x="205845" y="16109"/>
                  </a:lnTo>
                  <a:lnTo>
                    <a:pt x="205929" y="13907"/>
                  </a:lnTo>
                  <a:lnTo>
                    <a:pt x="208249" y="12676"/>
                  </a:lnTo>
                  <a:lnTo>
                    <a:pt x="208619" y="14534"/>
                  </a:lnTo>
                  <a:lnTo>
                    <a:pt x="210369" y="15344"/>
                  </a:lnTo>
                  <a:lnTo>
                    <a:pt x="210626" y="13723"/>
                  </a:lnTo>
                  <a:lnTo>
                    <a:pt x="212954" y="11816"/>
                  </a:lnTo>
                  <a:lnTo>
                    <a:pt x="215588" y="11610"/>
                  </a:lnTo>
                  <a:lnTo>
                    <a:pt x="219138" y="9571"/>
                  </a:lnTo>
                  <a:lnTo>
                    <a:pt x="220137" y="9463"/>
                  </a:lnTo>
                  <a:lnTo>
                    <a:pt x="220923" y="7046"/>
                  </a:lnTo>
                  <a:lnTo>
                    <a:pt x="223354" y="6217"/>
                  </a:lnTo>
                  <a:lnTo>
                    <a:pt x="222671" y="5193"/>
                  </a:lnTo>
                  <a:lnTo>
                    <a:pt x="223174" y="3812"/>
                  </a:lnTo>
                  <a:lnTo>
                    <a:pt x="224285" y="3216"/>
                  </a:lnTo>
                  <a:lnTo>
                    <a:pt x="224760" y="1746"/>
                  </a:lnTo>
                  <a:lnTo>
                    <a:pt x="225877" y="2041"/>
                  </a:lnTo>
                  <a:lnTo>
                    <a:pt x="226375" y="3207"/>
                  </a:lnTo>
                  <a:lnTo>
                    <a:pt x="227905" y="2649"/>
                  </a:lnTo>
                  <a:lnTo>
                    <a:pt x="229540" y="500"/>
                  </a:lnTo>
                  <a:lnTo>
                    <a:pt x="231011" y="186"/>
                  </a:lnTo>
                  <a:lnTo>
                    <a:pt x="231766" y="1223"/>
                  </a:lnTo>
                  <a:lnTo>
                    <a:pt x="232971" y="1181"/>
                  </a:lnTo>
                  <a:lnTo>
                    <a:pt x="233861" y="0"/>
                  </a:lnTo>
                  <a:lnTo>
                    <a:pt x="234646" y="174"/>
                  </a:lnTo>
                  <a:lnTo>
                    <a:pt x="235308" y="3493"/>
                  </a:lnTo>
                  <a:lnTo>
                    <a:pt x="235150" y="5167"/>
                  </a:lnTo>
                  <a:lnTo>
                    <a:pt x="236856" y="4744"/>
                  </a:lnTo>
                  <a:lnTo>
                    <a:pt x="238580" y="6074"/>
                  </a:lnTo>
                  <a:lnTo>
                    <a:pt x="238896" y="7801"/>
                  </a:lnTo>
                  <a:lnTo>
                    <a:pt x="242257" y="8802"/>
                  </a:lnTo>
                  <a:lnTo>
                    <a:pt x="242490" y="10178"/>
                  </a:lnTo>
                  <a:lnTo>
                    <a:pt x="243914" y="11144"/>
                  </a:lnTo>
                  <a:lnTo>
                    <a:pt x="245862" y="10034"/>
                  </a:lnTo>
                  <a:lnTo>
                    <a:pt x="249479" y="10494"/>
                  </a:lnTo>
                  <a:lnTo>
                    <a:pt x="250669" y="11670"/>
                  </a:lnTo>
                  <a:lnTo>
                    <a:pt x="252402" y="12314"/>
                  </a:lnTo>
                  <a:lnTo>
                    <a:pt x="252349" y="14188"/>
                  </a:lnTo>
                  <a:lnTo>
                    <a:pt x="254337" y="13406"/>
                  </a:lnTo>
                  <a:lnTo>
                    <a:pt x="257127" y="13372"/>
                  </a:lnTo>
                  <a:lnTo>
                    <a:pt x="259074" y="12490"/>
                  </a:lnTo>
                  <a:lnTo>
                    <a:pt x="259496" y="11577"/>
                  </a:lnTo>
                  <a:lnTo>
                    <a:pt x="261282" y="11140"/>
                  </a:lnTo>
                  <a:lnTo>
                    <a:pt x="262239" y="11889"/>
                  </a:lnTo>
                  <a:lnTo>
                    <a:pt x="263499" y="11020"/>
                  </a:lnTo>
                  <a:lnTo>
                    <a:pt x="264146" y="12972"/>
                  </a:lnTo>
                  <a:lnTo>
                    <a:pt x="267421" y="13314"/>
                  </a:lnTo>
                  <a:lnTo>
                    <a:pt x="268571" y="12237"/>
                  </a:lnTo>
                  <a:lnTo>
                    <a:pt x="269019" y="10850"/>
                  </a:lnTo>
                  <a:lnTo>
                    <a:pt x="271415" y="9653"/>
                  </a:lnTo>
                  <a:lnTo>
                    <a:pt x="272055" y="5666"/>
                  </a:lnTo>
                  <a:lnTo>
                    <a:pt x="273763" y="5227"/>
                  </a:lnTo>
                  <a:lnTo>
                    <a:pt x="275779" y="5308"/>
                  </a:lnTo>
                  <a:lnTo>
                    <a:pt x="276876" y="4542"/>
                  </a:lnTo>
                  <a:lnTo>
                    <a:pt x="279190" y="5139"/>
                  </a:lnTo>
                  <a:lnTo>
                    <a:pt x="279513" y="5948"/>
                  </a:lnTo>
                  <a:lnTo>
                    <a:pt x="278238" y="7346"/>
                  </a:lnTo>
                  <a:lnTo>
                    <a:pt x="279827" y="8474"/>
                  </a:lnTo>
                  <a:lnTo>
                    <a:pt x="280800" y="9363"/>
                  </a:lnTo>
                  <a:lnTo>
                    <a:pt x="282624" y="11904"/>
                  </a:lnTo>
                  <a:lnTo>
                    <a:pt x="281206" y="13351"/>
                  </a:lnTo>
                  <a:lnTo>
                    <a:pt x="282160" y="14021"/>
                  </a:lnTo>
                  <a:lnTo>
                    <a:pt x="280259" y="16732"/>
                  </a:lnTo>
                  <a:lnTo>
                    <a:pt x="281885" y="18841"/>
                  </a:lnTo>
                  <a:lnTo>
                    <a:pt x="282913" y="16939"/>
                  </a:lnTo>
                  <a:lnTo>
                    <a:pt x="284686" y="17093"/>
                  </a:lnTo>
                  <a:lnTo>
                    <a:pt x="285988" y="15756"/>
                  </a:lnTo>
                  <a:lnTo>
                    <a:pt x="287764" y="14765"/>
                  </a:lnTo>
                  <a:lnTo>
                    <a:pt x="289517" y="14397"/>
                  </a:lnTo>
                  <a:lnTo>
                    <a:pt x="290912" y="14852"/>
                  </a:lnTo>
                  <a:lnTo>
                    <a:pt x="291810" y="14126"/>
                  </a:lnTo>
                  <a:lnTo>
                    <a:pt x="292528" y="15414"/>
                  </a:lnTo>
                  <a:lnTo>
                    <a:pt x="294516" y="15341"/>
                  </a:lnTo>
                  <a:lnTo>
                    <a:pt x="295867" y="15867"/>
                  </a:lnTo>
                  <a:lnTo>
                    <a:pt x="296763" y="15200"/>
                  </a:lnTo>
                  <a:lnTo>
                    <a:pt x="298351" y="15368"/>
                  </a:lnTo>
                  <a:lnTo>
                    <a:pt x="299140" y="14851"/>
                  </a:lnTo>
                  <a:lnTo>
                    <a:pt x="299026" y="12940"/>
                  </a:lnTo>
                  <a:lnTo>
                    <a:pt x="299578" y="12626"/>
                  </a:lnTo>
                  <a:lnTo>
                    <a:pt x="303954" y="14151"/>
                  </a:lnTo>
                  <a:lnTo>
                    <a:pt x="305249" y="12940"/>
                  </a:lnTo>
                  <a:lnTo>
                    <a:pt x="306993" y="12259"/>
                  </a:lnTo>
                  <a:lnTo>
                    <a:pt x="307549" y="9977"/>
                  </a:lnTo>
                  <a:lnTo>
                    <a:pt x="308144" y="9237"/>
                  </a:lnTo>
                  <a:lnTo>
                    <a:pt x="310063" y="10292"/>
                  </a:lnTo>
                  <a:lnTo>
                    <a:pt x="312069" y="9358"/>
                  </a:lnTo>
                  <a:lnTo>
                    <a:pt x="311879" y="8362"/>
                  </a:lnTo>
                  <a:lnTo>
                    <a:pt x="314107" y="7058"/>
                  </a:lnTo>
                  <a:lnTo>
                    <a:pt x="316131" y="8206"/>
                  </a:lnTo>
                  <a:lnTo>
                    <a:pt x="317929" y="9261"/>
                  </a:lnTo>
                  <a:lnTo>
                    <a:pt x="317915" y="11134"/>
                  </a:lnTo>
                  <a:lnTo>
                    <a:pt x="318687" y="11213"/>
                  </a:lnTo>
                  <a:lnTo>
                    <a:pt x="320285" y="13603"/>
                  </a:lnTo>
                  <a:lnTo>
                    <a:pt x="322106" y="13448"/>
                  </a:lnTo>
                  <a:lnTo>
                    <a:pt x="323869" y="13779"/>
                  </a:lnTo>
                  <a:lnTo>
                    <a:pt x="325832" y="15198"/>
                  </a:lnTo>
                  <a:lnTo>
                    <a:pt x="325905" y="16484"/>
                  </a:lnTo>
                  <a:lnTo>
                    <a:pt x="327122" y="17150"/>
                  </a:lnTo>
                  <a:lnTo>
                    <a:pt x="327169" y="19021"/>
                  </a:lnTo>
                  <a:lnTo>
                    <a:pt x="325182" y="20880"/>
                  </a:lnTo>
                  <a:lnTo>
                    <a:pt x="323977" y="21453"/>
                  </a:lnTo>
                  <a:lnTo>
                    <a:pt x="324056" y="22759"/>
                  </a:lnTo>
                  <a:lnTo>
                    <a:pt x="323449" y="24312"/>
                  </a:lnTo>
                  <a:lnTo>
                    <a:pt x="324535" y="25022"/>
                  </a:lnTo>
                  <a:lnTo>
                    <a:pt x="325963" y="25050"/>
                  </a:lnTo>
                  <a:lnTo>
                    <a:pt x="326693" y="25803"/>
                  </a:lnTo>
                  <a:lnTo>
                    <a:pt x="326774" y="27460"/>
                  </a:lnTo>
                  <a:lnTo>
                    <a:pt x="326627" y="27984"/>
                  </a:lnTo>
                  <a:lnTo>
                    <a:pt x="323980" y="29172"/>
                  </a:lnTo>
                  <a:lnTo>
                    <a:pt x="322130" y="29392"/>
                  </a:lnTo>
                  <a:lnTo>
                    <a:pt x="322169" y="30110"/>
                  </a:lnTo>
                  <a:lnTo>
                    <a:pt x="320525" y="31320"/>
                  </a:lnTo>
                  <a:lnTo>
                    <a:pt x="318194" y="30647"/>
                  </a:lnTo>
                  <a:lnTo>
                    <a:pt x="315474" y="31060"/>
                  </a:lnTo>
                  <a:lnTo>
                    <a:pt x="314154" y="33028"/>
                  </a:lnTo>
                  <a:lnTo>
                    <a:pt x="313611" y="34926"/>
                  </a:lnTo>
                  <a:lnTo>
                    <a:pt x="312589" y="34810"/>
                  </a:lnTo>
                  <a:lnTo>
                    <a:pt x="311896" y="36541"/>
                  </a:lnTo>
                  <a:lnTo>
                    <a:pt x="310201" y="36143"/>
                  </a:lnTo>
                  <a:lnTo>
                    <a:pt x="308673" y="36797"/>
                  </a:lnTo>
                  <a:lnTo>
                    <a:pt x="308821" y="37807"/>
                  </a:lnTo>
                  <a:lnTo>
                    <a:pt x="306575" y="38493"/>
                  </a:lnTo>
                  <a:lnTo>
                    <a:pt x="306367" y="39647"/>
                  </a:lnTo>
                  <a:lnTo>
                    <a:pt x="304832" y="39982"/>
                  </a:lnTo>
                  <a:lnTo>
                    <a:pt x="305192" y="41607"/>
                  </a:lnTo>
                  <a:lnTo>
                    <a:pt x="304460" y="42687"/>
                  </a:lnTo>
                  <a:lnTo>
                    <a:pt x="305365" y="44133"/>
                  </a:lnTo>
                  <a:lnTo>
                    <a:pt x="305250" y="45195"/>
                  </a:lnTo>
                  <a:lnTo>
                    <a:pt x="303631" y="46375"/>
                  </a:lnTo>
                  <a:lnTo>
                    <a:pt x="301355" y="50139"/>
                  </a:lnTo>
                  <a:lnTo>
                    <a:pt x="300808" y="52071"/>
                  </a:lnTo>
                  <a:lnTo>
                    <a:pt x="301317" y="53216"/>
                  </a:lnTo>
                  <a:lnTo>
                    <a:pt x="300928" y="54241"/>
                  </a:lnTo>
                  <a:lnTo>
                    <a:pt x="299384" y="55296"/>
                  </a:lnTo>
                  <a:lnTo>
                    <a:pt x="297624" y="55763"/>
                  </a:lnTo>
                  <a:lnTo>
                    <a:pt x="297317" y="57125"/>
                  </a:lnTo>
                  <a:lnTo>
                    <a:pt x="295896" y="57879"/>
                  </a:lnTo>
                  <a:lnTo>
                    <a:pt x="294182" y="57848"/>
                  </a:lnTo>
                  <a:lnTo>
                    <a:pt x="292860" y="58500"/>
                  </a:lnTo>
                  <a:lnTo>
                    <a:pt x="291653" y="58102"/>
                  </a:lnTo>
                  <a:lnTo>
                    <a:pt x="290251" y="58924"/>
                  </a:lnTo>
                  <a:lnTo>
                    <a:pt x="291578" y="60760"/>
                  </a:lnTo>
                  <a:lnTo>
                    <a:pt x="290555" y="61525"/>
                  </a:lnTo>
                  <a:lnTo>
                    <a:pt x="291796" y="61028"/>
                  </a:lnTo>
                  <a:lnTo>
                    <a:pt x="294232" y="61880"/>
                  </a:lnTo>
                  <a:lnTo>
                    <a:pt x="295962" y="61804"/>
                  </a:lnTo>
                  <a:lnTo>
                    <a:pt x="297974" y="63407"/>
                  </a:lnTo>
                  <a:lnTo>
                    <a:pt x="298058" y="64717"/>
                  </a:lnTo>
                  <a:lnTo>
                    <a:pt x="299156" y="66550"/>
                  </a:lnTo>
                  <a:lnTo>
                    <a:pt x="302114" y="65798"/>
                  </a:lnTo>
                  <a:lnTo>
                    <a:pt x="304436" y="67267"/>
                  </a:lnTo>
                  <a:lnTo>
                    <a:pt x="304459" y="69412"/>
                  </a:lnTo>
                  <a:lnTo>
                    <a:pt x="305275" y="69754"/>
                  </a:lnTo>
                  <a:lnTo>
                    <a:pt x="305211" y="71646"/>
                  </a:lnTo>
                  <a:lnTo>
                    <a:pt x="307805" y="71863"/>
                  </a:lnTo>
                  <a:lnTo>
                    <a:pt x="309563" y="71013"/>
                  </a:lnTo>
                  <a:lnTo>
                    <a:pt x="310176" y="69751"/>
                  </a:lnTo>
                  <a:lnTo>
                    <a:pt x="311546" y="69356"/>
                  </a:lnTo>
                  <a:lnTo>
                    <a:pt x="313705" y="67603"/>
                  </a:lnTo>
                  <a:lnTo>
                    <a:pt x="314516" y="68740"/>
                  </a:lnTo>
                  <a:lnTo>
                    <a:pt x="317463" y="69076"/>
                  </a:lnTo>
                  <a:lnTo>
                    <a:pt x="318479" y="67275"/>
                  </a:lnTo>
                  <a:lnTo>
                    <a:pt x="319512" y="66425"/>
                  </a:lnTo>
                  <a:lnTo>
                    <a:pt x="320428" y="66798"/>
                  </a:lnTo>
                  <a:lnTo>
                    <a:pt x="322134" y="65867"/>
                  </a:lnTo>
                  <a:lnTo>
                    <a:pt x="323501" y="69042"/>
                  </a:lnTo>
                  <a:lnTo>
                    <a:pt x="324701" y="69923"/>
                  </a:lnTo>
                  <a:lnTo>
                    <a:pt x="325569" y="67950"/>
                  </a:lnTo>
                  <a:lnTo>
                    <a:pt x="326481" y="67358"/>
                  </a:lnTo>
                  <a:lnTo>
                    <a:pt x="326463" y="63855"/>
                  </a:lnTo>
                  <a:lnTo>
                    <a:pt x="327754" y="63584"/>
                  </a:lnTo>
                  <a:lnTo>
                    <a:pt x="328804" y="64321"/>
                  </a:lnTo>
                  <a:lnTo>
                    <a:pt x="329592" y="63814"/>
                  </a:lnTo>
                  <a:lnTo>
                    <a:pt x="331071" y="64343"/>
                  </a:lnTo>
                  <a:lnTo>
                    <a:pt x="332498" y="65545"/>
                  </a:lnTo>
                  <a:lnTo>
                    <a:pt x="333806" y="64545"/>
                  </a:lnTo>
                  <a:lnTo>
                    <a:pt x="335248" y="67363"/>
                  </a:lnTo>
                  <a:lnTo>
                    <a:pt x="336140" y="66880"/>
                  </a:lnTo>
                  <a:lnTo>
                    <a:pt x="337361" y="64155"/>
                  </a:lnTo>
                  <a:lnTo>
                    <a:pt x="337859" y="60383"/>
                  </a:lnTo>
                  <a:lnTo>
                    <a:pt x="339604" y="60111"/>
                  </a:lnTo>
                  <a:lnTo>
                    <a:pt x="340786" y="60821"/>
                  </a:lnTo>
                  <a:lnTo>
                    <a:pt x="342305" y="59570"/>
                  </a:lnTo>
                  <a:lnTo>
                    <a:pt x="345250" y="59868"/>
                  </a:lnTo>
                  <a:lnTo>
                    <a:pt x="346992" y="57609"/>
                  </a:lnTo>
                  <a:lnTo>
                    <a:pt x="349024" y="57784"/>
                  </a:lnTo>
                  <a:lnTo>
                    <a:pt x="349852" y="59539"/>
                  </a:lnTo>
                  <a:lnTo>
                    <a:pt x="354510" y="58043"/>
                  </a:lnTo>
                  <a:lnTo>
                    <a:pt x="356201" y="58263"/>
                  </a:lnTo>
                  <a:lnTo>
                    <a:pt x="355506" y="56892"/>
                  </a:lnTo>
                  <a:lnTo>
                    <a:pt x="358097" y="55832"/>
                  </a:lnTo>
                  <a:lnTo>
                    <a:pt x="360307" y="55662"/>
                  </a:lnTo>
                  <a:lnTo>
                    <a:pt x="361566" y="53879"/>
                  </a:lnTo>
                  <a:lnTo>
                    <a:pt x="363373" y="53563"/>
                  </a:lnTo>
                  <a:lnTo>
                    <a:pt x="365448" y="54242"/>
                  </a:lnTo>
                  <a:lnTo>
                    <a:pt x="366700" y="55226"/>
                  </a:lnTo>
                  <a:lnTo>
                    <a:pt x="367668" y="52435"/>
                  </a:lnTo>
                  <a:lnTo>
                    <a:pt x="368688" y="52465"/>
                  </a:lnTo>
                  <a:lnTo>
                    <a:pt x="370198" y="51164"/>
                  </a:lnTo>
                  <a:lnTo>
                    <a:pt x="372646" y="53031"/>
                  </a:lnTo>
                  <a:lnTo>
                    <a:pt x="374437" y="53391"/>
                  </a:lnTo>
                  <a:lnTo>
                    <a:pt x="375841" y="55019"/>
                  </a:lnTo>
                  <a:lnTo>
                    <a:pt x="376320" y="56527"/>
                  </a:lnTo>
                  <a:lnTo>
                    <a:pt x="378018" y="58248"/>
                  </a:lnTo>
                  <a:lnTo>
                    <a:pt x="379435" y="58900"/>
                  </a:lnTo>
                  <a:lnTo>
                    <a:pt x="379648" y="61691"/>
                  </a:lnTo>
                  <a:lnTo>
                    <a:pt x="380373" y="63360"/>
                  </a:lnTo>
                  <a:lnTo>
                    <a:pt x="381882" y="63645"/>
                  </a:lnTo>
                  <a:lnTo>
                    <a:pt x="382816" y="62873"/>
                  </a:lnTo>
                  <a:lnTo>
                    <a:pt x="386859" y="64387"/>
                  </a:lnTo>
                  <a:lnTo>
                    <a:pt x="387725" y="65753"/>
                  </a:lnTo>
                  <a:lnTo>
                    <a:pt x="387285" y="67508"/>
                  </a:lnTo>
                  <a:lnTo>
                    <a:pt x="387787" y="68449"/>
                  </a:lnTo>
                  <a:lnTo>
                    <a:pt x="390877" y="68780"/>
                  </a:lnTo>
                  <a:lnTo>
                    <a:pt x="392501" y="68231"/>
                  </a:lnTo>
                  <a:lnTo>
                    <a:pt x="394155" y="67027"/>
                  </a:lnTo>
                  <a:lnTo>
                    <a:pt x="396456" y="67429"/>
                  </a:lnTo>
                  <a:lnTo>
                    <a:pt x="398012" y="67302"/>
                  </a:lnTo>
                  <a:lnTo>
                    <a:pt x="397753" y="65840"/>
                  </a:lnTo>
                  <a:lnTo>
                    <a:pt x="396276" y="64495"/>
                  </a:lnTo>
                  <a:lnTo>
                    <a:pt x="394905" y="62641"/>
                  </a:lnTo>
                  <a:lnTo>
                    <a:pt x="393663" y="59343"/>
                  </a:lnTo>
                  <a:lnTo>
                    <a:pt x="394999" y="59450"/>
                  </a:lnTo>
                  <a:lnTo>
                    <a:pt x="395547" y="57485"/>
                  </a:lnTo>
                  <a:lnTo>
                    <a:pt x="393882" y="57543"/>
                  </a:lnTo>
                  <a:lnTo>
                    <a:pt x="392350" y="54177"/>
                  </a:lnTo>
                  <a:lnTo>
                    <a:pt x="393608" y="52448"/>
                  </a:lnTo>
                  <a:lnTo>
                    <a:pt x="392881" y="51084"/>
                  </a:lnTo>
                  <a:lnTo>
                    <a:pt x="393718" y="48465"/>
                  </a:lnTo>
                  <a:lnTo>
                    <a:pt x="394585" y="47920"/>
                  </a:lnTo>
                  <a:lnTo>
                    <a:pt x="393989" y="46212"/>
                  </a:lnTo>
                  <a:lnTo>
                    <a:pt x="395431" y="46466"/>
                  </a:lnTo>
                  <a:lnTo>
                    <a:pt x="395708" y="44099"/>
                  </a:lnTo>
                  <a:lnTo>
                    <a:pt x="396677" y="42939"/>
                  </a:lnTo>
                  <a:lnTo>
                    <a:pt x="398365" y="43568"/>
                  </a:lnTo>
                  <a:lnTo>
                    <a:pt x="399737" y="45799"/>
                  </a:lnTo>
                  <a:lnTo>
                    <a:pt x="401138" y="45628"/>
                  </a:lnTo>
                  <a:lnTo>
                    <a:pt x="401817" y="44432"/>
                  </a:lnTo>
                  <a:lnTo>
                    <a:pt x="400617" y="43671"/>
                  </a:lnTo>
                  <a:lnTo>
                    <a:pt x="400168" y="41291"/>
                  </a:lnTo>
                  <a:lnTo>
                    <a:pt x="401077" y="40971"/>
                  </a:lnTo>
                  <a:lnTo>
                    <a:pt x="402098" y="41947"/>
                  </a:lnTo>
                  <a:lnTo>
                    <a:pt x="406482" y="42471"/>
                  </a:lnTo>
                  <a:lnTo>
                    <a:pt x="407051" y="43621"/>
                  </a:lnTo>
                  <a:lnTo>
                    <a:pt x="408953" y="43202"/>
                  </a:lnTo>
                  <a:lnTo>
                    <a:pt x="410434" y="44531"/>
                  </a:lnTo>
                  <a:lnTo>
                    <a:pt x="411290" y="46288"/>
                  </a:lnTo>
                  <a:lnTo>
                    <a:pt x="413317" y="46892"/>
                  </a:lnTo>
                  <a:lnTo>
                    <a:pt x="413714" y="47896"/>
                  </a:lnTo>
                  <a:lnTo>
                    <a:pt x="415429" y="47037"/>
                  </a:lnTo>
                  <a:lnTo>
                    <a:pt x="417826" y="47371"/>
                  </a:lnTo>
                  <a:lnTo>
                    <a:pt x="419618" y="45360"/>
                  </a:lnTo>
                  <a:lnTo>
                    <a:pt x="422162" y="47646"/>
                  </a:lnTo>
                  <a:lnTo>
                    <a:pt x="422849" y="48789"/>
                  </a:lnTo>
                  <a:lnTo>
                    <a:pt x="422970" y="50603"/>
                  </a:lnTo>
                  <a:lnTo>
                    <a:pt x="424142" y="51114"/>
                  </a:lnTo>
                  <a:lnTo>
                    <a:pt x="426717" y="50633"/>
                  </a:lnTo>
                  <a:lnTo>
                    <a:pt x="428438" y="49373"/>
                  </a:lnTo>
                  <a:lnTo>
                    <a:pt x="430103" y="48715"/>
                  </a:lnTo>
                  <a:lnTo>
                    <a:pt x="430465" y="46662"/>
                  </a:lnTo>
                  <a:lnTo>
                    <a:pt x="431239" y="45736"/>
                  </a:lnTo>
                  <a:lnTo>
                    <a:pt x="433359" y="45173"/>
                  </a:lnTo>
                  <a:lnTo>
                    <a:pt x="433303" y="46651"/>
                  </a:lnTo>
                  <a:lnTo>
                    <a:pt x="434839" y="47768"/>
                  </a:lnTo>
                  <a:lnTo>
                    <a:pt x="432233" y="49175"/>
                  </a:lnTo>
                  <a:lnTo>
                    <a:pt x="432693" y="51301"/>
                  </a:lnTo>
                  <a:lnTo>
                    <a:pt x="433579" y="51085"/>
                  </a:lnTo>
                  <a:lnTo>
                    <a:pt x="434925" y="52965"/>
                  </a:lnTo>
                  <a:lnTo>
                    <a:pt x="434800" y="54672"/>
                  </a:lnTo>
                  <a:lnTo>
                    <a:pt x="436102" y="55337"/>
                  </a:lnTo>
                  <a:lnTo>
                    <a:pt x="436662" y="56683"/>
                  </a:lnTo>
                  <a:lnTo>
                    <a:pt x="439298" y="56384"/>
                  </a:lnTo>
                  <a:lnTo>
                    <a:pt x="440238" y="57809"/>
                  </a:lnTo>
                  <a:lnTo>
                    <a:pt x="440461" y="60010"/>
                  </a:lnTo>
                  <a:lnTo>
                    <a:pt x="441267" y="61044"/>
                  </a:lnTo>
                  <a:lnTo>
                    <a:pt x="440575" y="63229"/>
                  </a:lnTo>
                  <a:lnTo>
                    <a:pt x="442080" y="64372"/>
                  </a:lnTo>
                  <a:lnTo>
                    <a:pt x="443576" y="63800"/>
                  </a:lnTo>
                  <a:lnTo>
                    <a:pt x="444681" y="63186"/>
                  </a:lnTo>
                  <a:lnTo>
                    <a:pt x="446653" y="60899"/>
                  </a:lnTo>
                  <a:lnTo>
                    <a:pt x="448132" y="61803"/>
                  </a:lnTo>
                  <a:lnTo>
                    <a:pt x="450890" y="60595"/>
                  </a:lnTo>
                  <a:lnTo>
                    <a:pt x="453032" y="60806"/>
                  </a:lnTo>
                  <a:lnTo>
                    <a:pt x="453471" y="60144"/>
                  </a:lnTo>
                  <a:lnTo>
                    <a:pt x="455694" y="60045"/>
                  </a:lnTo>
                  <a:lnTo>
                    <a:pt x="456459" y="60893"/>
                  </a:lnTo>
                  <a:lnTo>
                    <a:pt x="457988" y="59129"/>
                  </a:lnTo>
                  <a:lnTo>
                    <a:pt x="459510" y="59216"/>
                  </a:lnTo>
                  <a:lnTo>
                    <a:pt x="460418" y="60883"/>
                  </a:lnTo>
                  <a:lnTo>
                    <a:pt x="459336" y="62112"/>
                  </a:lnTo>
                  <a:lnTo>
                    <a:pt x="459359" y="63037"/>
                  </a:lnTo>
                  <a:lnTo>
                    <a:pt x="456933" y="65926"/>
                  </a:lnTo>
                  <a:lnTo>
                    <a:pt x="457358" y="67246"/>
                  </a:lnTo>
                  <a:lnTo>
                    <a:pt x="456751" y="68481"/>
                  </a:lnTo>
                  <a:lnTo>
                    <a:pt x="458105" y="69813"/>
                  </a:lnTo>
                  <a:lnTo>
                    <a:pt x="459227" y="71612"/>
                  </a:lnTo>
                  <a:lnTo>
                    <a:pt x="460720" y="72661"/>
                  </a:lnTo>
                  <a:lnTo>
                    <a:pt x="461513" y="72024"/>
                  </a:lnTo>
                  <a:lnTo>
                    <a:pt x="463344" y="74402"/>
                  </a:lnTo>
                  <a:lnTo>
                    <a:pt x="461939" y="75789"/>
                  </a:lnTo>
                  <a:lnTo>
                    <a:pt x="466121" y="80891"/>
                  </a:lnTo>
                  <a:lnTo>
                    <a:pt x="465621" y="82236"/>
                  </a:lnTo>
                  <a:lnTo>
                    <a:pt x="466401" y="82864"/>
                  </a:lnTo>
                  <a:lnTo>
                    <a:pt x="466786" y="86658"/>
                  </a:lnTo>
                  <a:lnTo>
                    <a:pt x="468227" y="86909"/>
                  </a:lnTo>
                  <a:lnTo>
                    <a:pt x="468015" y="91252"/>
                  </a:lnTo>
                  <a:lnTo>
                    <a:pt x="469354" y="91598"/>
                  </a:lnTo>
                  <a:lnTo>
                    <a:pt x="470447" y="92954"/>
                  </a:lnTo>
                  <a:lnTo>
                    <a:pt x="472198" y="94299"/>
                  </a:lnTo>
                  <a:lnTo>
                    <a:pt x="471503" y="95219"/>
                  </a:lnTo>
                  <a:lnTo>
                    <a:pt x="470027" y="96090"/>
                  </a:lnTo>
                  <a:lnTo>
                    <a:pt x="468112" y="97937"/>
                  </a:lnTo>
                  <a:lnTo>
                    <a:pt x="467579" y="99924"/>
                  </a:lnTo>
                  <a:lnTo>
                    <a:pt x="467781" y="102247"/>
                  </a:lnTo>
                  <a:lnTo>
                    <a:pt x="469038" y="102934"/>
                  </a:lnTo>
                  <a:lnTo>
                    <a:pt x="469004" y="104174"/>
                  </a:lnTo>
                  <a:lnTo>
                    <a:pt x="469728" y="106686"/>
                  </a:lnTo>
                  <a:lnTo>
                    <a:pt x="471121" y="106879"/>
                  </a:lnTo>
                  <a:lnTo>
                    <a:pt x="470567" y="108642"/>
                  </a:lnTo>
                  <a:lnTo>
                    <a:pt x="471174" y="109688"/>
                  </a:lnTo>
                  <a:lnTo>
                    <a:pt x="470578" y="111945"/>
                  </a:lnTo>
                  <a:lnTo>
                    <a:pt x="469387" y="112405"/>
                  </a:lnTo>
                  <a:lnTo>
                    <a:pt x="469649" y="113790"/>
                  </a:lnTo>
                  <a:lnTo>
                    <a:pt x="470959" y="114928"/>
                  </a:lnTo>
                  <a:lnTo>
                    <a:pt x="470095" y="116742"/>
                  </a:lnTo>
                  <a:lnTo>
                    <a:pt x="471972" y="116500"/>
                  </a:lnTo>
                  <a:lnTo>
                    <a:pt x="473062" y="116975"/>
                  </a:lnTo>
                  <a:lnTo>
                    <a:pt x="474001" y="119451"/>
                  </a:lnTo>
                  <a:lnTo>
                    <a:pt x="473572" y="120792"/>
                  </a:lnTo>
                  <a:lnTo>
                    <a:pt x="474321" y="121451"/>
                  </a:lnTo>
                  <a:lnTo>
                    <a:pt x="475352" y="123737"/>
                  </a:lnTo>
                  <a:lnTo>
                    <a:pt x="475699" y="127949"/>
                  </a:lnTo>
                  <a:lnTo>
                    <a:pt x="477038" y="128472"/>
                  </a:lnTo>
                  <a:lnTo>
                    <a:pt x="478023" y="130037"/>
                  </a:lnTo>
                  <a:lnTo>
                    <a:pt x="479695" y="130265"/>
                  </a:lnTo>
                  <a:lnTo>
                    <a:pt x="480303" y="131607"/>
                  </a:lnTo>
                  <a:lnTo>
                    <a:pt x="481757" y="131064"/>
                  </a:lnTo>
                  <a:lnTo>
                    <a:pt x="482523" y="132018"/>
                  </a:lnTo>
                  <a:lnTo>
                    <a:pt x="484664" y="132750"/>
                  </a:lnTo>
                  <a:lnTo>
                    <a:pt x="484686" y="137491"/>
                  </a:lnTo>
                  <a:lnTo>
                    <a:pt x="477774" y="139223"/>
                  </a:lnTo>
                  <a:lnTo>
                    <a:pt x="475158" y="139026"/>
                  </a:lnTo>
                  <a:lnTo>
                    <a:pt x="474321" y="139612"/>
                  </a:lnTo>
                  <a:lnTo>
                    <a:pt x="472946" y="141601"/>
                  </a:lnTo>
                  <a:lnTo>
                    <a:pt x="469945" y="141290"/>
                  </a:lnTo>
                  <a:lnTo>
                    <a:pt x="468503" y="140752"/>
                  </a:lnTo>
                  <a:lnTo>
                    <a:pt x="466969" y="139564"/>
                  </a:lnTo>
                  <a:lnTo>
                    <a:pt x="465135" y="141663"/>
                  </a:lnTo>
                  <a:lnTo>
                    <a:pt x="464741" y="144905"/>
                  </a:lnTo>
                  <a:lnTo>
                    <a:pt x="464164" y="145603"/>
                  </a:lnTo>
                  <a:lnTo>
                    <a:pt x="464027" y="147837"/>
                  </a:lnTo>
                  <a:lnTo>
                    <a:pt x="462741" y="148657"/>
                  </a:lnTo>
                  <a:lnTo>
                    <a:pt x="462104" y="150091"/>
                  </a:lnTo>
                  <a:lnTo>
                    <a:pt x="461565" y="151134"/>
                  </a:lnTo>
                  <a:lnTo>
                    <a:pt x="459852" y="152375"/>
                  </a:lnTo>
                  <a:lnTo>
                    <a:pt x="458328" y="154756"/>
                  </a:lnTo>
                  <a:lnTo>
                    <a:pt x="458375" y="155371"/>
                  </a:lnTo>
                  <a:lnTo>
                    <a:pt x="459427" y="159599"/>
                  </a:lnTo>
                  <a:lnTo>
                    <a:pt x="460951" y="160555"/>
                  </a:lnTo>
                  <a:lnTo>
                    <a:pt x="460385" y="162142"/>
                  </a:lnTo>
                  <a:lnTo>
                    <a:pt x="458699" y="162726"/>
                  </a:lnTo>
                  <a:lnTo>
                    <a:pt x="455880" y="161632"/>
                  </a:lnTo>
                  <a:lnTo>
                    <a:pt x="454598" y="161676"/>
                  </a:lnTo>
                  <a:lnTo>
                    <a:pt x="453231" y="162676"/>
                  </a:lnTo>
                  <a:lnTo>
                    <a:pt x="450781" y="165579"/>
                  </a:lnTo>
                  <a:lnTo>
                    <a:pt x="449918" y="165943"/>
                  </a:lnTo>
                  <a:lnTo>
                    <a:pt x="446441" y="166384"/>
                  </a:lnTo>
                  <a:lnTo>
                    <a:pt x="444430" y="167233"/>
                  </a:lnTo>
                  <a:lnTo>
                    <a:pt x="443533" y="169212"/>
                  </a:lnTo>
                  <a:lnTo>
                    <a:pt x="444391" y="170788"/>
                  </a:lnTo>
                  <a:lnTo>
                    <a:pt x="443846" y="172661"/>
                  </a:lnTo>
                  <a:lnTo>
                    <a:pt x="444221" y="174774"/>
                  </a:lnTo>
                  <a:lnTo>
                    <a:pt x="445044" y="175376"/>
                  </a:lnTo>
                  <a:lnTo>
                    <a:pt x="444212" y="176515"/>
                  </a:lnTo>
                  <a:lnTo>
                    <a:pt x="442789" y="176945"/>
                  </a:lnTo>
                  <a:lnTo>
                    <a:pt x="441919" y="179492"/>
                  </a:lnTo>
                  <a:lnTo>
                    <a:pt x="440506" y="181375"/>
                  </a:lnTo>
                  <a:lnTo>
                    <a:pt x="438197" y="180845"/>
                  </a:lnTo>
                  <a:lnTo>
                    <a:pt x="436938" y="180975"/>
                  </a:lnTo>
                  <a:lnTo>
                    <a:pt x="432589" y="182198"/>
                  </a:lnTo>
                  <a:lnTo>
                    <a:pt x="427723" y="179860"/>
                  </a:lnTo>
                  <a:lnTo>
                    <a:pt x="425316" y="180855"/>
                  </a:lnTo>
                  <a:lnTo>
                    <a:pt x="422584" y="182513"/>
                  </a:lnTo>
                  <a:lnTo>
                    <a:pt x="419349" y="186260"/>
                  </a:lnTo>
                  <a:lnTo>
                    <a:pt x="414848" y="189227"/>
                  </a:lnTo>
                  <a:lnTo>
                    <a:pt x="413646" y="188969"/>
                  </a:lnTo>
                  <a:lnTo>
                    <a:pt x="412510" y="187445"/>
                  </a:lnTo>
                  <a:lnTo>
                    <a:pt x="410480" y="187636"/>
                  </a:lnTo>
                  <a:lnTo>
                    <a:pt x="407811" y="188592"/>
                  </a:lnTo>
                  <a:lnTo>
                    <a:pt x="405388" y="190711"/>
                  </a:lnTo>
                  <a:lnTo>
                    <a:pt x="403458" y="190329"/>
                  </a:lnTo>
                  <a:lnTo>
                    <a:pt x="402268" y="191267"/>
                  </a:lnTo>
                  <a:lnTo>
                    <a:pt x="400490" y="191457"/>
                  </a:lnTo>
                  <a:lnTo>
                    <a:pt x="399145" y="192469"/>
                  </a:lnTo>
                  <a:lnTo>
                    <a:pt x="397008" y="194974"/>
                  </a:lnTo>
                  <a:lnTo>
                    <a:pt x="395448" y="195047"/>
                  </a:lnTo>
                  <a:lnTo>
                    <a:pt x="394746" y="194279"/>
                  </a:lnTo>
                  <a:lnTo>
                    <a:pt x="394780" y="190530"/>
                  </a:lnTo>
                  <a:lnTo>
                    <a:pt x="392281" y="187865"/>
                  </a:lnTo>
                  <a:lnTo>
                    <a:pt x="388786" y="187524"/>
                  </a:lnTo>
                  <a:lnTo>
                    <a:pt x="387565" y="186014"/>
                  </a:lnTo>
                  <a:lnTo>
                    <a:pt x="384351" y="186278"/>
                  </a:lnTo>
                  <a:lnTo>
                    <a:pt x="382197" y="187492"/>
                  </a:lnTo>
                  <a:lnTo>
                    <a:pt x="381213" y="188459"/>
                  </a:lnTo>
                  <a:lnTo>
                    <a:pt x="380987" y="190108"/>
                  </a:lnTo>
                  <a:lnTo>
                    <a:pt x="380354" y="191377"/>
                  </a:lnTo>
                  <a:lnTo>
                    <a:pt x="378811" y="192751"/>
                  </a:lnTo>
                  <a:lnTo>
                    <a:pt x="379020" y="193971"/>
                  </a:lnTo>
                  <a:lnTo>
                    <a:pt x="380640" y="193744"/>
                  </a:lnTo>
                  <a:lnTo>
                    <a:pt x="382751" y="195186"/>
                  </a:lnTo>
                  <a:lnTo>
                    <a:pt x="381561" y="195688"/>
                  </a:lnTo>
                  <a:lnTo>
                    <a:pt x="380038" y="198381"/>
                  </a:lnTo>
                  <a:lnTo>
                    <a:pt x="381207" y="199428"/>
                  </a:lnTo>
                  <a:lnTo>
                    <a:pt x="380604" y="200806"/>
                  </a:lnTo>
                  <a:lnTo>
                    <a:pt x="379181" y="199705"/>
                  </a:lnTo>
                  <a:lnTo>
                    <a:pt x="378257" y="199947"/>
                  </a:lnTo>
                  <a:lnTo>
                    <a:pt x="376491" y="198620"/>
                  </a:lnTo>
                  <a:lnTo>
                    <a:pt x="375662" y="198674"/>
                  </a:lnTo>
                  <a:lnTo>
                    <a:pt x="373994" y="197542"/>
                  </a:lnTo>
                  <a:lnTo>
                    <a:pt x="372049" y="197792"/>
                  </a:lnTo>
                  <a:lnTo>
                    <a:pt x="371249" y="198517"/>
                  </a:lnTo>
                  <a:lnTo>
                    <a:pt x="368178" y="198509"/>
                  </a:lnTo>
                  <a:lnTo>
                    <a:pt x="366238" y="196666"/>
                  </a:lnTo>
                  <a:lnTo>
                    <a:pt x="365639" y="195647"/>
                  </a:lnTo>
                  <a:lnTo>
                    <a:pt x="365939" y="194415"/>
                  </a:lnTo>
                  <a:lnTo>
                    <a:pt x="365390" y="192077"/>
                  </a:lnTo>
                  <a:lnTo>
                    <a:pt x="363609" y="191559"/>
                  </a:lnTo>
                  <a:lnTo>
                    <a:pt x="360291" y="191927"/>
                  </a:lnTo>
                  <a:lnTo>
                    <a:pt x="358392" y="191689"/>
                  </a:lnTo>
                  <a:lnTo>
                    <a:pt x="358669" y="190332"/>
                  </a:lnTo>
                  <a:lnTo>
                    <a:pt x="360354" y="189246"/>
                  </a:lnTo>
                  <a:lnTo>
                    <a:pt x="358324" y="188703"/>
                  </a:lnTo>
                  <a:lnTo>
                    <a:pt x="355893" y="189166"/>
                  </a:lnTo>
                  <a:lnTo>
                    <a:pt x="355497" y="190416"/>
                  </a:lnTo>
                  <a:lnTo>
                    <a:pt x="356153" y="192157"/>
                  </a:lnTo>
                  <a:lnTo>
                    <a:pt x="354842" y="192169"/>
                  </a:lnTo>
                  <a:lnTo>
                    <a:pt x="353592" y="190347"/>
                  </a:lnTo>
                  <a:lnTo>
                    <a:pt x="350482" y="191147"/>
                  </a:lnTo>
                  <a:lnTo>
                    <a:pt x="347957" y="191463"/>
                  </a:lnTo>
                  <a:lnTo>
                    <a:pt x="347168" y="192086"/>
                  </a:lnTo>
                  <a:lnTo>
                    <a:pt x="346864" y="194156"/>
                  </a:lnTo>
                  <a:lnTo>
                    <a:pt x="345651" y="194409"/>
                  </a:lnTo>
                  <a:lnTo>
                    <a:pt x="345185" y="195577"/>
                  </a:lnTo>
                  <a:lnTo>
                    <a:pt x="346214" y="196492"/>
                  </a:lnTo>
                  <a:lnTo>
                    <a:pt x="345340" y="197242"/>
                  </a:lnTo>
                  <a:lnTo>
                    <a:pt x="344212" y="197522"/>
                  </a:lnTo>
                  <a:lnTo>
                    <a:pt x="343529" y="198558"/>
                  </a:lnTo>
                  <a:lnTo>
                    <a:pt x="342024" y="199566"/>
                  </a:lnTo>
                  <a:lnTo>
                    <a:pt x="339673" y="201714"/>
                  </a:lnTo>
                  <a:lnTo>
                    <a:pt x="338804" y="203549"/>
                  </a:lnTo>
                  <a:lnTo>
                    <a:pt x="339009" y="207177"/>
                  </a:lnTo>
                  <a:lnTo>
                    <a:pt x="338175" y="208056"/>
                  </a:lnTo>
                  <a:lnTo>
                    <a:pt x="336406" y="208557"/>
                  </a:lnTo>
                  <a:lnTo>
                    <a:pt x="336313" y="206434"/>
                  </a:lnTo>
                  <a:lnTo>
                    <a:pt x="335650" y="204970"/>
                  </a:lnTo>
                  <a:lnTo>
                    <a:pt x="327422" y="205586"/>
                  </a:lnTo>
                  <a:lnTo>
                    <a:pt x="326883" y="203874"/>
                  </a:lnTo>
                  <a:lnTo>
                    <a:pt x="327006" y="201648"/>
                  </a:lnTo>
                  <a:lnTo>
                    <a:pt x="326210" y="200759"/>
                  </a:lnTo>
                  <a:lnTo>
                    <a:pt x="326847" y="198351"/>
                  </a:lnTo>
                  <a:lnTo>
                    <a:pt x="326645" y="195691"/>
                  </a:lnTo>
                  <a:lnTo>
                    <a:pt x="327584" y="192949"/>
                  </a:lnTo>
                  <a:lnTo>
                    <a:pt x="324830" y="191305"/>
                  </a:lnTo>
                  <a:lnTo>
                    <a:pt x="323478" y="192859"/>
                  </a:lnTo>
                  <a:lnTo>
                    <a:pt x="318066" y="195241"/>
                  </a:lnTo>
                  <a:lnTo>
                    <a:pt x="318237" y="197853"/>
                  </a:lnTo>
                  <a:lnTo>
                    <a:pt x="315281" y="198571"/>
                  </a:lnTo>
                  <a:lnTo>
                    <a:pt x="312445" y="200102"/>
                  </a:lnTo>
                  <a:lnTo>
                    <a:pt x="314942" y="200409"/>
                  </a:lnTo>
                  <a:lnTo>
                    <a:pt x="316684" y="200041"/>
                  </a:lnTo>
                  <a:lnTo>
                    <a:pt x="318141" y="200471"/>
                  </a:lnTo>
                  <a:lnTo>
                    <a:pt x="318157" y="201616"/>
                  </a:lnTo>
                  <a:lnTo>
                    <a:pt x="317100" y="203409"/>
                  </a:lnTo>
                  <a:lnTo>
                    <a:pt x="316172" y="204115"/>
                  </a:lnTo>
                  <a:lnTo>
                    <a:pt x="315363" y="206159"/>
                  </a:lnTo>
                  <a:lnTo>
                    <a:pt x="316577" y="207513"/>
                  </a:lnTo>
                  <a:lnTo>
                    <a:pt x="318890" y="208097"/>
                  </a:lnTo>
                  <a:lnTo>
                    <a:pt x="319694" y="209845"/>
                  </a:lnTo>
                  <a:lnTo>
                    <a:pt x="319742" y="211018"/>
                  </a:lnTo>
                  <a:lnTo>
                    <a:pt x="318691" y="212466"/>
                  </a:lnTo>
                  <a:lnTo>
                    <a:pt x="314505" y="213825"/>
                  </a:lnTo>
                  <a:lnTo>
                    <a:pt x="313152" y="215343"/>
                  </a:lnTo>
                  <a:lnTo>
                    <a:pt x="310854" y="215137"/>
                  </a:lnTo>
                  <a:lnTo>
                    <a:pt x="309861" y="213697"/>
                  </a:lnTo>
                  <a:lnTo>
                    <a:pt x="309456" y="211837"/>
                  </a:lnTo>
                  <a:lnTo>
                    <a:pt x="309419" y="208934"/>
                  </a:lnTo>
                  <a:lnTo>
                    <a:pt x="307299" y="206637"/>
                  </a:lnTo>
                  <a:lnTo>
                    <a:pt x="306516" y="204827"/>
                  </a:lnTo>
                  <a:lnTo>
                    <a:pt x="304957" y="204128"/>
                  </a:lnTo>
                  <a:lnTo>
                    <a:pt x="302076" y="205014"/>
                  </a:lnTo>
                  <a:lnTo>
                    <a:pt x="300266" y="205106"/>
                  </a:lnTo>
                  <a:lnTo>
                    <a:pt x="298153" y="206878"/>
                  </a:lnTo>
                  <a:lnTo>
                    <a:pt x="295993" y="207164"/>
                  </a:lnTo>
                  <a:lnTo>
                    <a:pt x="294302" y="208465"/>
                  </a:lnTo>
                  <a:lnTo>
                    <a:pt x="293705" y="207584"/>
                  </a:lnTo>
                  <a:lnTo>
                    <a:pt x="292390" y="207507"/>
                  </a:lnTo>
                  <a:lnTo>
                    <a:pt x="289986" y="207167"/>
                  </a:lnTo>
                  <a:lnTo>
                    <a:pt x="286871" y="209384"/>
                  </a:lnTo>
                  <a:lnTo>
                    <a:pt x="286092" y="209060"/>
                  </a:lnTo>
                  <a:lnTo>
                    <a:pt x="285076" y="210004"/>
                  </a:lnTo>
                  <a:lnTo>
                    <a:pt x="283450" y="210558"/>
                  </a:lnTo>
                  <a:lnTo>
                    <a:pt x="282999" y="211272"/>
                  </a:lnTo>
                  <a:lnTo>
                    <a:pt x="281381" y="210956"/>
                  </a:lnTo>
                  <a:lnTo>
                    <a:pt x="278743" y="210501"/>
                  </a:lnTo>
                  <a:lnTo>
                    <a:pt x="276715" y="210887"/>
                  </a:lnTo>
                  <a:lnTo>
                    <a:pt x="275927" y="212794"/>
                  </a:lnTo>
                  <a:lnTo>
                    <a:pt x="272383" y="215193"/>
                  </a:lnTo>
                  <a:lnTo>
                    <a:pt x="270981" y="214024"/>
                  </a:lnTo>
                  <a:lnTo>
                    <a:pt x="270297" y="211527"/>
                  </a:lnTo>
                  <a:lnTo>
                    <a:pt x="270396" y="209397"/>
                  </a:lnTo>
                  <a:lnTo>
                    <a:pt x="268543" y="206367"/>
                  </a:lnTo>
                  <a:lnTo>
                    <a:pt x="266687" y="204781"/>
                  </a:lnTo>
                  <a:lnTo>
                    <a:pt x="264746" y="201318"/>
                  </a:lnTo>
                  <a:lnTo>
                    <a:pt x="263450" y="197487"/>
                  </a:lnTo>
                  <a:lnTo>
                    <a:pt x="263340" y="196317"/>
                  </a:lnTo>
                  <a:lnTo>
                    <a:pt x="262201" y="194863"/>
                  </a:lnTo>
                  <a:lnTo>
                    <a:pt x="259888" y="194788"/>
                  </a:lnTo>
                  <a:lnTo>
                    <a:pt x="258633" y="195570"/>
                  </a:lnTo>
                  <a:lnTo>
                    <a:pt x="259087" y="196152"/>
                  </a:lnTo>
                  <a:lnTo>
                    <a:pt x="261116" y="201180"/>
                  </a:lnTo>
                  <a:lnTo>
                    <a:pt x="262634" y="208864"/>
                  </a:lnTo>
                  <a:lnTo>
                    <a:pt x="261844" y="209713"/>
                  </a:lnTo>
                  <a:lnTo>
                    <a:pt x="259522" y="210183"/>
                  </a:lnTo>
                  <a:lnTo>
                    <a:pt x="258006" y="212583"/>
                  </a:lnTo>
                  <a:lnTo>
                    <a:pt x="255633" y="212888"/>
                  </a:lnTo>
                  <a:lnTo>
                    <a:pt x="254259" y="214980"/>
                  </a:lnTo>
                  <a:lnTo>
                    <a:pt x="251598" y="217318"/>
                  </a:lnTo>
                  <a:lnTo>
                    <a:pt x="252705" y="218112"/>
                  </a:lnTo>
                  <a:lnTo>
                    <a:pt x="254180" y="217531"/>
                  </a:lnTo>
                  <a:lnTo>
                    <a:pt x="255204" y="215170"/>
                  </a:lnTo>
                  <a:lnTo>
                    <a:pt x="257409" y="215286"/>
                  </a:lnTo>
                  <a:lnTo>
                    <a:pt x="258065" y="217022"/>
                  </a:lnTo>
                  <a:lnTo>
                    <a:pt x="255411" y="221650"/>
                  </a:lnTo>
                  <a:lnTo>
                    <a:pt x="253916" y="222300"/>
                  </a:lnTo>
                  <a:lnTo>
                    <a:pt x="254699" y="223756"/>
                  </a:lnTo>
                  <a:lnTo>
                    <a:pt x="252973" y="225479"/>
                  </a:lnTo>
                  <a:lnTo>
                    <a:pt x="253594" y="227745"/>
                  </a:lnTo>
                  <a:lnTo>
                    <a:pt x="253428" y="229553"/>
                  </a:lnTo>
                  <a:lnTo>
                    <a:pt x="251601" y="230266"/>
                  </a:lnTo>
                  <a:lnTo>
                    <a:pt x="250963" y="231115"/>
                  </a:lnTo>
                  <a:lnTo>
                    <a:pt x="249785" y="231844"/>
                  </a:lnTo>
                  <a:lnTo>
                    <a:pt x="249715" y="232342"/>
                  </a:lnTo>
                  <a:lnTo>
                    <a:pt x="249314" y="233406"/>
                  </a:lnTo>
                  <a:lnTo>
                    <a:pt x="249809" y="234627"/>
                  </a:lnTo>
                  <a:lnTo>
                    <a:pt x="250331" y="235478"/>
                  </a:lnTo>
                  <a:lnTo>
                    <a:pt x="250643" y="237136"/>
                  </a:lnTo>
                  <a:lnTo>
                    <a:pt x="250677" y="238372"/>
                  </a:lnTo>
                  <a:lnTo>
                    <a:pt x="251412" y="239446"/>
                  </a:lnTo>
                  <a:lnTo>
                    <a:pt x="251407" y="240764"/>
                  </a:lnTo>
                  <a:lnTo>
                    <a:pt x="249142" y="240701"/>
                  </a:lnTo>
                  <a:lnTo>
                    <a:pt x="247412" y="242011"/>
                  </a:lnTo>
                  <a:lnTo>
                    <a:pt x="246046" y="242021"/>
                  </a:lnTo>
                  <a:lnTo>
                    <a:pt x="244570" y="242778"/>
                  </a:lnTo>
                  <a:lnTo>
                    <a:pt x="243435" y="245144"/>
                  </a:lnTo>
                  <a:lnTo>
                    <a:pt x="241381" y="246429"/>
                  </a:lnTo>
                  <a:lnTo>
                    <a:pt x="237647" y="247556"/>
                  </a:lnTo>
                  <a:lnTo>
                    <a:pt x="236235" y="248444"/>
                  </a:lnTo>
                  <a:lnTo>
                    <a:pt x="235578" y="252024"/>
                  </a:lnTo>
                  <a:lnTo>
                    <a:pt x="234303" y="252760"/>
                  </a:lnTo>
                  <a:lnTo>
                    <a:pt x="233616" y="253832"/>
                  </a:lnTo>
                  <a:lnTo>
                    <a:pt x="232168" y="254640"/>
                  </a:lnTo>
                  <a:lnTo>
                    <a:pt x="230135" y="253529"/>
                  </a:lnTo>
                  <a:lnTo>
                    <a:pt x="229036" y="252342"/>
                  </a:lnTo>
                  <a:lnTo>
                    <a:pt x="226718" y="249037"/>
                  </a:lnTo>
                  <a:lnTo>
                    <a:pt x="224739" y="247188"/>
                  </a:lnTo>
                  <a:lnTo>
                    <a:pt x="224201" y="244981"/>
                  </a:lnTo>
                  <a:lnTo>
                    <a:pt x="221529" y="242473"/>
                  </a:lnTo>
                  <a:lnTo>
                    <a:pt x="220918" y="241293"/>
                  </a:lnTo>
                  <a:lnTo>
                    <a:pt x="220705" y="238476"/>
                  </a:lnTo>
                  <a:lnTo>
                    <a:pt x="220602" y="237094"/>
                  </a:lnTo>
                  <a:lnTo>
                    <a:pt x="217953" y="239688"/>
                  </a:lnTo>
                  <a:lnTo>
                    <a:pt x="216975" y="241204"/>
                  </a:lnTo>
                  <a:lnTo>
                    <a:pt x="217082" y="242637"/>
                  </a:lnTo>
                  <a:lnTo>
                    <a:pt x="218487" y="245536"/>
                  </a:lnTo>
                  <a:lnTo>
                    <a:pt x="218059" y="248802"/>
                  </a:lnTo>
                  <a:lnTo>
                    <a:pt x="217433" y="250259"/>
                  </a:lnTo>
                  <a:lnTo>
                    <a:pt x="214349" y="254784"/>
                  </a:lnTo>
                  <a:lnTo>
                    <a:pt x="211455" y="256668"/>
                  </a:lnTo>
                  <a:lnTo>
                    <a:pt x="209326" y="256880"/>
                  </a:lnTo>
                  <a:lnTo>
                    <a:pt x="208181" y="256512"/>
                  </a:lnTo>
                  <a:lnTo>
                    <a:pt x="206212" y="253841"/>
                  </a:lnTo>
                  <a:lnTo>
                    <a:pt x="204792" y="251264"/>
                  </a:lnTo>
                  <a:lnTo>
                    <a:pt x="201661" y="251215"/>
                  </a:lnTo>
                  <a:lnTo>
                    <a:pt x="200042" y="253343"/>
                  </a:lnTo>
                  <a:lnTo>
                    <a:pt x="198131" y="255152"/>
                  </a:lnTo>
                  <a:lnTo>
                    <a:pt x="194833" y="258849"/>
                  </a:lnTo>
                  <a:lnTo>
                    <a:pt x="192628" y="262179"/>
                  </a:lnTo>
                  <a:lnTo>
                    <a:pt x="189231" y="263000"/>
                  </a:lnTo>
                  <a:lnTo>
                    <a:pt x="185162" y="262733"/>
                  </a:lnTo>
                  <a:lnTo>
                    <a:pt x="182705" y="260583"/>
                  </a:lnTo>
                  <a:lnTo>
                    <a:pt x="181427" y="259883"/>
                  </a:lnTo>
                  <a:lnTo>
                    <a:pt x="178958" y="259336"/>
                  </a:lnTo>
                  <a:lnTo>
                    <a:pt x="178184" y="260265"/>
                  </a:lnTo>
                  <a:lnTo>
                    <a:pt x="177435" y="264082"/>
                  </a:lnTo>
                  <a:lnTo>
                    <a:pt x="177033" y="264523"/>
                  </a:lnTo>
                  <a:lnTo>
                    <a:pt x="173419" y="265983"/>
                  </a:lnTo>
                  <a:lnTo>
                    <a:pt x="170502" y="266183"/>
                  </a:lnTo>
                  <a:lnTo>
                    <a:pt x="167445" y="266599"/>
                  </a:lnTo>
                  <a:lnTo>
                    <a:pt x="166146" y="266355"/>
                  </a:lnTo>
                  <a:lnTo>
                    <a:pt x="165897" y="264603"/>
                  </a:lnTo>
                  <a:lnTo>
                    <a:pt x="163376" y="263945"/>
                  </a:lnTo>
                  <a:lnTo>
                    <a:pt x="163057" y="262495"/>
                  </a:lnTo>
                  <a:lnTo>
                    <a:pt x="163322" y="261000"/>
                  </a:lnTo>
                  <a:lnTo>
                    <a:pt x="162528" y="259833"/>
                  </a:lnTo>
                  <a:lnTo>
                    <a:pt x="159477" y="260012"/>
                  </a:lnTo>
                  <a:lnTo>
                    <a:pt x="153040" y="262244"/>
                  </a:lnTo>
                  <a:lnTo>
                    <a:pt x="150783" y="263519"/>
                  </a:lnTo>
                  <a:lnTo>
                    <a:pt x="147880" y="265730"/>
                  </a:lnTo>
                  <a:lnTo>
                    <a:pt x="147480" y="267087"/>
                  </a:lnTo>
                  <a:lnTo>
                    <a:pt x="147787" y="268680"/>
                  </a:lnTo>
                  <a:lnTo>
                    <a:pt x="148923" y="269650"/>
                  </a:lnTo>
                  <a:lnTo>
                    <a:pt x="150787" y="269498"/>
                  </a:lnTo>
                  <a:lnTo>
                    <a:pt x="152130" y="270187"/>
                  </a:lnTo>
                  <a:lnTo>
                    <a:pt x="152304" y="271302"/>
                  </a:lnTo>
                  <a:lnTo>
                    <a:pt x="148940" y="273118"/>
                  </a:lnTo>
                  <a:lnTo>
                    <a:pt x="145671" y="273368"/>
                  </a:lnTo>
                  <a:lnTo>
                    <a:pt x="143488" y="274801"/>
                  </a:lnTo>
                  <a:lnTo>
                    <a:pt x="142271" y="276142"/>
                  </a:lnTo>
                  <a:lnTo>
                    <a:pt x="140862" y="275583"/>
                  </a:lnTo>
                  <a:lnTo>
                    <a:pt x="138869" y="276326"/>
                  </a:lnTo>
                  <a:lnTo>
                    <a:pt x="139250" y="273900"/>
                  </a:lnTo>
                  <a:lnTo>
                    <a:pt x="138509" y="273031"/>
                  </a:lnTo>
                  <a:lnTo>
                    <a:pt x="137485" y="272566"/>
                  </a:lnTo>
                  <a:lnTo>
                    <a:pt x="135187" y="272390"/>
                  </a:lnTo>
                  <a:lnTo>
                    <a:pt x="133770" y="272657"/>
                  </a:lnTo>
                  <a:lnTo>
                    <a:pt x="131014" y="274005"/>
                  </a:lnTo>
                  <a:lnTo>
                    <a:pt x="129880" y="275956"/>
                  </a:lnTo>
                  <a:lnTo>
                    <a:pt x="129962" y="278173"/>
                  </a:lnTo>
                  <a:lnTo>
                    <a:pt x="128423" y="278920"/>
                  </a:lnTo>
                  <a:lnTo>
                    <a:pt x="126012" y="278174"/>
                  </a:lnTo>
                  <a:lnTo>
                    <a:pt x="123668" y="278957"/>
                  </a:lnTo>
                  <a:lnTo>
                    <a:pt x="122465" y="279837"/>
                  </a:lnTo>
                  <a:lnTo>
                    <a:pt x="121119" y="278910"/>
                  </a:lnTo>
                  <a:lnTo>
                    <a:pt x="119572" y="279204"/>
                  </a:lnTo>
                  <a:lnTo>
                    <a:pt x="117205" y="280268"/>
                  </a:lnTo>
                  <a:lnTo>
                    <a:pt x="115482" y="279187"/>
                  </a:lnTo>
                  <a:lnTo>
                    <a:pt x="110987" y="280542"/>
                  </a:lnTo>
                  <a:lnTo>
                    <a:pt x="109103" y="282683"/>
                  </a:lnTo>
                  <a:lnTo>
                    <a:pt x="104789" y="285790"/>
                  </a:lnTo>
                  <a:lnTo>
                    <a:pt x="102953" y="286054"/>
                  </a:lnTo>
                  <a:lnTo>
                    <a:pt x="102713" y="283482"/>
                  </a:lnTo>
                  <a:lnTo>
                    <a:pt x="104013" y="284080"/>
                  </a:lnTo>
                  <a:lnTo>
                    <a:pt x="105088" y="281311"/>
                  </a:lnTo>
                  <a:lnTo>
                    <a:pt x="102584" y="281560"/>
                  </a:lnTo>
                  <a:lnTo>
                    <a:pt x="101785" y="282164"/>
                  </a:lnTo>
                  <a:lnTo>
                    <a:pt x="97428" y="283082"/>
                  </a:lnTo>
                  <a:lnTo>
                    <a:pt x="95829" y="283035"/>
                  </a:lnTo>
                  <a:lnTo>
                    <a:pt x="90347" y="283722"/>
                  </a:lnTo>
                  <a:lnTo>
                    <a:pt x="88646" y="284438"/>
                  </a:lnTo>
                  <a:lnTo>
                    <a:pt x="84947" y="286624"/>
                  </a:lnTo>
                  <a:lnTo>
                    <a:pt x="81876" y="288727"/>
                  </a:lnTo>
                  <a:lnTo>
                    <a:pt x="79270" y="289307"/>
                  </a:lnTo>
                  <a:lnTo>
                    <a:pt x="73335" y="288823"/>
                  </a:lnTo>
                  <a:lnTo>
                    <a:pt x="71545" y="289501"/>
                  </a:lnTo>
                  <a:lnTo>
                    <a:pt x="69800" y="290928"/>
                  </a:lnTo>
                  <a:lnTo>
                    <a:pt x="67987" y="293093"/>
                  </a:lnTo>
                  <a:lnTo>
                    <a:pt x="64552" y="298093"/>
                  </a:lnTo>
                  <a:lnTo>
                    <a:pt x="63641" y="298931"/>
                  </a:lnTo>
                  <a:lnTo>
                    <a:pt x="62420" y="299731"/>
                  </a:lnTo>
                  <a:lnTo>
                    <a:pt x="58332" y="300052"/>
                  </a:lnTo>
                  <a:lnTo>
                    <a:pt x="56524" y="300508"/>
                  </a:lnTo>
                  <a:lnTo>
                    <a:pt x="54359" y="299617"/>
                  </a:lnTo>
                  <a:lnTo>
                    <a:pt x="51919" y="300619"/>
                  </a:lnTo>
                  <a:lnTo>
                    <a:pt x="51137" y="301758"/>
                  </a:lnTo>
                  <a:lnTo>
                    <a:pt x="49511" y="301255"/>
                  </a:lnTo>
                  <a:lnTo>
                    <a:pt x="47925" y="305557"/>
                  </a:lnTo>
                  <a:lnTo>
                    <a:pt x="46362" y="305402"/>
                  </a:lnTo>
                  <a:lnTo>
                    <a:pt x="45397" y="306312"/>
                  </a:lnTo>
                  <a:lnTo>
                    <a:pt x="44566" y="307268"/>
                  </a:lnTo>
                  <a:lnTo>
                    <a:pt x="41229" y="308102"/>
                  </a:lnTo>
                  <a:lnTo>
                    <a:pt x="38189" y="311425"/>
                  </a:lnTo>
                  <a:lnTo>
                    <a:pt x="38061" y="313105"/>
                  </a:lnTo>
                  <a:lnTo>
                    <a:pt x="37200" y="313545"/>
                  </a:lnTo>
                  <a:lnTo>
                    <a:pt x="36090" y="311748"/>
                  </a:lnTo>
                  <a:lnTo>
                    <a:pt x="35120" y="312516"/>
                  </a:lnTo>
                  <a:lnTo>
                    <a:pt x="35322" y="314293"/>
                  </a:lnTo>
                  <a:lnTo>
                    <a:pt x="33692" y="316264"/>
                  </a:lnTo>
                  <a:lnTo>
                    <a:pt x="33431" y="318620"/>
                  </a:lnTo>
                  <a:lnTo>
                    <a:pt x="33979" y="321941"/>
                  </a:lnTo>
                  <a:lnTo>
                    <a:pt x="35621" y="324097"/>
                  </a:lnTo>
                  <a:lnTo>
                    <a:pt x="37136" y="324214"/>
                  </a:lnTo>
                  <a:lnTo>
                    <a:pt x="39436" y="325496"/>
                  </a:lnTo>
                  <a:lnTo>
                    <a:pt x="40879" y="324918"/>
                  </a:lnTo>
                  <a:lnTo>
                    <a:pt x="42804" y="324893"/>
                  </a:lnTo>
                  <a:lnTo>
                    <a:pt x="44711" y="325380"/>
                  </a:lnTo>
                  <a:lnTo>
                    <a:pt x="47441" y="327085"/>
                  </a:lnTo>
                  <a:lnTo>
                    <a:pt x="48152" y="329369"/>
                  </a:lnTo>
                  <a:lnTo>
                    <a:pt x="48322" y="332868"/>
                  </a:lnTo>
                  <a:lnTo>
                    <a:pt x="47348" y="336230"/>
                  </a:lnTo>
                  <a:lnTo>
                    <a:pt x="48574" y="337035"/>
                  </a:lnTo>
                  <a:lnTo>
                    <a:pt x="50566" y="337011"/>
                  </a:lnTo>
                  <a:lnTo>
                    <a:pt x="52103" y="336408"/>
                  </a:lnTo>
                  <a:lnTo>
                    <a:pt x="53446" y="339147"/>
                  </a:lnTo>
                  <a:lnTo>
                    <a:pt x="54273" y="343767"/>
                  </a:lnTo>
                  <a:lnTo>
                    <a:pt x="55766" y="347705"/>
                  </a:lnTo>
                  <a:lnTo>
                    <a:pt x="57284" y="350019"/>
                  </a:lnTo>
                  <a:lnTo>
                    <a:pt x="57623" y="351234"/>
                  </a:lnTo>
                  <a:lnTo>
                    <a:pt x="57238" y="353656"/>
                  </a:lnTo>
                  <a:lnTo>
                    <a:pt x="55369" y="355241"/>
                  </a:lnTo>
                  <a:lnTo>
                    <a:pt x="53749" y="357308"/>
                  </a:lnTo>
                  <a:lnTo>
                    <a:pt x="51212" y="361608"/>
                  </a:lnTo>
                  <a:lnTo>
                    <a:pt x="49466" y="362948"/>
                  </a:lnTo>
                  <a:lnTo>
                    <a:pt x="46317" y="363152"/>
                  </a:lnTo>
                  <a:lnTo>
                    <a:pt x="44561" y="365169"/>
                  </a:lnTo>
                  <a:lnTo>
                    <a:pt x="43195" y="365677"/>
                  </a:lnTo>
                  <a:lnTo>
                    <a:pt x="39980" y="365853"/>
                  </a:lnTo>
                  <a:lnTo>
                    <a:pt x="38749" y="365559"/>
                  </a:lnTo>
                  <a:lnTo>
                    <a:pt x="36059" y="365742"/>
                  </a:lnTo>
                  <a:lnTo>
                    <a:pt x="34496" y="367302"/>
                  </a:lnTo>
                  <a:lnTo>
                    <a:pt x="32978" y="367860"/>
                  </a:lnTo>
                  <a:lnTo>
                    <a:pt x="29712" y="367850"/>
                  </a:lnTo>
                  <a:lnTo>
                    <a:pt x="27435" y="365195"/>
                  </a:lnTo>
                  <a:lnTo>
                    <a:pt x="21716" y="365470"/>
                  </a:lnTo>
                  <a:lnTo>
                    <a:pt x="20119" y="367252"/>
                  </a:lnTo>
                  <a:lnTo>
                    <a:pt x="17599" y="368374"/>
                  </a:lnTo>
                  <a:lnTo>
                    <a:pt x="16591" y="367846"/>
                  </a:lnTo>
                  <a:lnTo>
                    <a:pt x="16330" y="366633"/>
                  </a:lnTo>
                  <a:lnTo>
                    <a:pt x="16840" y="363554"/>
                  </a:lnTo>
                  <a:lnTo>
                    <a:pt x="16738" y="361201"/>
                  </a:lnTo>
                  <a:lnTo>
                    <a:pt x="15877" y="359657"/>
                  </a:lnTo>
                  <a:lnTo>
                    <a:pt x="13861" y="358143"/>
                  </a:lnTo>
                  <a:lnTo>
                    <a:pt x="13227" y="357122"/>
                  </a:lnTo>
                  <a:lnTo>
                    <a:pt x="13461" y="355416"/>
                  </a:lnTo>
                  <a:lnTo>
                    <a:pt x="14858" y="354840"/>
                  </a:lnTo>
                  <a:lnTo>
                    <a:pt x="15481" y="353392"/>
                  </a:lnTo>
                  <a:lnTo>
                    <a:pt x="15520" y="351306"/>
                  </a:lnTo>
                  <a:lnTo>
                    <a:pt x="14965" y="350380"/>
                  </a:lnTo>
                  <a:lnTo>
                    <a:pt x="11850" y="349424"/>
                  </a:lnTo>
                  <a:lnTo>
                    <a:pt x="10853" y="348511"/>
                  </a:lnTo>
                  <a:lnTo>
                    <a:pt x="10060" y="345871"/>
                  </a:lnTo>
                  <a:lnTo>
                    <a:pt x="10151" y="343610"/>
                  </a:lnTo>
                  <a:lnTo>
                    <a:pt x="8848" y="340813"/>
                  </a:lnTo>
                  <a:lnTo>
                    <a:pt x="7828" y="340343"/>
                  </a:lnTo>
                  <a:lnTo>
                    <a:pt x="5743" y="340440"/>
                  </a:lnTo>
                  <a:lnTo>
                    <a:pt x="4950" y="336775"/>
                  </a:lnTo>
                  <a:lnTo>
                    <a:pt x="4769" y="333705"/>
                  </a:lnTo>
                  <a:lnTo>
                    <a:pt x="3602" y="329942"/>
                  </a:lnTo>
                  <a:lnTo>
                    <a:pt x="588" y="323942"/>
                  </a:lnTo>
                  <a:lnTo>
                    <a:pt x="90" y="322182"/>
                  </a:lnTo>
                  <a:lnTo>
                    <a:pt x="0" y="319360"/>
                  </a:lnTo>
                  <a:lnTo>
                    <a:pt x="543" y="313806"/>
                  </a:lnTo>
                  <a:lnTo>
                    <a:pt x="1168" y="309843"/>
                  </a:lnTo>
                  <a:lnTo>
                    <a:pt x="737" y="306801"/>
                  </a:lnTo>
                  <a:lnTo>
                    <a:pt x="1235" y="305159"/>
                  </a:lnTo>
                  <a:lnTo>
                    <a:pt x="6957" y="299017"/>
                  </a:lnTo>
                  <a:lnTo>
                    <a:pt x="7036" y="296551"/>
                  </a:lnTo>
                  <a:lnTo>
                    <a:pt x="6538" y="290748"/>
                  </a:lnTo>
                  <a:lnTo>
                    <a:pt x="7388" y="289872"/>
                  </a:lnTo>
                  <a:lnTo>
                    <a:pt x="11647" y="289890"/>
                  </a:lnTo>
                  <a:lnTo>
                    <a:pt x="13710" y="289430"/>
                  </a:lnTo>
                  <a:lnTo>
                    <a:pt x="15058" y="287362"/>
                  </a:lnTo>
                  <a:lnTo>
                    <a:pt x="16017" y="285012"/>
                  </a:lnTo>
                  <a:lnTo>
                    <a:pt x="15351" y="284174"/>
                  </a:lnTo>
                  <a:lnTo>
                    <a:pt x="10512" y="283976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824551" y="4478644"/>
              <a:ext cx="3777" cy="3814"/>
            </a:xfrm>
            <a:custGeom>
              <a:avLst/>
              <a:pathLst>
                <a:path w="3777" h="3814">
                  <a:moveTo>
                    <a:pt x="175" y="3802"/>
                  </a:moveTo>
                  <a:lnTo>
                    <a:pt x="0" y="1846"/>
                  </a:lnTo>
                  <a:lnTo>
                    <a:pt x="422" y="879"/>
                  </a:lnTo>
                  <a:lnTo>
                    <a:pt x="2086" y="0"/>
                  </a:lnTo>
                  <a:lnTo>
                    <a:pt x="3420" y="198"/>
                  </a:lnTo>
                  <a:lnTo>
                    <a:pt x="3777" y="1982"/>
                  </a:lnTo>
                  <a:lnTo>
                    <a:pt x="2721" y="3814"/>
                  </a:lnTo>
                  <a:lnTo>
                    <a:pt x="1414" y="3039"/>
                  </a:lnTo>
                  <a:close/>
                </a:path>
              </a:pathLst>
            </a:custGeom>
            <a:solidFill>
              <a:srgbClr val="DD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28861" y="4107068"/>
              <a:ext cx="486864" cy="349915"/>
            </a:xfrm>
            <a:custGeom>
              <a:avLst/>
              <a:pathLst>
                <a:path w="486864" h="349915">
                  <a:moveTo>
                    <a:pt x="61816" y="104842"/>
                  </a:moveTo>
                  <a:lnTo>
                    <a:pt x="62350" y="107011"/>
                  </a:lnTo>
                  <a:lnTo>
                    <a:pt x="63276" y="108787"/>
                  </a:lnTo>
                  <a:lnTo>
                    <a:pt x="64416" y="109531"/>
                  </a:lnTo>
                  <a:lnTo>
                    <a:pt x="64984" y="111834"/>
                  </a:lnTo>
                  <a:lnTo>
                    <a:pt x="66653" y="112374"/>
                  </a:lnTo>
                  <a:lnTo>
                    <a:pt x="69841" y="112670"/>
                  </a:lnTo>
                  <a:lnTo>
                    <a:pt x="70981" y="111945"/>
                  </a:lnTo>
                  <a:lnTo>
                    <a:pt x="72079" y="112216"/>
                  </a:lnTo>
                  <a:lnTo>
                    <a:pt x="72509" y="113492"/>
                  </a:lnTo>
                  <a:lnTo>
                    <a:pt x="74823" y="114441"/>
                  </a:lnTo>
                  <a:lnTo>
                    <a:pt x="77043" y="114322"/>
                  </a:lnTo>
                  <a:lnTo>
                    <a:pt x="78372" y="114709"/>
                  </a:lnTo>
                  <a:lnTo>
                    <a:pt x="80430" y="116546"/>
                  </a:lnTo>
                  <a:lnTo>
                    <a:pt x="81792" y="117075"/>
                  </a:lnTo>
                  <a:lnTo>
                    <a:pt x="82263" y="118102"/>
                  </a:lnTo>
                  <a:lnTo>
                    <a:pt x="84786" y="119421"/>
                  </a:lnTo>
                  <a:lnTo>
                    <a:pt x="86211" y="119319"/>
                  </a:lnTo>
                  <a:lnTo>
                    <a:pt x="88047" y="118334"/>
                  </a:lnTo>
                  <a:lnTo>
                    <a:pt x="88563" y="117446"/>
                  </a:lnTo>
                  <a:lnTo>
                    <a:pt x="90377" y="117918"/>
                  </a:lnTo>
                  <a:lnTo>
                    <a:pt x="93571" y="117776"/>
                  </a:lnTo>
                  <a:lnTo>
                    <a:pt x="94281" y="120363"/>
                  </a:lnTo>
                  <a:lnTo>
                    <a:pt x="96383" y="122248"/>
                  </a:lnTo>
                  <a:lnTo>
                    <a:pt x="96657" y="123103"/>
                  </a:lnTo>
                  <a:lnTo>
                    <a:pt x="98777" y="124298"/>
                  </a:lnTo>
                  <a:lnTo>
                    <a:pt x="99808" y="122669"/>
                  </a:lnTo>
                  <a:lnTo>
                    <a:pt x="100308" y="120664"/>
                  </a:lnTo>
                  <a:lnTo>
                    <a:pt x="101510" y="119738"/>
                  </a:lnTo>
                  <a:lnTo>
                    <a:pt x="104581" y="118557"/>
                  </a:lnTo>
                  <a:lnTo>
                    <a:pt x="105867" y="117446"/>
                  </a:lnTo>
                  <a:lnTo>
                    <a:pt x="106920" y="115119"/>
                  </a:lnTo>
                  <a:lnTo>
                    <a:pt x="108228" y="115432"/>
                  </a:lnTo>
                  <a:lnTo>
                    <a:pt x="109247" y="113516"/>
                  </a:lnTo>
                  <a:lnTo>
                    <a:pt x="110540" y="108895"/>
                  </a:lnTo>
                  <a:lnTo>
                    <a:pt x="109986" y="106450"/>
                  </a:lnTo>
                  <a:lnTo>
                    <a:pt x="106623" y="101656"/>
                  </a:lnTo>
                  <a:lnTo>
                    <a:pt x="107121" y="101154"/>
                  </a:lnTo>
                  <a:lnTo>
                    <a:pt x="109606" y="101682"/>
                  </a:lnTo>
                  <a:lnTo>
                    <a:pt x="111138" y="99675"/>
                  </a:lnTo>
                  <a:lnTo>
                    <a:pt x="112861" y="100359"/>
                  </a:lnTo>
                  <a:lnTo>
                    <a:pt x="115200" y="99853"/>
                  </a:lnTo>
                  <a:lnTo>
                    <a:pt x="116895" y="100225"/>
                  </a:lnTo>
                  <a:lnTo>
                    <a:pt x="118662" y="99211"/>
                  </a:lnTo>
                  <a:lnTo>
                    <a:pt x="120018" y="99090"/>
                  </a:lnTo>
                  <a:lnTo>
                    <a:pt x="122267" y="98025"/>
                  </a:lnTo>
                  <a:lnTo>
                    <a:pt x="125907" y="96825"/>
                  </a:lnTo>
                  <a:lnTo>
                    <a:pt x="127085" y="95555"/>
                  </a:lnTo>
                  <a:lnTo>
                    <a:pt x="130566" y="94686"/>
                  </a:lnTo>
                  <a:lnTo>
                    <a:pt x="130891" y="94161"/>
                  </a:lnTo>
                  <a:lnTo>
                    <a:pt x="132744" y="92536"/>
                  </a:lnTo>
                  <a:lnTo>
                    <a:pt x="134020" y="92485"/>
                  </a:lnTo>
                  <a:lnTo>
                    <a:pt x="135087" y="92315"/>
                  </a:lnTo>
                  <a:lnTo>
                    <a:pt x="135692" y="90972"/>
                  </a:lnTo>
                  <a:lnTo>
                    <a:pt x="137761" y="89807"/>
                  </a:lnTo>
                  <a:lnTo>
                    <a:pt x="138480" y="88846"/>
                  </a:lnTo>
                  <a:lnTo>
                    <a:pt x="138767" y="86740"/>
                  </a:lnTo>
                  <a:lnTo>
                    <a:pt x="141725" y="85730"/>
                  </a:lnTo>
                  <a:lnTo>
                    <a:pt x="144357" y="86929"/>
                  </a:lnTo>
                  <a:lnTo>
                    <a:pt x="146447" y="85460"/>
                  </a:lnTo>
                  <a:lnTo>
                    <a:pt x="147919" y="86322"/>
                  </a:lnTo>
                  <a:lnTo>
                    <a:pt x="151063" y="85709"/>
                  </a:lnTo>
                  <a:lnTo>
                    <a:pt x="152116" y="85180"/>
                  </a:lnTo>
                  <a:lnTo>
                    <a:pt x="154406" y="85512"/>
                  </a:lnTo>
                  <a:lnTo>
                    <a:pt x="155171" y="84643"/>
                  </a:lnTo>
                  <a:lnTo>
                    <a:pt x="155422" y="82025"/>
                  </a:lnTo>
                  <a:lnTo>
                    <a:pt x="157292" y="80687"/>
                  </a:lnTo>
                  <a:lnTo>
                    <a:pt x="160308" y="81716"/>
                  </a:lnTo>
                  <a:lnTo>
                    <a:pt x="161419" y="81393"/>
                  </a:lnTo>
                  <a:lnTo>
                    <a:pt x="161017" y="79803"/>
                  </a:lnTo>
                  <a:lnTo>
                    <a:pt x="162449" y="78941"/>
                  </a:lnTo>
                  <a:lnTo>
                    <a:pt x="162045" y="76626"/>
                  </a:lnTo>
                  <a:lnTo>
                    <a:pt x="162487" y="74027"/>
                  </a:lnTo>
                  <a:lnTo>
                    <a:pt x="161062" y="73137"/>
                  </a:lnTo>
                  <a:lnTo>
                    <a:pt x="159247" y="67465"/>
                  </a:lnTo>
                  <a:lnTo>
                    <a:pt x="160368" y="66710"/>
                  </a:lnTo>
                  <a:lnTo>
                    <a:pt x="161345" y="67089"/>
                  </a:lnTo>
                  <a:lnTo>
                    <a:pt x="161827" y="65662"/>
                  </a:lnTo>
                  <a:lnTo>
                    <a:pt x="162440" y="63454"/>
                  </a:lnTo>
                  <a:lnTo>
                    <a:pt x="165136" y="62760"/>
                  </a:lnTo>
                  <a:lnTo>
                    <a:pt x="166352" y="61536"/>
                  </a:lnTo>
                  <a:lnTo>
                    <a:pt x="165706" y="58822"/>
                  </a:lnTo>
                  <a:lnTo>
                    <a:pt x="167562" y="58095"/>
                  </a:lnTo>
                  <a:lnTo>
                    <a:pt x="169418" y="58452"/>
                  </a:lnTo>
                  <a:lnTo>
                    <a:pt x="173469" y="57481"/>
                  </a:lnTo>
                  <a:lnTo>
                    <a:pt x="173602" y="56589"/>
                  </a:lnTo>
                  <a:lnTo>
                    <a:pt x="175140" y="55289"/>
                  </a:lnTo>
                  <a:lnTo>
                    <a:pt x="176262" y="55593"/>
                  </a:lnTo>
                  <a:lnTo>
                    <a:pt x="176737" y="56979"/>
                  </a:lnTo>
                  <a:lnTo>
                    <a:pt x="176363" y="58438"/>
                  </a:lnTo>
                  <a:lnTo>
                    <a:pt x="176842" y="59369"/>
                  </a:lnTo>
                  <a:lnTo>
                    <a:pt x="178531" y="59972"/>
                  </a:lnTo>
                  <a:lnTo>
                    <a:pt x="182611" y="63117"/>
                  </a:lnTo>
                  <a:lnTo>
                    <a:pt x="182949" y="66815"/>
                  </a:lnTo>
                  <a:lnTo>
                    <a:pt x="181387" y="67775"/>
                  </a:lnTo>
                  <a:lnTo>
                    <a:pt x="181802" y="69935"/>
                  </a:lnTo>
                  <a:lnTo>
                    <a:pt x="183697" y="69865"/>
                  </a:lnTo>
                  <a:lnTo>
                    <a:pt x="184615" y="70589"/>
                  </a:lnTo>
                  <a:lnTo>
                    <a:pt x="185711" y="69273"/>
                  </a:lnTo>
                  <a:lnTo>
                    <a:pt x="187423" y="70574"/>
                  </a:lnTo>
                  <a:lnTo>
                    <a:pt x="188611" y="70620"/>
                  </a:lnTo>
                  <a:lnTo>
                    <a:pt x="187857" y="73872"/>
                  </a:lnTo>
                  <a:lnTo>
                    <a:pt x="189115" y="76254"/>
                  </a:lnTo>
                  <a:lnTo>
                    <a:pt x="189371" y="77976"/>
                  </a:lnTo>
                  <a:lnTo>
                    <a:pt x="190427" y="78085"/>
                  </a:lnTo>
                  <a:lnTo>
                    <a:pt x="192520" y="77186"/>
                  </a:lnTo>
                  <a:lnTo>
                    <a:pt x="193070" y="78846"/>
                  </a:lnTo>
                  <a:lnTo>
                    <a:pt x="191777" y="82005"/>
                  </a:lnTo>
                  <a:lnTo>
                    <a:pt x="192370" y="83481"/>
                  </a:lnTo>
                  <a:lnTo>
                    <a:pt x="194009" y="83511"/>
                  </a:lnTo>
                  <a:lnTo>
                    <a:pt x="197512" y="80941"/>
                  </a:lnTo>
                  <a:lnTo>
                    <a:pt x="199682" y="79921"/>
                  </a:lnTo>
                  <a:lnTo>
                    <a:pt x="200777" y="80098"/>
                  </a:lnTo>
                  <a:lnTo>
                    <a:pt x="202208" y="76465"/>
                  </a:lnTo>
                  <a:lnTo>
                    <a:pt x="203694" y="76112"/>
                  </a:lnTo>
                  <a:lnTo>
                    <a:pt x="204127" y="80090"/>
                  </a:lnTo>
                  <a:lnTo>
                    <a:pt x="204650" y="81118"/>
                  </a:lnTo>
                  <a:lnTo>
                    <a:pt x="207244" y="84022"/>
                  </a:lnTo>
                  <a:lnTo>
                    <a:pt x="209281" y="81425"/>
                  </a:lnTo>
                  <a:lnTo>
                    <a:pt x="210570" y="82220"/>
                  </a:lnTo>
                  <a:lnTo>
                    <a:pt x="210432" y="85070"/>
                  </a:lnTo>
                  <a:lnTo>
                    <a:pt x="211892" y="86354"/>
                  </a:lnTo>
                  <a:lnTo>
                    <a:pt x="212331" y="87462"/>
                  </a:lnTo>
                  <a:lnTo>
                    <a:pt x="211539" y="89598"/>
                  </a:lnTo>
                  <a:lnTo>
                    <a:pt x="212652" y="90192"/>
                  </a:lnTo>
                  <a:lnTo>
                    <a:pt x="214266" y="89266"/>
                  </a:lnTo>
                  <a:lnTo>
                    <a:pt x="215526" y="90186"/>
                  </a:lnTo>
                  <a:lnTo>
                    <a:pt x="217383" y="89243"/>
                  </a:lnTo>
                  <a:lnTo>
                    <a:pt x="217886" y="88237"/>
                  </a:lnTo>
                  <a:lnTo>
                    <a:pt x="219302" y="88151"/>
                  </a:lnTo>
                  <a:lnTo>
                    <a:pt x="221414" y="87140"/>
                  </a:lnTo>
                  <a:lnTo>
                    <a:pt x="222697" y="86082"/>
                  </a:lnTo>
                  <a:lnTo>
                    <a:pt x="223893" y="85822"/>
                  </a:lnTo>
                  <a:lnTo>
                    <a:pt x="225994" y="84511"/>
                  </a:lnTo>
                  <a:lnTo>
                    <a:pt x="229310" y="84306"/>
                  </a:lnTo>
                  <a:lnTo>
                    <a:pt x="231044" y="84720"/>
                  </a:lnTo>
                  <a:lnTo>
                    <a:pt x="233252" y="83556"/>
                  </a:lnTo>
                  <a:lnTo>
                    <a:pt x="233689" y="82085"/>
                  </a:lnTo>
                  <a:lnTo>
                    <a:pt x="234464" y="81847"/>
                  </a:lnTo>
                  <a:lnTo>
                    <a:pt x="234604" y="77358"/>
                  </a:lnTo>
                  <a:lnTo>
                    <a:pt x="235645" y="75476"/>
                  </a:lnTo>
                  <a:lnTo>
                    <a:pt x="234726" y="74624"/>
                  </a:lnTo>
                  <a:lnTo>
                    <a:pt x="235860" y="72212"/>
                  </a:lnTo>
                  <a:lnTo>
                    <a:pt x="235243" y="70627"/>
                  </a:lnTo>
                  <a:lnTo>
                    <a:pt x="237529" y="70772"/>
                  </a:lnTo>
                  <a:lnTo>
                    <a:pt x="238127" y="68781"/>
                  </a:lnTo>
                  <a:lnTo>
                    <a:pt x="235999" y="67361"/>
                  </a:lnTo>
                  <a:lnTo>
                    <a:pt x="238257" y="65937"/>
                  </a:lnTo>
                  <a:lnTo>
                    <a:pt x="240111" y="66571"/>
                  </a:lnTo>
                  <a:lnTo>
                    <a:pt x="240399" y="68207"/>
                  </a:lnTo>
                  <a:lnTo>
                    <a:pt x="242083" y="67958"/>
                  </a:lnTo>
                  <a:lnTo>
                    <a:pt x="241058" y="66620"/>
                  </a:lnTo>
                  <a:lnTo>
                    <a:pt x="241868" y="65385"/>
                  </a:lnTo>
                  <a:lnTo>
                    <a:pt x="243947" y="64451"/>
                  </a:lnTo>
                  <a:lnTo>
                    <a:pt x="245116" y="62955"/>
                  </a:lnTo>
                  <a:lnTo>
                    <a:pt x="245374" y="61565"/>
                  </a:lnTo>
                  <a:lnTo>
                    <a:pt x="246236" y="60801"/>
                  </a:lnTo>
                  <a:lnTo>
                    <a:pt x="248034" y="60393"/>
                  </a:lnTo>
                  <a:lnTo>
                    <a:pt x="248988" y="62087"/>
                  </a:lnTo>
                  <a:lnTo>
                    <a:pt x="251608" y="63655"/>
                  </a:lnTo>
                  <a:lnTo>
                    <a:pt x="252984" y="67269"/>
                  </a:lnTo>
                  <a:lnTo>
                    <a:pt x="256210" y="65952"/>
                  </a:lnTo>
                  <a:lnTo>
                    <a:pt x="258053" y="66730"/>
                  </a:lnTo>
                  <a:lnTo>
                    <a:pt x="259591" y="68813"/>
                  </a:lnTo>
                  <a:lnTo>
                    <a:pt x="260894" y="69542"/>
                  </a:lnTo>
                  <a:lnTo>
                    <a:pt x="263563" y="72513"/>
                  </a:lnTo>
                  <a:lnTo>
                    <a:pt x="263768" y="74682"/>
                  </a:lnTo>
                  <a:lnTo>
                    <a:pt x="265366" y="76486"/>
                  </a:lnTo>
                  <a:lnTo>
                    <a:pt x="266093" y="76609"/>
                  </a:lnTo>
                  <a:lnTo>
                    <a:pt x="266404" y="74642"/>
                  </a:lnTo>
                  <a:lnTo>
                    <a:pt x="265534" y="72911"/>
                  </a:lnTo>
                  <a:lnTo>
                    <a:pt x="266008" y="71713"/>
                  </a:lnTo>
                  <a:lnTo>
                    <a:pt x="265315" y="69553"/>
                  </a:lnTo>
                  <a:lnTo>
                    <a:pt x="264210" y="69571"/>
                  </a:lnTo>
                  <a:lnTo>
                    <a:pt x="263681" y="68590"/>
                  </a:lnTo>
                  <a:lnTo>
                    <a:pt x="264494" y="67805"/>
                  </a:lnTo>
                  <a:lnTo>
                    <a:pt x="264401" y="66221"/>
                  </a:lnTo>
                  <a:lnTo>
                    <a:pt x="265899" y="62814"/>
                  </a:lnTo>
                  <a:lnTo>
                    <a:pt x="267349" y="61180"/>
                  </a:lnTo>
                  <a:lnTo>
                    <a:pt x="269347" y="61263"/>
                  </a:lnTo>
                  <a:lnTo>
                    <a:pt x="270079" y="60530"/>
                  </a:lnTo>
                  <a:lnTo>
                    <a:pt x="268210" y="59348"/>
                  </a:lnTo>
                  <a:lnTo>
                    <a:pt x="268703" y="58604"/>
                  </a:lnTo>
                  <a:lnTo>
                    <a:pt x="268387" y="57011"/>
                  </a:lnTo>
                  <a:lnTo>
                    <a:pt x="269851" y="56921"/>
                  </a:lnTo>
                  <a:lnTo>
                    <a:pt x="270186" y="54289"/>
                  </a:lnTo>
                  <a:lnTo>
                    <a:pt x="271821" y="54272"/>
                  </a:lnTo>
                  <a:lnTo>
                    <a:pt x="272391" y="53491"/>
                  </a:lnTo>
                  <a:lnTo>
                    <a:pt x="274875" y="53260"/>
                  </a:lnTo>
                  <a:lnTo>
                    <a:pt x="276455" y="54461"/>
                  </a:lnTo>
                  <a:lnTo>
                    <a:pt x="276051" y="55809"/>
                  </a:lnTo>
                  <a:lnTo>
                    <a:pt x="277297" y="57491"/>
                  </a:lnTo>
                  <a:lnTo>
                    <a:pt x="276275" y="58910"/>
                  </a:lnTo>
                  <a:lnTo>
                    <a:pt x="278283" y="61096"/>
                  </a:lnTo>
                  <a:lnTo>
                    <a:pt x="279026" y="59475"/>
                  </a:lnTo>
                  <a:lnTo>
                    <a:pt x="280926" y="59571"/>
                  </a:lnTo>
                  <a:lnTo>
                    <a:pt x="281710" y="58937"/>
                  </a:lnTo>
                  <a:lnTo>
                    <a:pt x="283220" y="59186"/>
                  </a:lnTo>
                  <a:lnTo>
                    <a:pt x="283596" y="60121"/>
                  </a:lnTo>
                  <a:lnTo>
                    <a:pt x="285798" y="59023"/>
                  </a:lnTo>
                  <a:lnTo>
                    <a:pt x="287124" y="59027"/>
                  </a:lnTo>
                  <a:lnTo>
                    <a:pt x="291780" y="62152"/>
                  </a:lnTo>
                  <a:lnTo>
                    <a:pt x="293001" y="61058"/>
                  </a:lnTo>
                  <a:lnTo>
                    <a:pt x="293731" y="61231"/>
                  </a:lnTo>
                  <a:lnTo>
                    <a:pt x="295349" y="59853"/>
                  </a:lnTo>
                  <a:lnTo>
                    <a:pt x="294516" y="58658"/>
                  </a:lnTo>
                  <a:lnTo>
                    <a:pt x="293140" y="57737"/>
                  </a:lnTo>
                  <a:lnTo>
                    <a:pt x="292926" y="51906"/>
                  </a:lnTo>
                  <a:lnTo>
                    <a:pt x="293855" y="50286"/>
                  </a:lnTo>
                  <a:lnTo>
                    <a:pt x="294994" y="49289"/>
                  </a:lnTo>
                  <a:lnTo>
                    <a:pt x="295236" y="47418"/>
                  </a:lnTo>
                  <a:lnTo>
                    <a:pt x="292918" y="46174"/>
                  </a:lnTo>
                  <a:lnTo>
                    <a:pt x="292129" y="47233"/>
                  </a:lnTo>
                  <a:lnTo>
                    <a:pt x="290377" y="46259"/>
                  </a:lnTo>
                  <a:lnTo>
                    <a:pt x="289140" y="47375"/>
                  </a:lnTo>
                  <a:lnTo>
                    <a:pt x="288541" y="48804"/>
                  </a:lnTo>
                  <a:lnTo>
                    <a:pt x="286849" y="50492"/>
                  </a:lnTo>
                  <a:lnTo>
                    <a:pt x="285420" y="49997"/>
                  </a:lnTo>
                  <a:lnTo>
                    <a:pt x="283779" y="50081"/>
                  </a:lnTo>
                  <a:lnTo>
                    <a:pt x="283514" y="47824"/>
                  </a:lnTo>
                  <a:lnTo>
                    <a:pt x="286341" y="45983"/>
                  </a:lnTo>
                  <a:lnTo>
                    <a:pt x="287837" y="46524"/>
                  </a:lnTo>
                  <a:lnTo>
                    <a:pt x="289511" y="44363"/>
                  </a:lnTo>
                  <a:lnTo>
                    <a:pt x="289506" y="43231"/>
                  </a:lnTo>
                  <a:lnTo>
                    <a:pt x="291046" y="43027"/>
                  </a:lnTo>
                  <a:lnTo>
                    <a:pt x="292180" y="42173"/>
                  </a:lnTo>
                  <a:lnTo>
                    <a:pt x="295163" y="43399"/>
                  </a:lnTo>
                  <a:lnTo>
                    <a:pt x="296250" y="41585"/>
                  </a:lnTo>
                  <a:lnTo>
                    <a:pt x="297740" y="41081"/>
                  </a:lnTo>
                  <a:lnTo>
                    <a:pt x="299388" y="42083"/>
                  </a:lnTo>
                  <a:lnTo>
                    <a:pt x="299406" y="43366"/>
                  </a:lnTo>
                  <a:lnTo>
                    <a:pt x="298665" y="44381"/>
                  </a:lnTo>
                  <a:lnTo>
                    <a:pt x="299477" y="45699"/>
                  </a:lnTo>
                  <a:lnTo>
                    <a:pt x="300399" y="44655"/>
                  </a:lnTo>
                  <a:lnTo>
                    <a:pt x="301914" y="44351"/>
                  </a:lnTo>
                  <a:lnTo>
                    <a:pt x="302449" y="43550"/>
                  </a:lnTo>
                  <a:lnTo>
                    <a:pt x="300957" y="42133"/>
                  </a:lnTo>
                  <a:lnTo>
                    <a:pt x="301715" y="41410"/>
                  </a:lnTo>
                  <a:lnTo>
                    <a:pt x="303454" y="42584"/>
                  </a:lnTo>
                  <a:lnTo>
                    <a:pt x="303631" y="45468"/>
                  </a:lnTo>
                  <a:lnTo>
                    <a:pt x="306648" y="47438"/>
                  </a:lnTo>
                  <a:lnTo>
                    <a:pt x="309236" y="47837"/>
                  </a:lnTo>
                  <a:lnTo>
                    <a:pt x="310406" y="46490"/>
                  </a:lnTo>
                  <a:lnTo>
                    <a:pt x="312022" y="46595"/>
                  </a:lnTo>
                  <a:lnTo>
                    <a:pt x="311642" y="43732"/>
                  </a:lnTo>
                  <a:lnTo>
                    <a:pt x="311971" y="39342"/>
                  </a:lnTo>
                  <a:lnTo>
                    <a:pt x="313235" y="39183"/>
                  </a:lnTo>
                  <a:lnTo>
                    <a:pt x="315140" y="36716"/>
                  </a:lnTo>
                  <a:lnTo>
                    <a:pt x="315660" y="34616"/>
                  </a:lnTo>
                  <a:lnTo>
                    <a:pt x="316718" y="34237"/>
                  </a:lnTo>
                  <a:lnTo>
                    <a:pt x="318077" y="32334"/>
                  </a:lnTo>
                  <a:lnTo>
                    <a:pt x="317542" y="30710"/>
                  </a:lnTo>
                  <a:lnTo>
                    <a:pt x="316414" y="29848"/>
                  </a:lnTo>
                  <a:lnTo>
                    <a:pt x="319885" y="27841"/>
                  </a:lnTo>
                  <a:lnTo>
                    <a:pt x="321189" y="25399"/>
                  </a:lnTo>
                  <a:lnTo>
                    <a:pt x="322078" y="25813"/>
                  </a:lnTo>
                  <a:lnTo>
                    <a:pt x="323159" y="27637"/>
                  </a:lnTo>
                  <a:lnTo>
                    <a:pt x="324909" y="27493"/>
                  </a:lnTo>
                  <a:lnTo>
                    <a:pt x="326162" y="25968"/>
                  </a:lnTo>
                  <a:lnTo>
                    <a:pt x="327998" y="26085"/>
                  </a:lnTo>
                  <a:lnTo>
                    <a:pt x="330999" y="24124"/>
                  </a:lnTo>
                  <a:lnTo>
                    <a:pt x="331709" y="24505"/>
                  </a:lnTo>
                  <a:lnTo>
                    <a:pt x="331917" y="26300"/>
                  </a:lnTo>
                  <a:lnTo>
                    <a:pt x="333598" y="26422"/>
                  </a:lnTo>
                  <a:lnTo>
                    <a:pt x="335047" y="27579"/>
                  </a:lnTo>
                  <a:lnTo>
                    <a:pt x="335701" y="26538"/>
                  </a:lnTo>
                  <a:lnTo>
                    <a:pt x="337078" y="28108"/>
                  </a:lnTo>
                  <a:lnTo>
                    <a:pt x="335814" y="30773"/>
                  </a:lnTo>
                  <a:lnTo>
                    <a:pt x="334753" y="30409"/>
                  </a:lnTo>
                  <a:lnTo>
                    <a:pt x="334551" y="31940"/>
                  </a:lnTo>
                  <a:lnTo>
                    <a:pt x="333843" y="32978"/>
                  </a:lnTo>
                  <a:lnTo>
                    <a:pt x="334696" y="33914"/>
                  </a:lnTo>
                  <a:lnTo>
                    <a:pt x="333924" y="34964"/>
                  </a:lnTo>
                  <a:lnTo>
                    <a:pt x="334224" y="36017"/>
                  </a:lnTo>
                  <a:lnTo>
                    <a:pt x="339566" y="35311"/>
                  </a:lnTo>
                  <a:lnTo>
                    <a:pt x="339334" y="36318"/>
                  </a:lnTo>
                  <a:lnTo>
                    <a:pt x="340286" y="37045"/>
                  </a:lnTo>
                  <a:lnTo>
                    <a:pt x="342457" y="36055"/>
                  </a:lnTo>
                  <a:lnTo>
                    <a:pt x="343277" y="33805"/>
                  </a:lnTo>
                  <a:lnTo>
                    <a:pt x="342277" y="31370"/>
                  </a:lnTo>
                  <a:lnTo>
                    <a:pt x="342020" y="29380"/>
                  </a:lnTo>
                  <a:lnTo>
                    <a:pt x="340615" y="28518"/>
                  </a:lnTo>
                  <a:lnTo>
                    <a:pt x="340473" y="27703"/>
                  </a:lnTo>
                  <a:lnTo>
                    <a:pt x="341730" y="25052"/>
                  </a:lnTo>
                  <a:lnTo>
                    <a:pt x="342543" y="24582"/>
                  </a:lnTo>
                  <a:lnTo>
                    <a:pt x="345228" y="25623"/>
                  </a:lnTo>
                  <a:lnTo>
                    <a:pt x="346171" y="25119"/>
                  </a:lnTo>
                  <a:lnTo>
                    <a:pt x="347282" y="21227"/>
                  </a:lnTo>
                  <a:lnTo>
                    <a:pt x="347980" y="20710"/>
                  </a:lnTo>
                  <a:lnTo>
                    <a:pt x="348507" y="17169"/>
                  </a:lnTo>
                  <a:lnTo>
                    <a:pt x="350050" y="16002"/>
                  </a:lnTo>
                  <a:lnTo>
                    <a:pt x="352298" y="13565"/>
                  </a:lnTo>
                  <a:lnTo>
                    <a:pt x="353461" y="14679"/>
                  </a:lnTo>
                  <a:lnTo>
                    <a:pt x="355534" y="14380"/>
                  </a:lnTo>
                  <a:lnTo>
                    <a:pt x="356399" y="15674"/>
                  </a:lnTo>
                  <a:lnTo>
                    <a:pt x="359850" y="15297"/>
                  </a:lnTo>
                  <a:lnTo>
                    <a:pt x="360802" y="15525"/>
                  </a:lnTo>
                  <a:lnTo>
                    <a:pt x="360520" y="17034"/>
                  </a:lnTo>
                  <a:lnTo>
                    <a:pt x="360911" y="18042"/>
                  </a:lnTo>
                  <a:lnTo>
                    <a:pt x="359236" y="21599"/>
                  </a:lnTo>
                  <a:lnTo>
                    <a:pt x="358624" y="23953"/>
                  </a:lnTo>
                  <a:lnTo>
                    <a:pt x="360944" y="26081"/>
                  </a:lnTo>
                  <a:lnTo>
                    <a:pt x="361686" y="25042"/>
                  </a:lnTo>
                  <a:lnTo>
                    <a:pt x="363484" y="26065"/>
                  </a:lnTo>
                  <a:lnTo>
                    <a:pt x="365120" y="25817"/>
                  </a:lnTo>
                  <a:lnTo>
                    <a:pt x="366139" y="23205"/>
                  </a:lnTo>
                  <a:lnTo>
                    <a:pt x="367396" y="22797"/>
                  </a:lnTo>
                  <a:lnTo>
                    <a:pt x="368102" y="24440"/>
                  </a:lnTo>
                  <a:lnTo>
                    <a:pt x="370231" y="25920"/>
                  </a:lnTo>
                  <a:lnTo>
                    <a:pt x="370611" y="27747"/>
                  </a:lnTo>
                  <a:lnTo>
                    <a:pt x="370272" y="29745"/>
                  </a:lnTo>
                  <a:lnTo>
                    <a:pt x="371293" y="30256"/>
                  </a:lnTo>
                  <a:lnTo>
                    <a:pt x="372567" y="29980"/>
                  </a:lnTo>
                  <a:lnTo>
                    <a:pt x="375391" y="29247"/>
                  </a:lnTo>
                  <a:lnTo>
                    <a:pt x="377471" y="24206"/>
                  </a:lnTo>
                  <a:lnTo>
                    <a:pt x="377170" y="23621"/>
                  </a:lnTo>
                  <a:lnTo>
                    <a:pt x="378449" y="21923"/>
                  </a:lnTo>
                  <a:lnTo>
                    <a:pt x="378700" y="20791"/>
                  </a:lnTo>
                  <a:lnTo>
                    <a:pt x="381918" y="17682"/>
                  </a:lnTo>
                  <a:lnTo>
                    <a:pt x="382613" y="16545"/>
                  </a:lnTo>
                  <a:lnTo>
                    <a:pt x="384942" y="14672"/>
                  </a:lnTo>
                  <a:lnTo>
                    <a:pt x="386001" y="15710"/>
                  </a:lnTo>
                  <a:lnTo>
                    <a:pt x="387743" y="14187"/>
                  </a:lnTo>
                  <a:lnTo>
                    <a:pt x="389618" y="10846"/>
                  </a:lnTo>
                  <a:lnTo>
                    <a:pt x="389583" y="9156"/>
                  </a:lnTo>
                  <a:lnTo>
                    <a:pt x="390171" y="7078"/>
                  </a:lnTo>
                  <a:lnTo>
                    <a:pt x="392122" y="6008"/>
                  </a:lnTo>
                  <a:lnTo>
                    <a:pt x="393845" y="3699"/>
                  </a:lnTo>
                  <a:lnTo>
                    <a:pt x="394709" y="4986"/>
                  </a:lnTo>
                  <a:lnTo>
                    <a:pt x="395862" y="5501"/>
                  </a:lnTo>
                  <a:lnTo>
                    <a:pt x="397367" y="4850"/>
                  </a:lnTo>
                  <a:lnTo>
                    <a:pt x="399327" y="5489"/>
                  </a:lnTo>
                  <a:lnTo>
                    <a:pt x="400173" y="6695"/>
                  </a:lnTo>
                  <a:lnTo>
                    <a:pt x="402149" y="5122"/>
                  </a:lnTo>
                  <a:lnTo>
                    <a:pt x="402701" y="6560"/>
                  </a:lnTo>
                  <a:lnTo>
                    <a:pt x="401529" y="8060"/>
                  </a:lnTo>
                  <a:lnTo>
                    <a:pt x="403412" y="9749"/>
                  </a:lnTo>
                  <a:lnTo>
                    <a:pt x="404754" y="9149"/>
                  </a:lnTo>
                  <a:lnTo>
                    <a:pt x="408104" y="9256"/>
                  </a:lnTo>
                  <a:lnTo>
                    <a:pt x="409477" y="8378"/>
                  </a:lnTo>
                  <a:lnTo>
                    <a:pt x="413289" y="7792"/>
                  </a:lnTo>
                  <a:lnTo>
                    <a:pt x="413719" y="9323"/>
                  </a:lnTo>
                  <a:lnTo>
                    <a:pt x="414882" y="7055"/>
                  </a:lnTo>
                  <a:lnTo>
                    <a:pt x="414153" y="4599"/>
                  </a:lnTo>
                  <a:lnTo>
                    <a:pt x="415150" y="4197"/>
                  </a:lnTo>
                  <a:lnTo>
                    <a:pt x="415572" y="2039"/>
                  </a:lnTo>
                  <a:lnTo>
                    <a:pt x="415209" y="849"/>
                  </a:lnTo>
                  <a:lnTo>
                    <a:pt x="417113" y="0"/>
                  </a:lnTo>
                  <a:lnTo>
                    <a:pt x="418223" y="1574"/>
                  </a:lnTo>
                  <a:lnTo>
                    <a:pt x="419292" y="1914"/>
                  </a:lnTo>
                  <a:lnTo>
                    <a:pt x="419273" y="3473"/>
                  </a:lnTo>
                  <a:lnTo>
                    <a:pt x="421509" y="3806"/>
                  </a:lnTo>
                  <a:lnTo>
                    <a:pt x="422169" y="4733"/>
                  </a:lnTo>
                  <a:lnTo>
                    <a:pt x="423830" y="4826"/>
                  </a:lnTo>
                  <a:lnTo>
                    <a:pt x="424679" y="5650"/>
                  </a:lnTo>
                  <a:lnTo>
                    <a:pt x="427460" y="5662"/>
                  </a:lnTo>
                  <a:lnTo>
                    <a:pt x="429591" y="5372"/>
                  </a:lnTo>
                  <a:lnTo>
                    <a:pt x="431897" y="5558"/>
                  </a:lnTo>
                  <a:lnTo>
                    <a:pt x="431806" y="7499"/>
                  </a:lnTo>
                  <a:lnTo>
                    <a:pt x="433629" y="8808"/>
                  </a:lnTo>
                  <a:lnTo>
                    <a:pt x="435955" y="8040"/>
                  </a:lnTo>
                  <a:lnTo>
                    <a:pt x="436816" y="8178"/>
                  </a:lnTo>
                  <a:lnTo>
                    <a:pt x="437741" y="10574"/>
                  </a:lnTo>
                  <a:lnTo>
                    <a:pt x="437469" y="11769"/>
                  </a:lnTo>
                  <a:lnTo>
                    <a:pt x="436201" y="12024"/>
                  </a:lnTo>
                  <a:lnTo>
                    <a:pt x="436023" y="15478"/>
                  </a:lnTo>
                  <a:lnTo>
                    <a:pt x="435332" y="16672"/>
                  </a:lnTo>
                  <a:lnTo>
                    <a:pt x="436146" y="19014"/>
                  </a:lnTo>
                  <a:lnTo>
                    <a:pt x="435735" y="20768"/>
                  </a:lnTo>
                  <a:lnTo>
                    <a:pt x="434464" y="21953"/>
                  </a:lnTo>
                  <a:lnTo>
                    <a:pt x="435768" y="23144"/>
                  </a:lnTo>
                  <a:lnTo>
                    <a:pt x="433962" y="24029"/>
                  </a:lnTo>
                  <a:lnTo>
                    <a:pt x="432582" y="26669"/>
                  </a:lnTo>
                  <a:lnTo>
                    <a:pt x="431342" y="30295"/>
                  </a:lnTo>
                  <a:lnTo>
                    <a:pt x="432014" y="31807"/>
                  </a:lnTo>
                  <a:lnTo>
                    <a:pt x="433573" y="33480"/>
                  </a:lnTo>
                  <a:lnTo>
                    <a:pt x="433041" y="34106"/>
                  </a:lnTo>
                  <a:lnTo>
                    <a:pt x="434339" y="35494"/>
                  </a:lnTo>
                  <a:lnTo>
                    <a:pt x="434913" y="37137"/>
                  </a:lnTo>
                  <a:lnTo>
                    <a:pt x="437500" y="37870"/>
                  </a:lnTo>
                  <a:lnTo>
                    <a:pt x="438360" y="35789"/>
                  </a:lnTo>
                  <a:lnTo>
                    <a:pt x="440985" y="34184"/>
                  </a:lnTo>
                  <a:lnTo>
                    <a:pt x="441547" y="35195"/>
                  </a:lnTo>
                  <a:lnTo>
                    <a:pt x="443053" y="34299"/>
                  </a:lnTo>
                  <a:lnTo>
                    <a:pt x="443504" y="35911"/>
                  </a:lnTo>
                  <a:lnTo>
                    <a:pt x="444615" y="35680"/>
                  </a:lnTo>
                  <a:lnTo>
                    <a:pt x="445457" y="36284"/>
                  </a:lnTo>
                  <a:lnTo>
                    <a:pt x="446507" y="35566"/>
                  </a:lnTo>
                  <a:lnTo>
                    <a:pt x="447927" y="35457"/>
                  </a:lnTo>
                  <a:lnTo>
                    <a:pt x="449989" y="37523"/>
                  </a:lnTo>
                  <a:lnTo>
                    <a:pt x="448098" y="38327"/>
                  </a:lnTo>
                  <a:lnTo>
                    <a:pt x="446577" y="38459"/>
                  </a:lnTo>
                  <a:lnTo>
                    <a:pt x="446049" y="39884"/>
                  </a:lnTo>
                  <a:lnTo>
                    <a:pt x="446758" y="40783"/>
                  </a:lnTo>
                  <a:lnTo>
                    <a:pt x="447158" y="43306"/>
                  </a:lnTo>
                  <a:lnTo>
                    <a:pt x="445471" y="44011"/>
                  </a:lnTo>
                  <a:lnTo>
                    <a:pt x="444411" y="45687"/>
                  </a:lnTo>
                  <a:lnTo>
                    <a:pt x="441023" y="46746"/>
                  </a:lnTo>
                  <a:lnTo>
                    <a:pt x="439771" y="46526"/>
                  </a:lnTo>
                  <a:lnTo>
                    <a:pt x="438581" y="47424"/>
                  </a:lnTo>
                  <a:lnTo>
                    <a:pt x="438562" y="48309"/>
                  </a:lnTo>
                  <a:lnTo>
                    <a:pt x="438914" y="50080"/>
                  </a:lnTo>
                  <a:lnTo>
                    <a:pt x="438662" y="52757"/>
                  </a:lnTo>
                  <a:lnTo>
                    <a:pt x="440789" y="55754"/>
                  </a:lnTo>
                  <a:lnTo>
                    <a:pt x="439619" y="58493"/>
                  </a:lnTo>
                  <a:lnTo>
                    <a:pt x="439825" y="61521"/>
                  </a:lnTo>
                  <a:lnTo>
                    <a:pt x="439466" y="63015"/>
                  </a:lnTo>
                  <a:lnTo>
                    <a:pt x="438344" y="64658"/>
                  </a:lnTo>
                  <a:lnTo>
                    <a:pt x="437515" y="67585"/>
                  </a:lnTo>
                  <a:lnTo>
                    <a:pt x="435831" y="68318"/>
                  </a:lnTo>
                  <a:lnTo>
                    <a:pt x="435294" y="70406"/>
                  </a:lnTo>
                  <a:lnTo>
                    <a:pt x="432273" y="72705"/>
                  </a:lnTo>
                  <a:lnTo>
                    <a:pt x="430427" y="72490"/>
                  </a:lnTo>
                  <a:lnTo>
                    <a:pt x="427633" y="76957"/>
                  </a:lnTo>
                  <a:lnTo>
                    <a:pt x="425372" y="78266"/>
                  </a:lnTo>
                  <a:lnTo>
                    <a:pt x="426305" y="81505"/>
                  </a:lnTo>
                  <a:lnTo>
                    <a:pt x="425981" y="83075"/>
                  </a:lnTo>
                  <a:lnTo>
                    <a:pt x="423740" y="84208"/>
                  </a:lnTo>
                  <a:lnTo>
                    <a:pt x="422945" y="85165"/>
                  </a:lnTo>
                  <a:lnTo>
                    <a:pt x="420965" y="85751"/>
                  </a:lnTo>
                  <a:lnTo>
                    <a:pt x="418681" y="86983"/>
                  </a:lnTo>
                  <a:lnTo>
                    <a:pt x="417315" y="90697"/>
                  </a:lnTo>
                  <a:lnTo>
                    <a:pt x="417719" y="91211"/>
                  </a:lnTo>
                  <a:lnTo>
                    <a:pt x="416278" y="92891"/>
                  </a:lnTo>
                  <a:lnTo>
                    <a:pt x="415669" y="95480"/>
                  </a:lnTo>
                  <a:lnTo>
                    <a:pt x="416235" y="98279"/>
                  </a:lnTo>
                  <a:lnTo>
                    <a:pt x="417177" y="99250"/>
                  </a:lnTo>
                  <a:lnTo>
                    <a:pt x="417048" y="100626"/>
                  </a:lnTo>
                  <a:lnTo>
                    <a:pt x="418243" y="101284"/>
                  </a:lnTo>
                  <a:lnTo>
                    <a:pt x="417991" y="103035"/>
                  </a:lnTo>
                  <a:lnTo>
                    <a:pt x="418970" y="103935"/>
                  </a:lnTo>
                  <a:lnTo>
                    <a:pt x="420693" y="103199"/>
                  </a:lnTo>
                  <a:lnTo>
                    <a:pt x="421969" y="103463"/>
                  </a:lnTo>
                  <a:lnTo>
                    <a:pt x="424996" y="102577"/>
                  </a:lnTo>
                  <a:lnTo>
                    <a:pt x="424965" y="100180"/>
                  </a:lnTo>
                  <a:lnTo>
                    <a:pt x="425670" y="97720"/>
                  </a:lnTo>
                  <a:lnTo>
                    <a:pt x="425279" y="95924"/>
                  </a:lnTo>
                  <a:lnTo>
                    <a:pt x="427735" y="95411"/>
                  </a:lnTo>
                  <a:lnTo>
                    <a:pt x="429484" y="94125"/>
                  </a:lnTo>
                  <a:lnTo>
                    <a:pt x="431656" y="93003"/>
                  </a:lnTo>
                  <a:lnTo>
                    <a:pt x="433016" y="90883"/>
                  </a:lnTo>
                  <a:lnTo>
                    <a:pt x="435696" y="88961"/>
                  </a:lnTo>
                  <a:lnTo>
                    <a:pt x="436404" y="87722"/>
                  </a:lnTo>
                  <a:lnTo>
                    <a:pt x="437323" y="88337"/>
                  </a:lnTo>
                  <a:lnTo>
                    <a:pt x="437813" y="89780"/>
                  </a:lnTo>
                  <a:lnTo>
                    <a:pt x="439421" y="90992"/>
                  </a:lnTo>
                  <a:lnTo>
                    <a:pt x="441048" y="91264"/>
                  </a:lnTo>
                  <a:lnTo>
                    <a:pt x="442378" y="90722"/>
                  </a:lnTo>
                  <a:lnTo>
                    <a:pt x="442843" y="89335"/>
                  </a:lnTo>
                  <a:lnTo>
                    <a:pt x="444425" y="89613"/>
                  </a:lnTo>
                  <a:lnTo>
                    <a:pt x="444622" y="90813"/>
                  </a:lnTo>
                  <a:lnTo>
                    <a:pt x="446313" y="91100"/>
                  </a:lnTo>
                  <a:lnTo>
                    <a:pt x="446660" y="91945"/>
                  </a:lnTo>
                  <a:lnTo>
                    <a:pt x="445651" y="93778"/>
                  </a:lnTo>
                  <a:lnTo>
                    <a:pt x="445507" y="95043"/>
                  </a:lnTo>
                  <a:lnTo>
                    <a:pt x="446971" y="96466"/>
                  </a:lnTo>
                  <a:lnTo>
                    <a:pt x="448646" y="96721"/>
                  </a:lnTo>
                  <a:lnTo>
                    <a:pt x="448777" y="98227"/>
                  </a:lnTo>
                  <a:lnTo>
                    <a:pt x="446911" y="99513"/>
                  </a:lnTo>
                  <a:lnTo>
                    <a:pt x="446459" y="101248"/>
                  </a:lnTo>
                  <a:lnTo>
                    <a:pt x="447028" y="102316"/>
                  </a:lnTo>
                  <a:lnTo>
                    <a:pt x="448849" y="103332"/>
                  </a:lnTo>
                  <a:lnTo>
                    <a:pt x="448558" y="104823"/>
                  </a:lnTo>
                  <a:lnTo>
                    <a:pt x="447472" y="105943"/>
                  </a:lnTo>
                  <a:lnTo>
                    <a:pt x="448334" y="107414"/>
                  </a:lnTo>
                  <a:lnTo>
                    <a:pt x="447622" y="108484"/>
                  </a:lnTo>
                  <a:lnTo>
                    <a:pt x="449021" y="111049"/>
                  </a:lnTo>
                  <a:lnTo>
                    <a:pt x="449557" y="112671"/>
                  </a:lnTo>
                  <a:lnTo>
                    <a:pt x="448572" y="117160"/>
                  </a:lnTo>
                  <a:lnTo>
                    <a:pt x="446443" y="120546"/>
                  </a:lnTo>
                  <a:lnTo>
                    <a:pt x="447449" y="120777"/>
                  </a:lnTo>
                  <a:lnTo>
                    <a:pt x="447776" y="121956"/>
                  </a:lnTo>
                  <a:lnTo>
                    <a:pt x="449051" y="121324"/>
                  </a:lnTo>
                  <a:lnTo>
                    <a:pt x="451150" y="122008"/>
                  </a:lnTo>
                  <a:lnTo>
                    <a:pt x="452811" y="123997"/>
                  </a:lnTo>
                  <a:lnTo>
                    <a:pt x="454101" y="123148"/>
                  </a:lnTo>
                  <a:lnTo>
                    <a:pt x="455440" y="123419"/>
                  </a:lnTo>
                  <a:lnTo>
                    <a:pt x="456243" y="120815"/>
                  </a:lnTo>
                  <a:lnTo>
                    <a:pt x="457179" y="119954"/>
                  </a:lnTo>
                  <a:lnTo>
                    <a:pt x="458565" y="120670"/>
                  </a:lnTo>
                  <a:lnTo>
                    <a:pt x="460002" y="120608"/>
                  </a:lnTo>
                  <a:lnTo>
                    <a:pt x="459755" y="118432"/>
                  </a:lnTo>
                  <a:lnTo>
                    <a:pt x="460046" y="117413"/>
                  </a:lnTo>
                  <a:lnTo>
                    <a:pt x="461591" y="115247"/>
                  </a:lnTo>
                  <a:lnTo>
                    <a:pt x="463077" y="113999"/>
                  </a:lnTo>
                  <a:lnTo>
                    <a:pt x="466109" y="114418"/>
                  </a:lnTo>
                  <a:lnTo>
                    <a:pt x="469110" y="113496"/>
                  </a:lnTo>
                  <a:lnTo>
                    <a:pt x="471086" y="114580"/>
                  </a:lnTo>
                  <a:lnTo>
                    <a:pt x="472449" y="114112"/>
                  </a:lnTo>
                  <a:lnTo>
                    <a:pt x="474604" y="114470"/>
                  </a:lnTo>
                  <a:lnTo>
                    <a:pt x="475021" y="115537"/>
                  </a:lnTo>
                  <a:lnTo>
                    <a:pt x="476855" y="115055"/>
                  </a:lnTo>
                  <a:lnTo>
                    <a:pt x="479074" y="115511"/>
                  </a:lnTo>
                  <a:lnTo>
                    <a:pt x="479893" y="114627"/>
                  </a:lnTo>
                  <a:lnTo>
                    <a:pt x="482890" y="115388"/>
                  </a:lnTo>
                  <a:lnTo>
                    <a:pt x="484584" y="116714"/>
                  </a:lnTo>
                  <a:lnTo>
                    <a:pt x="480557" y="118038"/>
                  </a:lnTo>
                  <a:lnTo>
                    <a:pt x="480011" y="119787"/>
                  </a:lnTo>
                  <a:lnTo>
                    <a:pt x="479166" y="120469"/>
                  </a:lnTo>
                  <a:lnTo>
                    <a:pt x="479208" y="121836"/>
                  </a:lnTo>
                  <a:lnTo>
                    <a:pt x="480056" y="123246"/>
                  </a:lnTo>
                  <a:lnTo>
                    <a:pt x="478382" y="124493"/>
                  </a:lnTo>
                  <a:lnTo>
                    <a:pt x="479006" y="126856"/>
                  </a:lnTo>
                  <a:lnTo>
                    <a:pt x="481243" y="128072"/>
                  </a:lnTo>
                  <a:lnTo>
                    <a:pt x="481645" y="129286"/>
                  </a:lnTo>
                  <a:lnTo>
                    <a:pt x="482898" y="130006"/>
                  </a:lnTo>
                  <a:lnTo>
                    <a:pt x="483511" y="131179"/>
                  </a:lnTo>
                  <a:lnTo>
                    <a:pt x="483662" y="133406"/>
                  </a:lnTo>
                  <a:lnTo>
                    <a:pt x="482241" y="134851"/>
                  </a:lnTo>
                  <a:lnTo>
                    <a:pt x="482180" y="136099"/>
                  </a:lnTo>
                  <a:lnTo>
                    <a:pt x="483023" y="137088"/>
                  </a:lnTo>
                  <a:lnTo>
                    <a:pt x="484525" y="137720"/>
                  </a:lnTo>
                  <a:lnTo>
                    <a:pt x="485742" y="139919"/>
                  </a:lnTo>
                  <a:lnTo>
                    <a:pt x="485834" y="141153"/>
                  </a:lnTo>
                  <a:lnTo>
                    <a:pt x="486740" y="141552"/>
                  </a:lnTo>
                  <a:lnTo>
                    <a:pt x="486864" y="144783"/>
                  </a:lnTo>
                  <a:lnTo>
                    <a:pt x="485170" y="146723"/>
                  </a:lnTo>
                  <a:lnTo>
                    <a:pt x="484714" y="148004"/>
                  </a:lnTo>
                  <a:lnTo>
                    <a:pt x="482382" y="149191"/>
                  </a:lnTo>
                  <a:lnTo>
                    <a:pt x="482274" y="150528"/>
                  </a:lnTo>
                  <a:lnTo>
                    <a:pt x="480222" y="150431"/>
                  </a:lnTo>
                  <a:lnTo>
                    <a:pt x="479363" y="152216"/>
                  </a:lnTo>
                  <a:lnTo>
                    <a:pt x="477645" y="153069"/>
                  </a:lnTo>
                  <a:lnTo>
                    <a:pt x="475199" y="152631"/>
                  </a:lnTo>
                  <a:lnTo>
                    <a:pt x="474767" y="156303"/>
                  </a:lnTo>
                  <a:lnTo>
                    <a:pt x="475768" y="157194"/>
                  </a:lnTo>
                  <a:lnTo>
                    <a:pt x="475248" y="160964"/>
                  </a:lnTo>
                  <a:lnTo>
                    <a:pt x="476994" y="165396"/>
                  </a:lnTo>
                  <a:lnTo>
                    <a:pt x="477972" y="166060"/>
                  </a:lnTo>
                  <a:lnTo>
                    <a:pt x="478002" y="167835"/>
                  </a:lnTo>
                  <a:lnTo>
                    <a:pt x="479215" y="169536"/>
                  </a:lnTo>
                  <a:lnTo>
                    <a:pt x="478633" y="170538"/>
                  </a:lnTo>
                  <a:lnTo>
                    <a:pt x="477391" y="172603"/>
                  </a:lnTo>
                  <a:lnTo>
                    <a:pt x="475289" y="173034"/>
                  </a:lnTo>
                  <a:lnTo>
                    <a:pt x="473833" y="172294"/>
                  </a:lnTo>
                  <a:lnTo>
                    <a:pt x="473894" y="174400"/>
                  </a:lnTo>
                  <a:lnTo>
                    <a:pt x="471656" y="174899"/>
                  </a:lnTo>
                  <a:lnTo>
                    <a:pt x="470996" y="176559"/>
                  </a:lnTo>
                  <a:lnTo>
                    <a:pt x="471714" y="177660"/>
                  </a:lnTo>
                  <a:lnTo>
                    <a:pt x="471777" y="180415"/>
                  </a:lnTo>
                  <a:lnTo>
                    <a:pt x="470873" y="181506"/>
                  </a:lnTo>
                  <a:lnTo>
                    <a:pt x="469220" y="182134"/>
                  </a:lnTo>
                  <a:lnTo>
                    <a:pt x="467115" y="181793"/>
                  </a:lnTo>
                  <a:lnTo>
                    <a:pt x="465285" y="181018"/>
                  </a:lnTo>
                  <a:lnTo>
                    <a:pt x="464058" y="180005"/>
                  </a:lnTo>
                  <a:lnTo>
                    <a:pt x="463331" y="181472"/>
                  </a:lnTo>
                  <a:lnTo>
                    <a:pt x="461468" y="180237"/>
                  </a:lnTo>
                  <a:lnTo>
                    <a:pt x="460852" y="180348"/>
                  </a:lnTo>
                  <a:lnTo>
                    <a:pt x="459848" y="183615"/>
                  </a:lnTo>
                  <a:lnTo>
                    <a:pt x="459130" y="183468"/>
                  </a:lnTo>
                  <a:lnTo>
                    <a:pt x="459293" y="186827"/>
                  </a:lnTo>
                  <a:lnTo>
                    <a:pt x="458721" y="187848"/>
                  </a:lnTo>
                  <a:lnTo>
                    <a:pt x="461617" y="188344"/>
                  </a:lnTo>
                  <a:lnTo>
                    <a:pt x="461522" y="189670"/>
                  </a:lnTo>
                  <a:lnTo>
                    <a:pt x="460104" y="189936"/>
                  </a:lnTo>
                  <a:lnTo>
                    <a:pt x="459712" y="191180"/>
                  </a:lnTo>
                  <a:lnTo>
                    <a:pt x="458280" y="192541"/>
                  </a:lnTo>
                  <a:lnTo>
                    <a:pt x="458336" y="193922"/>
                  </a:lnTo>
                  <a:lnTo>
                    <a:pt x="455922" y="193701"/>
                  </a:lnTo>
                  <a:lnTo>
                    <a:pt x="455032" y="194328"/>
                  </a:lnTo>
                  <a:lnTo>
                    <a:pt x="451775" y="194879"/>
                  </a:lnTo>
                  <a:lnTo>
                    <a:pt x="450053" y="194800"/>
                  </a:lnTo>
                  <a:lnTo>
                    <a:pt x="449777" y="196263"/>
                  </a:lnTo>
                  <a:lnTo>
                    <a:pt x="450342" y="198886"/>
                  </a:lnTo>
                  <a:lnTo>
                    <a:pt x="449603" y="200133"/>
                  </a:lnTo>
                  <a:lnTo>
                    <a:pt x="449614" y="201364"/>
                  </a:lnTo>
                  <a:lnTo>
                    <a:pt x="447796" y="203573"/>
                  </a:lnTo>
                  <a:lnTo>
                    <a:pt x="446306" y="205973"/>
                  </a:lnTo>
                  <a:lnTo>
                    <a:pt x="444433" y="205780"/>
                  </a:lnTo>
                  <a:lnTo>
                    <a:pt x="444165" y="207945"/>
                  </a:lnTo>
                  <a:lnTo>
                    <a:pt x="443520" y="210022"/>
                  </a:lnTo>
                  <a:lnTo>
                    <a:pt x="443941" y="211234"/>
                  </a:lnTo>
                  <a:lnTo>
                    <a:pt x="443034" y="212732"/>
                  </a:lnTo>
                  <a:lnTo>
                    <a:pt x="442006" y="215470"/>
                  </a:lnTo>
                  <a:lnTo>
                    <a:pt x="442845" y="216515"/>
                  </a:lnTo>
                  <a:lnTo>
                    <a:pt x="442942" y="217256"/>
                  </a:lnTo>
                  <a:lnTo>
                    <a:pt x="441457" y="218344"/>
                  </a:lnTo>
                  <a:lnTo>
                    <a:pt x="441213" y="219471"/>
                  </a:lnTo>
                  <a:lnTo>
                    <a:pt x="442647" y="220062"/>
                  </a:lnTo>
                  <a:lnTo>
                    <a:pt x="442183" y="221664"/>
                  </a:lnTo>
                  <a:lnTo>
                    <a:pt x="443734" y="223827"/>
                  </a:lnTo>
                  <a:lnTo>
                    <a:pt x="443441" y="226788"/>
                  </a:lnTo>
                  <a:lnTo>
                    <a:pt x="442926" y="228135"/>
                  </a:lnTo>
                  <a:lnTo>
                    <a:pt x="442796" y="232006"/>
                  </a:lnTo>
                  <a:lnTo>
                    <a:pt x="444583" y="233838"/>
                  </a:lnTo>
                  <a:lnTo>
                    <a:pt x="446197" y="234222"/>
                  </a:lnTo>
                  <a:lnTo>
                    <a:pt x="446635" y="235919"/>
                  </a:lnTo>
                  <a:lnTo>
                    <a:pt x="445350" y="237315"/>
                  </a:lnTo>
                  <a:lnTo>
                    <a:pt x="443781" y="238046"/>
                  </a:lnTo>
                  <a:lnTo>
                    <a:pt x="444269" y="239735"/>
                  </a:lnTo>
                  <a:lnTo>
                    <a:pt x="442082" y="240655"/>
                  </a:lnTo>
                  <a:lnTo>
                    <a:pt x="442819" y="242815"/>
                  </a:lnTo>
                  <a:lnTo>
                    <a:pt x="441802" y="246122"/>
                  </a:lnTo>
                  <a:lnTo>
                    <a:pt x="439992" y="247725"/>
                  </a:lnTo>
                  <a:lnTo>
                    <a:pt x="437977" y="250153"/>
                  </a:lnTo>
                  <a:lnTo>
                    <a:pt x="437388" y="252016"/>
                  </a:lnTo>
                  <a:lnTo>
                    <a:pt x="436246" y="252949"/>
                  </a:lnTo>
                  <a:lnTo>
                    <a:pt x="434253" y="253599"/>
                  </a:lnTo>
                  <a:lnTo>
                    <a:pt x="434119" y="254464"/>
                  </a:lnTo>
                  <a:lnTo>
                    <a:pt x="432795" y="255901"/>
                  </a:lnTo>
                  <a:lnTo>
                    <a:pt x="430670" y="256753"/>
                  </a:lnTo>
                  <a:lnTo>
                    <a:pt x="429980" y="256460"/>
                  </a:lnTo>
                  <a:lnTo>
                    <a:pt x="424892" y="256536"/>
                  </a:lnTo>
                  <a:lnTo>
                    <a:pt x="422694" y="257718"/>
                  </a:lnTo>
                  <a:lnTo>
                    <a:pt x="424090" y="258641"/>
                  </a:lnTo>
                  <a:lnTo>
                    <a:pt x="424506" y="259643"/>
                  </a:lnTo>
                  <a:lnTo>
                    <a:pt x="423503" y="261516"/>
                  </a:lnTo>
                  <a:lnTo>
                    <a:pt x="422321" y="262811"/>
                  </a:lnTo>
                  <a:lnTo>
                    <a:pt x="420326" y="262609"/>
                  </a:lnTo>
                  <a:lnTo>
                    <a:pt x="418692" y="263689"/>
                  </a:lnTo>
                  <a:lnTo>
                    <a:pt x="417305" y="263279"/>
                  </a:lnTo>
                  <a:lnTo>
                    <a:pt x="414996" y="265588"/>
                  </a:lnTo>
                  <a:lnTo>
                    <a:pt x="412080" y="265212"/>
                  </a:lnTo>
                  <a:lnTo>
                    <a:pt x="412214" y="266702"/>
                  </a:lnTo>
                  <a:lnTo>
                    <a:pt x="411528" y="267286"/>
                  </a:lnTo>
                  <a:lnTo>
                    <a:pt x="408522" y="267143"/>
                  </a:lnTo>
                  <a:lnTo>
                    <a:pt x="405496" y="268140"/>
                  </a:lnTo>
                  <a:lnTo>
                    <a:pt x="404535" y="267172"/>
                  </a:lnTo>
                  <a:lnTo>
                    <a:pt x="402676" y="269125"/>
                  </a:lnTo>
                  <a:lnTo>
                    <a:pt x="403388" y="271922"/>
                  </a:lnTo>
                  <a:lnTo>
                    <a:pt x="402080" y="273165"/>
                  </a:lnTo>
                  <a:lnTo>
                    <a:pt x="402550" y="274738"/>
                  </a:lnTo>
                  <a:lnTo>
                    <a:pt x="401148" y="275767"/>
                  </a:lnTo>
                  <a:lnTo>
                    <a:pt x="398424" y="274920"/>
                  </a:lnTo>
                  <a:lnTo>
                    <a:pt x="399070" y="276658"/>
                  </a:lnTo>
                  <a:lnTo>
                    <a:pt x="400339" y="277409"/>
                  </a:lnTo>
                  <a:lnTo>
                    <a:pt x="400224" y="282101"/>
                  </a:lnTo>
                  <a:lnTo>
                    <a:pt x="402133" y="282630"/>
                  </a:lnTo>
                  <a:lnTo>
                    <a:pt x="403369" y="285204"/>
                  </a:lnTo>
                  <a:lnTo>
                    <a:pt x="404982" y="287288"/>
                  </a:lnTo>
                  <a:lnTo>
                    <a:pt x="404913" y="288244"/>
                  </a:lnTo>
                  <a:lnTo>
                    <a:pt x="403256" y="288668"/>
                  </a:lnTo>
                  <a:lnTo>
                    <a:pt x="401110" y="287220"/>
                  </a:lnTo>
                  <a:lnTo>
                    <a:pt x="400187" y="288557"/>
                  </a:lnTo>
                  <a:lnTo>
                    <a:pt x="399192" y="288828"/>
                  </a:lnTo>
                  <a:lnTo>
                    <a:pt x="398587" y="290468"/>
                  </a:lnTo>
                  <a:lnTo>
                    <a:pt x="396586" y="291061"/>
                  </a:lnTo>
                  <a:lnTo>
                    <a:pt x="396076" y="292229"/>
                  </a:lnTo>
                  <a:lnTo>
                    <a:pt x="397222" y="293589"/>
                  </a:lnTo>
                  <a:lnTo>
                    <a:pt x="398131" y="295710"/>
                  </a:lnTo>
                  <a:lnTo>
                    <a:pt x="396799" y="296062"/>
                  </a:lnTo>
                  <a:lnTo>
                    <a:pt x="395765" y="297075"/>
                  </a:lnTo>
                  <a:lnTo>
                    <a:pt x="392968" y="296353"/>
                  </a:lnTo>
                  <a:lnTo>
                    <a:pt x="393225" y="294965"/>
                  </a:lnTo>
                  <a:lnTo>
                    <a:pt x="390516" y="294066"/>
                  </a:lnTo>
                  <a:lnTo>
                    <a:pt x="388518" y="296281"/>
                  </a:lnTo>
                  <a:lnTo>
                    <a:pt x="388527" y="296968"/>
                  </a:lnTo>
                  <a:lnTo>
                    <a:pt x="386879" y="297767"/>
                  </a:lnTo>
                  <a:lnTo>
                    <a:pt x="384064" y="295315"/>
                  </a:lnTo>
                  <a:lnTo>
                    <a:pt x="383629" y="294379"/>
                  </a:lnTo>
                  <a:lnTo>
                    <a:pt x="381361" y="293213"/>
                  </a:lnTo>
                  <a:lnTo>
                    <a:pt x="380869" y="294517"/>
                  </a:lnTo>
                  <a:lnTo>
                    <a:pt x="378969" y="296313"/>
                  </a:lnTo>
                  <a:lnTo>
                    <a:pt x="377524" y="295258"/>
                  </a:lnTo>
                  <a:lnTo>
                    <a:pt x="376880" y="294125"/>
                  </a:lnTo>
                  <a:lnTo>
                    <a:pt x="375472" y="297129"/>
                  </a:lnTo>
                  <a:lnTo>
                    <a:pt x="377911" y="299005"/>
                  </a:lnTo>
                  <a:lnTo>
                    <a:pt x="376977" y="305501"/>
                  </a:lnTo>
                  <a:lnTo>
                    <a:pt x="377588" y="306536"/>
                  </a:lnTo>
                  <a:lnTo>
                    <a:pt x="377166" y="309261"/>
                  </a:lnTo>
                  <a:lnTo>
                    <a:pt x="378689" y="309858"/>
                  </a:lnTo>
                  <a:lnTo>
                    <a:pt x="379618" y="311082"/>
                  </a:lnTo>
                  <a:lnTo>
                    <a:pt x="379276" y="312502"/>
                  </a:lnTo>
                  <a:lnTo>
                    <a:pt x="379952" y="314126"/>
                  </a:lnTo>
                  <a:lnTo>
                    <a:pt x="379389" y="315209"/>
                  </a:lnTo>
                  <a:lnTo>
                    <a:pt x="375297" y="315039"/>
                  </a:lnTo>
                  <a:lnTo>
                    <a:pt x="373149" y="313297"/>
                  </a:lnTo>
                  <a:lnTo>
                    <a:pt x="372721" y="315071"/>
                  </a:lnTo>
                  <a:lnTo>
                    <a:pt x="371079" y="315883"/>
                  </a:lnTo>
                  <a:lnTo>
                    <a:pt x="369423" y="315994"/>
                  </a:lnTo>
                  <a:lnTo>
                    <a:pt x="367148" y="314546"/>
                  </a:lnTo>
                  <a:lnTo>
                    <a:pt x="363708" y="315233"/>
                  </a:lnTo>
                  <a:lnTo>
                    <a:pt x="362172" y="314430"/>
                  </a:lnTo>
                  <a:lnTo>
                    <a:pt x="361358" y="315748"/>
                  </a:lnTo>
                  <a:lnTo>
                    <a:pt x="360049" y="316652"/>
                  </a:lnTo>
                  <a:lnTo>
                    <a:pt x="357769" y="317490"/>
                  </a:lnTo>
                  <a:lnTo>
                    <a:pt x="356937" y="316618"/>
                  </a:lnTo>
                  <a:lnTo>
                    <a:pt x="353651" y="316362"/>
                  </a:lnTo>
                  <a:lnTo>
                    <a:pt x="351322" y="318017"/>
                  </a:lnTo>
                  <a:lnTo>
                    <a:pt x="351065" y="319740"/>
                  </a:lnTo>
                  <a:lnTo>
                    <a:pt x="350388" y="320531"/>
                  </a:lnTo>
                  <a:lnTo>
                    <a:pt x="350626" y="323611"/>
                  </a:lnTo>
                  <a:lnTo>
                    <a:pt x="350318" y="325431"/>
                  </a:lnTo>
                  <a:lnTo>
                    <a:pt x="349512" y="326409"/>
                  </a:lnTo>
                  <a:lnTo>
                    <a:pt x="349683" y="327914"/>
                  </a:lnTo>
                  <a:lnTo>
                    <a:pt x="348416" y="328733"/>
                  </a:lnTo>
                  <a:lnTo>
                    <a:pt x="348970" y="330591"/>
                  </a:lnTo>
                  <a:lnTo>
                    <a:pt x="347953" y="331769"/>
                  </a:lnTo>
                  <a:lnTo>
                    <a:pt x="346846" y="331521"/>
                  </a:lnTo>
                  <a:lnTo>
                    <a:pt x="344556" y="332080"/>
                  </a:lnTo>
                  <a:lnTo>
                    <a:pt x="344049" y="332664"/>
                  </a:lnTo>
                  <a:lnTo>
                    <a:pt x="342202" y="332234"/>
                  </a:lnTo>
                  <a:lnTo>
                    <a:pt x="341310" y="333097"/>
                  </a:lnTo>
                  <a:lnTo>
                    <a:pt x="340378" y="331177"/>
                  </a:lnTo>
                  <a:lnTo>
                    <a:pt x="339444" y="330592"/>
                  </a:lnTo>
                  <a:lnTo>
                    <a:pt x="338159" y="333616"/>
                  </a:lnTo>
                  <a:lnTo>
                    <a:pt x="338004" y="335123"/>
                  </a:lnTo>
                  <a:lnTo>
                    <a:pt x="338689" y="336393"/>
                  </a:lnTo>
                  <a:lnTo>
                    <a:pt x="338712" y="338198"/>
                  </a:lnTo>
                  <a:lnTo>
                    <a:pt x="339876" y="339921"/>
                  </a:lnTo>
                  <a:lnTo>
                    <a:pt x="339958" y="341547"/>
                  </a:lnTo>
                  <a:lnTo>
                    <a:pt x="340868" y="342724"/>
                  </a:lnTo>
                  <a:lnTo>
                    <a:pt x="340694" y="345029"/>
                  </a:lnTo>
                  <a:lnTo>
                    <a:pt x="337753" y="345107"/>
                  </a:lnTo>
                  <a:lnTo>
                    <a:pt x="335459" y="344638"/>
                  </a:lnTo>
                  <a:lnTo>
                    <a:pt x="332870" y="343202"/>
                  </a:lnTo>
                  <a:lnTo>
                    <a:pt x="332297" y="342511"/>
                  </a:lnTo>
                  <a:lnTo>
                    <a:pt x="330928" y="339291"/>
                  </a:lnTo>
                  <a:lnTo>
                    <a:pt x="329020" y="338036"/>
                  </a:lnTo>
                  <a:lnTo>
                    <a:pt x="327543" y="338759"/>
                  </a:lnTo>
                  <a:lnTo>
                    <a:pt x="327279" y="342502"/>
                  </a:lnTo>
                  <a:lnTo>
                    <a:pt x="326623" y="343607"/>
                  </a:lnTo>
                  <a:lnTo>
                    <a:pt x="324972" y="344393"/>
                  </a:lnTo>
                  <a:lnTo>
                    <a:pt x="319005" y="346020"/>
                  </a:lnTo>
                  <a:lnTo>
                    <a:pt x="316988" y="346287"/>
                  </a:lnTo>
                  <a:lnTo>
                    <a:pt x="311678" y="346496"/>
                  </a:lnTo>
                  <a:lnTo>
                    <a:pt x="308122" y="347066"/>
                  </a:lnTo>
                  <a:lnTo>
                    <a:pt x="305984" y="347177"/>
                  </a:lnTo>
                  <a:lnTo>
                    <a:pt x="305014" y="348267"/>
                  </a:lnTo>
                  <a:lnTo>
                    <a:pt x="302151" y="349570"/>
                  </a:lnTo>
                  <a:lnTo>
                    <a:pt x="300633" y="349915"/>
                  </a:lnTo>
                  <a:lnTo>
                    <a:pt x="299101" y="349709"/>
                  </a:lnTo>
                  <a:lnTo>
                    <a:pt x="296263" y="347623"/>
                  </a:lnTo>
                  <a:lnTo>
                    <a:pt x="292752" y="346660"/>
                  </a:lnTo>
                  <a:lnTo>
                    <a:pt x="292828" y="344750"/>
                  </a:lnTo>
                  <a:lnTo>
                    <a:pt x="294956" y="342803"/>
                  </a:lnTo>
                  <a:lnTo>
                    <a:pt x="298180" y="341998"/>
                  </a:lnTo>
                  <a:lnTo>
                    <a:pt x="299313" y="341253"/>
                  </a:lnTo>
                  <a:lnTo>
                    <a:pt x="299948" y="339277"/>
                  </a:lnTo>
                  <a:lnTo>
                    <a:pt x="299350" y="337654"/>
                  </a:lnTo>
                  <a:lnTo>
                    <a:pt x="296101" y="336586"/>
                  </a:lnTo>
                  <a:lnTo>
                    <a:pt x="289640" y="336005"/>
                  </a:lnTo>
                  <a:lnTo>
                    <a:pt x="286218" y="335892"/>
                  </a:lnTo>
                  <a:lnTo>
                    <a:pt x="283878" y="334880"/>
                  </a:lnTo>
                  <a:lnTo>
                    <a:pt x="282578" y="333309"/>
                  </a:lnTo>
                  <a:lnTo>
                    <a:pt x="279476" y="334452"/>
                  </a:lnTo>
                  <a:lnTo>
                    <a:pt x="278382" y="333479"/>
                  </a:lnTo>
                  <a:lnTo>
                    <a:pt x="277061" y="333414"/>
                  </a:lnTo>
                  <a:lnTo>
                    <a:pt x="274047" y="335249"/>
                  </a:lnTo>
                  <a:lnTo>
                    <a:pt x="273159" y="334193"/>
                  </a:lnTo>
                  <a:lnTo>
                    <a:pt x="273210" y="333183"/>
                  </a:lnTo>
                  <a:lnTo>
                    <a:pt x="271553" y="331978"/>
                  </a:lnTo>
                  <a:lnTo>
                    <a:pt x="269500" y="331116"/>
                  </a:lnTo>
                  <a:lnTo>
                    <a:pt x="268289" y="332161"/>
                  </a:lnTo>
                  <a:lnTo>
                    <a:pt x="266193" y="329677"/>
                  </a:lnTo>
                  <a:lnTo>
                    <a:pt x="263951" y="329868"/>
                  </a:lnTo>
                  <a:lnTo>
                    <a:pt x="262424" y="331440"/>
                  </a:lnTo>
                  <a:lnTo>
                    <a:pt x="260453" y="334049"/>
                  </a:lnTo>
                  <a:lnTo>
                    <a:pt x="259327" y="336358"/>
                  </a:lnTo>
                  <a:lnTo>
                    <a:pt x="257864" y="337160"/>
                  </a:lnTo>
                  <a:lnTo>
                    <a:pt x="257566" y="338304"/>
                  </a:lnTo>
                  <a:lnTo>
                    <a:pt x="255026" y="339332"/>
                  </a:lnTo>
                  <a:lnTo>
                    <a:pt x="251439" y="339808"/>
                  </a:lnTo>
                  <a:lnTo>
                    <a:pt x="247654" y="339245"/>
                  </a:lnTo>
                  <a:lnTo>
                    <a:pt x="243978" y="340494"/>
                  </a:lnTo>
                  <a:lnTo>
                    <a:pt x="240680" y="342688"/>
                  </a:lnTo>
                  <a:lnTo>
                    <a:pt x="239423" y="341677"/>
                  </a:lnTo>
                  <a:lnTo>
                    <a:pt x="240967" y="339835"/>
                  </a:lnTo>
                  <a:lnTo>
                    <a:pt x="241975" y="337852"/>
                  </a:lnTo>
                  <a:lnTo>
                    <a:pt x="241751" y="335630"/>
                  </a:lnTo>
                  <a:lnTo>
                    <a:pt x="240335" y="334924"/>
                  </a:lnTo>
                  <a:lnTo>
                    <a:pt x="239087" y="335350"/>
                  </a:lnTo>
                  <a:lnTo>
                    <a:pt x="237432" y="337186"/>
                  </a:lnTo>
                  <a:lnTo>
                    <a:pt x="235976" y="337652"/>
                  </a:lnTo>
                  <a:lnTo>
                    <a:pt x="235918" y="338585"/>
                  </a:lnTo>
                  <a:lnTo>
                    <a:pt x="238440" y="339854"/>
                  </a:lnTo>
                  <a:lnTo>
                    <a:pt x="237855" y="341005"/>
                  </a:lnTo>
                  <a:lnTo>
                    <a:pt x="234469" y="341737"/>
                  </a:lnTo>
                  <a:lnTo>
                    <a:pt x="232838" y="341511"/>
                  </a:lnTo>
                  <a:lnTo>
                    <a:pt x="229732" y="340288"/>
                  </a:lnTo>
                  <a:lnTo>
                    <a:pt x="227848" y="338913"/>
                  </a:lnTo>
                  <a:lnTo>
                    <a:pt x="223067" y="339588"/>
                  </a:lnTo>
                  <a:lnTo>
                    <a:pt x="222428" y="337831"/>
                  </a:lnTo>
                  <a:lnTo>
                    <a:pt x="221109" y="336122"/>
                  </a:lnTo>
                  <a:lnTo>
                    <a:pt x="219676" y="335907"/>
                  </a:lnTo>
                  <a:lnTo>
                    <a:pt x="218739" y="334925"/>
                  </a:lnTo>
                  <a:lnTo>
                    <a:pt x="218290" y="333222"/>
                  </a:lnTo>
                  <a:lnTo>
                    <a:pt x="217797" y="332076"/>
                  </a:lnTo>
                  <a:lnTo>
                    <a:pt x="216150" y="332474"/>
                  </a:lnTo>
                  <a:lnTo>
                    <a:pt x="213807" y="331386"/>
                  </a:lnTo>
                  <a:lnTo>
                    <a:pt x="212051" y="331676"/>
                  </a:lnTo>
                  <a:lnTo>
                    <a:pt x="211423" y="332317"/>
                  </a:lnTo>
                  <a:lnTo>
                    <a:pt x="209594" y="332648"/>
                  </a:lnTo>
                  <a:lnTo>
                    <a:pt x="206111" y="334570"/>
                  </a:lnTo>
                  <a:lnTo>
                    <a:pt x="204648" y="334286"/>
                  </a:lnTo>
                  <a:lnTo>
                    <a:pt x="203694" y="334748"/>
                  </a:lnTo>
                  <a:lnTo>
                    <a:pt x="200379" y="335339"/>
                  </a:lnTo>
                  <a:lnTo>
                    <a:pt x="199170" y="334167"/>
                  </a:lnTo>
                  <a:lnTo>
                    <a:pt x="197844" y="334477"/>
                  </a:lnTo>
                  <a:lnTo>
                    <a:pt x="196736" y="336116"/>
                  </a:lnTo>
                  <a:lnTo>
                    <a:pt x="193667" y="335658"/>
                  </a:lnTo>
                  <a:lnTo>
                    <a:pt x="193789" y="334264"/>
                  </a:lnTo>
                  <a:lnTo>
                    <a:pt x="193141" y="333460"/>
                  </a:lnTo>
                  <a:lnTo>
                    <a:pt x="192529" y="331376"/>
                  </a:lnTo>
                  <a:lnTo>
                    <a:pt x="191756" y="331107"/>
                  </a:lnTo>
                  <a:lnTo>
                    <a:pt x="189285" y="332327"/>
                  </a:lnTo>
                  <a:lnTo>
                    <a:pt x="187329" y="334236"/>
                  </a:lnTo>
                  <a:lnTo>
                    <a:pt x="186539" y="335609"/>
                  </a:lnTo>
                  <a:lnTo>
                    <a:pt x="184929" y="335067"/>
                  </a:lnTo>
                  <a:lnTo>
                    <a:pt x="184936" y="331402"/>
                  </a:lnTo>
                  <a:lnTo>
                    <a:pt x="181561" y="325999"/>
                  </a:lnTo>
                  <a:lnTo>
                    <a:pt x="179051" y="326450"/>
                  </a:lnTo>
                  <a:lnTo>
                    <a:pt x="177482" y="328105"/>
                  </a:lnTo>
                  <a:lnTo>
                    <a:pt x="174397" y="327026"/>
                  </a:lnTo>
                  <a:lnTo>
                    <a:pt x="174088" y="325786"/>
                  </a:lnTo>
                  <a:lnTo>
                    <a:pt x="171145" y="324262"/>
                  </a:lnTo>
                  <a:lnTo>
                    <a:pt x="169039" y="322341"/>
                  </a:lnTo>
                  <a:lnTo>
                    <a:pt x="167230" y="321083"/>
                  </a:lnTo>
                  <a:lnTo>
                    <a:pt x="164068" y="320747"/>
                  </a:lnTo>
                  <a:lnTo>
                    <a:pt x="162722" y="320097"/>
                  </a:lnTo>
                  <a:lnTo>
                    <a:pt x="162212" y="318956"/>
                  </a:lnTo>
                  <a:lnTo>
                    <a:pt x="162773" y="317342"/>
                  </a:lnTo>
                  <a:lnTo>
                    <a:pt x="165357" y="315445"/>
                  </a:lnTo>
                  <a:lnTo>
                    <a:pt x="165421" y="313493"/>
                  </a:lnTo>
                  <a:lnTo>
                    <a:pt x="162907" y="311492"/>
                  </a:lnTo>
                  <a:lnTo>
                    <a:pt x="161541" y="311251"/>
                  </a:lnTo>
                  <a:lnTo>
                    <a:pt x="159548" y="313081"/>
                  </a:lnTo>
                  <a:lnTo>
                    <a:pt x="157680" y="312353"/>
                  </a:lnTo>
                  <a:lnTo>
                    <a:pt x="156992" y="310092"/>
                  </a:lnTo>
                  <a:lnTo>
                    <a:pt x="156272" y="309637"/>
                  </a:lnTo>
                  <a:lnTo>
                    <a:pt x="152559" y="308607"/>
                  </a:lnTo>
                  <a:lnTo>
                    <a:pt x="150581" y="309316"/>
                  </a:lnTo>
                  <a:lnTo>
                    <a:pt x="148907" y="308904"/>
                  </a:lnTo>
                  <a:lnTo>
                    <a:pt x="147832" y="307096"/>
                  </a:lnTo>
                  <a:lnTo>
                    <a:pt x="145579" y="306748"/>
                  </a:lnTo>
                  <a:lnTo>
                    <a:pt x="144790" y="307071"/>
                  </a:lnTo>
                  <a:lnTo>
                    <a:pt x="143988" y="309067"/>
                  </a:lnTo>
                  <a:lnTo>
                    <a:pt x="142184" y="310405"/>
                  </a:lnTo>
                  <a:lnTo>
                    <a:pt x="141095" y="307980"/>
                  </a:lnTo>
                  <a:lnTo>
                    <a:pt x="142722" y="306145"/>
                  </a:lnTo>
                  <a:lnTo>
                    <a:pt x="142760" y="303808"/>
                  </a:lnTo>
                  <a:lnTo>
                    <a:pt x="143445" y="302497"/>
                  </a:lnTo>
                  <a:lnTo>
                    <a:pt x="141901" y="298472"/>
                  </a:lnTo>
                  <a:lnTo>
                    <a:pt x="142717" y="296542"/>
                  </a:lnTo>
                  <a:lnTo>
                    <a:pt x="141614" y="296471"/>
                  </a:lnTo>
                  <a:lnTo>
                    <a:pt x="140597" y="295023"/>
                  </a:lnTo>
                  <a:lnTo>
                    <a:pt x="142655" y="292673"/>
                  </a:lnTo>
                  <a:lnTo>
                    <a:pt x="141577" y="289653"/>
                  </a:lnTo>
                  <a:lnTo>
                    <a:pt x="141937" y="288961"/>
                  </a:lnTo>
                  <a:lnTo>
                    <a:pt x="140513" y="288198"/>
                  </a:lnTo>
                  <a:lnTo>
                    <a:pt x="139952" y="284787"/>
                  </a:lnTo>
                  <a:lnTo>
                    <a:pt x="139249" y="284381"/>
                  </a:lnTo>
                  <a:lnTo>
                    <a:pt x="137402" y="284795"/>
                  </a:lnTo>
                  <a:lnTo>
                    <a:pt x="133472" y="283746"/>
                  </a:lnTo>
                  <a:lnTo>
                    <a:pt x="133634" y="282663"/>
                  </a:lnTo>
                  <a:lnTo>
                    <a:pt x="135170" y="281740"/>
                  </a:lnTo>
                  <a:lnTo>
                    <a:pt x="135181" y="280542"/>
                  </a:lnTo>
                  <a:lnTo>
                    <a:pt x="134264" y="279896"/>
                  </a:lnTo>
                  <a:lnTo>
                    <a:pt x="133770" y="278562"/>
                  </a:lnTo>
                  <a:lnTo>
                    <a:pt x="134003" y="277351"/>
                  </a:lnTo>
                  <a:lnTo>
                    <a:pt x="133459" y="275671"/>
                  </a:lnTo>
                  <a:lnTo>
                    <a:pt x="134685" y="275408"/>
                  </a:lnTo>
                  <a:lnTo>
                    <a:pt x="134936" y="271937"/>
                  </a:lnTo>
                  <a:lnTo>
                    <a:pt x="135626" y="269780"/>
                  </a:lnTo>
                  <a:lnTo>
                    <a:pt x="136369" y="268773"/>
                  </a:lnTo>
                  <a:lnTo>
                    <a:pt x="136366" y="267083"/>
                  </a:lnTo>
                  <a:lnTo>
                    <a:pt x="136940" y="266078"/>
                  </a:lnTo>
                  <a:lnTo>
                    <a:pt x="138032" y="265993"/>
                  </a:lnTo>
                  <a:lnTo>
                    <a:pt x="139211" y="267951"/>
                  </a:lnTo>
                  <a:lnTo>
                    <a:pt x="142117" y="267424"/>
                  </a:lnTo>
                  <a:lnTo>
                    <a:pt x="143070" y="267878"/>
                  </a:lnTo>
                  <a:lnTo>
                    <a:pt x="144506" y="266230"/>
                  </a:lnTo>
                  <a:lnTo>
                    <a:pt x="143635" y="265790"/>
                  </a:lnTo>
                  <a:lnTo>
                    <a:pt x="145924" y="259952"/>
                  </a:lnTo>
                  <a:lnTo>
                    <a:pt x="147068" y="258932"/>
                  </a:lnTo>
                  <a:lnTo>
                    <a:pt x="146463" y="257322"/>
                  </a:lnTo>
                  <a:lnTo>
                    <a:pt x="147647" y="256016"/>
                  </a:lnTo>
                  <a:lnTo>
                    <a:pt x="148812" y="254522"/>
                  </a:lnTo>
                  <a:lnTo>
                    <a:pt x="150096" y="254456"/>
                  </a:lnTo>
                  <a:lnTo>
                    <a:pt x="151368" y="252320"/>
                  </a:lnTo>
                  <a:lnTo>
                    <a:pt x="150102" y="251138"/>
                  </a:lnTo>
                  <a:lnTo>
                    <a:pt x="147861" y="251524"/>
                  </a:lnTo>
                  <a:lnTo>
                    <a:pt x="145964" y="250313"/>
                  </a:lnTo>
                  <a:lnTo>
                    <a:pt x="143060" y="247872"/>
                  </a:lnTo>
                  <a:lnTo>
                    <a:pt x="143379" y="246650"/>
                  </a:lnTo>
                  <a:lnTo>
                    <a:pt x="141370" y="245971"/>
                  </a:lnTo>
                  <a:lnTo>
                    <a:pt x="140424" y="246113"/>
                  </a:lnTo>
                  <a:lnTo>
                    <a:pt x="139535" y="247903"/>
                  </a:lnTo>
                  <a:lnTo>
                    <a:pt x="137883" y="246675"/>
                  </a:lnTo>
                  <a:lnTo>
                    <a:pt x="136256" y="243573"/>
                  </a:lnTo>
                  <a:lnTo>
                    <a:pt x="135689" y="243275"/>
                  </a:lnTo>
                  <a:lnTo>
                    <a:pt x="133462" y="243726"/>
                  </a:lnTo>
                  <a:lnTo>
                    <a:pt x="131131" y="242120"/>
                  </a:lnTo>
                  <a:lnTo>
                    <a:pt x="130169" y="242684"/>
                  </a:lnTo>
                  <a:lnTo>
                    <a:pt x="129737" y="244637"/>
                  </a:lnTo>
                  <a:lnTo>
                    <a:pt x="128789" y="245268"/>
                  </a:lnTo>
                  <a:lnTo>
                    <a:pt x="126748" y="245332"/>
                  </a:lnTo>
                  <a:lnTo>
                    <a:pt x="126002" y="246322"/>
                  </a:lnTo>
                  <a:lnTo>
                    <a:pt x="124472" y="246160"/>
                  </a:lnTo>
                  <a:lnTo>
                    <a:pt x="123881" y="246947"/>
                  </a:lnTo>
                  <a:lnTo>
                    <a:pt x="121357" y="246755"/>
                  </a:lnTo>
                  <a:lnTo>
                    <a:pt x="120838" y="248282"/>
                  </a:lnTo>
                  <a:lnTo>
                    <a:pt x="118928" y="247761"/>
                  </a:lnTo>
                  <a:lnTo>
                    <a:pt x="117805" y="248112"/>
                  </a:lnTo>
                  <a:lnTo>
                    <a:pt x="114699" y="247101"/>
                  </a:lnTo>
                  <a:lnTo>
                    <a:pt x="113888" y="246052"/>
                  </a:lnTo>
                  <a:lnTo>
                    <a:pt x="114660" y="244857"/>
                  </a:lnTo>
                  <a:lnTo>
                    <a:pt x="110592" y="239921"/>
                  </a:lnTo>
                  <a:lnTo>
                    <a:pt x="107503" y="239286"/>
                  </a:lnTo>
                  <a:lnTo>
                    <a:pt x="104132" y="239758"/>
                  </a:lnTo>
                  <a:lnTo>
                    <a:pt x="102810" y="238681"/>
                  </a:lnTo>
                  <a:lnTo>
                    <a:pt x="100943" y="239491"/>
                  </a:lnTo>
                  <a:lnTo>
                    <a:pt x="98572" y="239084"/>
                  </a:lnTo>
                  <a:lnTo>
                    <a:pt x="97595" y="239881"/>
                  </a:lnTo>
                  <a:lnTo>
                    <a:pt x="98077" y="241727"/>
                  </a:lnTo>
                  <a:lnTo>
                    <a:pt x="96994" y="242745"/>
                  </a:lnTo>
                  <a:lnTo>
                    <a:pt x="94688" y="241956"/>
                  </a:lnTo>
                  <a:lnTo>
                    <a:pt x="93228" y="242882"/>
                  </a:lnTo>
                  <a:lnTo>
                    <a:pt x="92367" y="242320"/>
                  </a:lnTo>
                  <a:lnTo>
                    <a:pt x="90505" y="242816"/>
                  </a:lnTo>
                  <a:lnTo>
                    <a:pt x="89524" y="244176"/>
                  </a:lnTo>
                  <a:lnTo>
                    <a:pt x="86959" y="239271"/>
                  </a:lnTo>
                  <a:lnTo>
                    <a:pt x="84816" y="238781"/>
                  </a:lnTo>
                  <a:lnTo>
                    <a:pt x="83147" y="236864"/>
                  </a:lnTo>
                  <a:lnTo>
                    <a:pt x="80340" y="236017"/>
                  </a:lnTo>
                  <a:lnTo>
                    <a:pt x="80163" y="234843"/>
                  </a:lnTo>
                  <a:lnTo>
                    <a:pt x="76551" y="233893"/>
                  </a:lnTo>
                  <a:lnTo>
                    <a:pt x="74741" y="232954"/>
                  </a:lnTo>
                  <a:lnTo>
                    <a:pt x="73231" y="233941"/>
                  </a:lnTo>
                  <a:lnTo>
                    <a:pt x="71776" y="233404"/>
                  </a:lnTo>
                  <a:lnTo>
                    <a:pt x="69989" y="233811"/>
                  </a:lnTo>
                  <a:lnTo>
                    <a:pt x="68968" y="232508"/>
                  </a:lnTo>
                  <a:lnTo>
                    <a:pt x="69530" y="230822"/>
                  </a:lnTo>
                  <a:lnTo>
                    <a:pt x="69200" y="226555"/>
                  </a:lnTo>
                  <a:lnTo>
                    <a:pt x="67901" y="225610"/>
                  </a:lnTo>
                  <a:lnTo>
                    <a:pt x="68141" y="224502"/>
                  </a:lnTo>
                  <a:lnTo>
                    <a:pt x="66857" y="222111"/>
                  </a:lnTo>
                  <a:lnTo>
                    <a:pt x="67203" y="221163"/>
                  </a:lnTo>
                  <a:lnTo>
                    <a:pt x="69037" y="220522"/>
                  </a:lnTo>
                  <a:lnTo>
                    <a:pt x="69643" y="218775"/>
                  </a:lnTo>
                  <a:lnTo>
                    <a:pt x="71158" y="216677"/>
                  </a:lnTo>
                  <a:lnTo>
                    <a:pt x="75892" y="214299"/>
                  </a:lnTo>
                  <a:lnTo>
                    <a:pt x="76792" y="216060"/>
                  </a:lnTo>
                  <a:lnTo>
                    <a:pt x="78048" y="215583"/>
                  </a:lnTo>
                  <a:lnTo>
                    <a:pt x="76880" y="214153"/>
                  </a:lnTo>
                  <a:lnTo>
                    <a:pt x="77642" y="213150"/>
                  </a:lnTo>
                  <a:lnTo>
                    <a:pt x="76408" y="212359"/>
                  </a:lnTo>
                  <a:lnTo>
                    <a:pt x="75769" y="210548"/>
                  </a:lnTo>
                  <a:lnTo>
                    <a:pt x="76204" y="209993"/>
                  </a:lnTo>
                  <a:lnTo>
                    <a:pt x="78001" y="210496"/>
                  </a:lnTo>
                  <a:lnTo>
                    <a:pt x="80450" y="208460"/>
                  </a:lnTo>
                  <a:lnTo>
                    <a:pt x="81778" y="206448"/>
                  </a:lnTo>
                  <a:lnTo>
                    <a:pt x="84835" y="205894"/>
                  </a:lnTo>
                  <a:lnTo>
                    <a:pt x="85326" y="203474"/>
                  </a:lnTo>
                  <a:lnTo>
                    <a:pt x="86121" y="202539"/>
                  </a:lnTo>
                  <a:lnTo>
                    <a:pt x="87814" y="201741"/>
                  </a:lnTo>
                  <a:lnTo>
                    <a:pt x="90363" y="201882"/>
                  </a:lnTo>
                  <a:lnTo>
                    <a:pt x="91709" y="203665"/>
                  </a:lnTo>
                  <a:lnTo>
                    <a:pt x="93178" y="202998"/>
                  </a:lnTo>
                  <a:lnTo>
                    <a:pt x="94725" y="204028"/>
                  </a:lnTo>
                  <a:lnTo>
                    <a:pt x="96411" y="204352"/>
                  </a:lnTo>
                  <a:lnTo>
                    <a:pt x="97124" y="205435"/>
                  </a:lnTo>
                  <a:lnTo>
                    <a:pt x="96460" y="206608"/>
                  </a:lnTo>
                  <a:lnTo>
                    <a:pt x="97282" y="207258"/>
                  </a:lnTo>
                  <a:lnTo>
                    <a:pt x="99605" y="204843"/>
                  </a:lnTo>
                  <a:lnTo>
                    <a:pt x="101938" y="203803"/>
                  </a:lnTo>
                  <a:lnTo>
                    <a:pt x="102823" y="201956"/>
                  </a:lnTo>
                  <a:lnTo>
                    <a:pt x="104182" y="201291"/>
                  </a:lnTo>
                  <a:lnTo>
                    <a:pt x="105036" y="199509"/>
                  </a:lnTo>
                  <a:lnTo>
                    <a:pt x="106379" y="198780"/>
                  </a:lnTo>
                  <a:lnTo>
                    <a:pt x="105313" y="197650"/>
                  </a:lnTo>
                  <a:lnTo>
                    <a:pt x="105047" y="196290"/>
                  </a:lnTo>
                  <a:lnTo>
                    <a:pt x="106109" y="194425"/>
                  </a:lnTo>
                  <a:lnTo>
                    <a:pt x="106897" y="192097"/>
                  </a:lnTo>
                  <a:lnTo>
                    <a:pt x="107401" y="187992"/>
                  </a:lnTo>
                  <a:lnTo>
                    <a:pt x="106605" y="186585"/>
                  </a:lnTo>
                  <a:lnTo>
                    <a:pt x="106083" y="183013"/>
                  </a:lnTo>
                  <a:lnTo>
                    <a:pt x="107296" y="181722"/>
                  </a:lnTo>
                  <a:lnTo>
                    <a:pt x="108645" y="181554"/>
                  </a:lnTo>
                  <a:lnTo>
                    <a:pt x="109600" y="180201"/>
                  </a:lnTo>
                  <a:lnTo>
                    <a:pt x="108400" y="178379"/>
                  </a:lnTo>
                  <a:lnTo>
                    <a:pt x="109637" y="178324"/>
                  </a:lnTo>
                  <a:lnTo>
                    <a:pt x="109662" y="177168"/>
                  </a:lnTo>
                  <a:lnTo>
                    <a:pt x="108165" y="176856"/>
                  </a:lnTo>
                  <a:lnTo>
                    <a:pt x="107218" y="175099"/>
                  </a:lnTo>
                  <a:lnTo>
                    <a:pt x="106226" y="174226"/>
                  </a:lnTo>
                  <a:lnTo>
                    <a:pt x="105285" y="171559"/>
                  </a:lnTo>
                  <a:lnTo>
                    <a:pt x="103467" y="169426"/>
                  </a:lnTo>
                  <a:lnTo>
                    <a:pt x="103487" y="167443"/>
                  </a:lnTo>
                  <a:lnTo>
                    <a:pt x="102136" y="166707"/>
                  </a:lnTo>
                  <a:lnTo>
                    <a:pt x="100776" y="165203"/>
                  </a:lnTo>
                  <a:lnTo>
                    <a:pt x="100495" y="162402"/>
                  </a:lnTo>
                  <a:lnTo>
                    <a:pt x="98049" y="161718"/>
                  </a:lnTo>
                  <a:lnTo>
                    <a:pt x="97184" y="159982"/>
                  </a:lnTo>
                  <a:lnTo>
                    <a:pt x="94974" y="160898"/>
                  </a:lnTo>
                  <a:lnTo>
                    <a:pt x="93012" y="160000"/>
                  </a:lnTo>
                  <a:lnTo>
                    <a:pt x="91530" y="160626"/>
                  </a:lnTo>
                  <a:lnTo>
                    <a:pt x="91015" y="161717"/>
                  </a:lnTo>
                  <a:lnTo>
                    <a:pt x="91255" y="164606"/>
                  </a:lnTo>
                  <a:lnTo>
                    <a:pt x="90379" y="165851"/>
                  </a:lnTo>
                  <a:lnTo>
                    <a:pt x="89335" y="165224"/>
                  </a:lnTo>
                  <a:lnTo>
                    <a:pt x="87704" y="165310"/>
                  </a:lnTo>
                  <a:lnTo>
                    <a:pt x="87109" y="166519"/>
                  </a:lnTo>
                  <a:lnTo>
                    <a:pt x="84899" y="166709"/>
                  </a:lnTo>
                  <a:lnTo>
                    <a:pt x="83754" y="165918"/>
                  </a:lnTo>
                  <a:lnTo>
                    <a:pt x="84559" y="165026"/>
                  </a:lnTo>
                  <a:lnTo>
                    <a:pt x="83817" y="163791"/>
                  </a:lnTo>
                  <a:lnTo>
                    <a:pt x="82207" y="163520"/>
                  </a:lnTo>
                  <a:lnTo>
                    <a:pt x="80533" y="164518"/>
                  </a:lnTo>
                  <a:lnTo>
                    <a:pt x="78584" y="164055"/>
                  </a:lnTo>
                  <a:lnTo>
                    <a:pt x="77700" y="164362"/>
                  </a:lnTo>
                  <a:lnTo>
                    <a:pt x="76424" y="166011"/>
                  </a:lnTo>
                  <a:lnTo>
                    <a:pt x="74762" y="166359"/>
                  </a:lnTo>
                  <a:lnTo>
                    <a:pt x="74263" y="165548"/>
                  </a:lnTo>
                  <a:lnTo>
                    <a:pt x="73415" y="159806"/>
                  </a:lnTo>
                  <a:lnTo>
                    <a:pt x="71282" y="159017"/>
                  </a:lnTo>
                  <a:lnTo>
                    <a:pt x="69659" y="159474"/>
                  </a:lnTo>
                  <a:lnTo>
                    <a:pt x="67134" y="160719"/>
                  </a:lnTo>
                  <a:lnTo>
                    <a:pt x="66296" y="161906"/>
                  </a:lnTo>
                  <a:lnTo>
                    <a:pt x="66316" y="163366"/>
                  </a:lnTo>
                  <a:lnTo>
                    <a:pt x="65459" y="165552"/>
                  </a:lnTo>
                  <a:lnTo>
                    <a:pt x="65746" y="166943"/>
                  </a:lnTo>
                  <a:lnTo>
                    <a:pt x="64812" y="167432"/>
                  </a:lnTo>
                  <a:lnTo>
                    <a:pt x="62636" y="166619"/>
                  </a:lnTo>
                  <a:lnTo>
                    <a:pt x="59546" y="165968"/>
                  </a:lnTo>
                  <a:lnTo>
                    <a:pt x="58502" y="164174"/>
                  </a:lnTo>
                  <a:lnTo>
                    <a:pt x="57526" y="163923"/>
                  </a:lnTo>
                  <a:lnTo>
                    <a:pt x="54395" y="162040"/>
                  </a:lnTo>
                  <a:lnTo>
                    <a:pt x="53593" y="160539"/>
                  </a:lnTo>
                  <a:lnTo>
                    <a:pt x="51880" y="160759"/>
                  </a:lnTo>
                  <a:lnTo>
                    <a:pt x="50572" y="162183"/>
                  </a:lnTo>
                  <a:lnTo>
                    <a:pt x="51849" y="163138"/>
                  </a:lnTo>
                  <a:lnTo>
                    <a:pt x="51300" y="164127"/>
                  </a:lnTo>
                  <a:lnTo>
                    <a:pt x="49741" y="164393"/>
                  </a:lnTo>
                  <a:lnTo>
                    <a:pt x="48115" y="163430"/>
                  </a:lnTo>
                  <a:lnTo>
                    <a:pt x="45911" y="161308"/>
                  </a:lnTo>
                  <a:lnTo>
                    <a:pt x="44704" y="159381"/>
                  </a:lnTo>
                  <a:lnTo>
                    <a:pt x="44763" y="156983"/>
                  </a:lnTo>
                  <a:lnTo>
                    <a:pt x="46888" y="157361"/>
                  </a:lnTo>
                  <a:lnTo>
                    <a:pt x="47772" y="157071"/>
                  </a:lnTo>
                  <a:lnTo>
                    <a:pt x="48639" y="154197"/>
                  </a:lnTo>
                  <a:lnTo>
                    <a:pt x="47903" y="153300"/>
                  </a:lnTo>
                  <a:lnTo>
                    <a:pt x="46850" y="153623"/>
                  </a:lnTo>
                  <a:lnTo>
                    <a:pt x="45687" y="151014"/>
                  </a:lnTo>
                  <a:lnTo>
                    <a:pt x="43832" y="149226"/>
                  </a:lnTo>
                  <a:lnTo>
                    <a:pt x="44109" y="147404"/>
                  </a:lnTo>
                  <a:lnTo>
                    <a:pt x="45662" y="145761"/>
                  </a:lnTo>
                  <a:lnTo>
                    <a:pt x="45090" y="144348"/>
                  </a:lnTo>
                  <a:lnTo>
                    <a:pt x="42303" y="142353"/>
                  </a:lnTo>
                  <a:lnTo>
                    <a:pt x="40513" y="142638"/>
                  </a:lnTo>
                  <a:lnTo>
                    <a:pt x="39621" y="141887"/>
                  </a:lnTo>
                  <a:lnTo>
                    <a:pt x="40011" y="139777"/>
                  </a:lnTo>
                  <a:lnTo>
                    <a:pt x="36522" y="137877"/>
                  </a:lnTo>
                  <a:lnTo>
                    <a:pt x="34267" y="137915"/>
                  </a:lnTo>
                  <a:lnTo>
                    <a:pt x="31744" y="139720"/>
                  </a:lnTo>
                  <a:lnTo>
                    <a:pt x="28531" y="139856"/>
                  </a:lnTo>
                  <a:lnTo>
                    <a:pt x="27506" y="138769"/>
                  </a:lnTo>
                  <a:lnTo>
                    <a:pt x="22538" y="137343"/>
                  </a:lnTo>
                  <a:lnTo>
                    <a:pt x="19213" y="137548"/>
                  </a:lnTo>
                  <a:lnTo>
                    <a:pt x="17946" y="136450"/>
                  </a:lnTo>
                  <a:lnTo>
                    <a:pt x="17148" y="138103"/>
                  </a:lnTo>
                  <a:lnTo>
                    <a:pt x="15593" y="137402"/>
                  </a:lnTo>
                  <a:lnTo>
                    <a:pt x="14688" y="137807"/>
                  </a:lnTo>
                  <a:lnTo>
                    <a:pt x="14033" y="139961"/>
                  </a:lnTo>
                  <a:lnTo>
                    <a:pt x="15110" y="144842"/>
                  </a:lnTo>
                  <a:lnTo>
                    <a:pt x="14331" y="146152"/>
                  </a:lnTo>
                  <a:lnTo>
                    <a:pt x="12711" y="145492"/>
                  </a:lnTo>
                  <a:lnTo>
                    <a:pt x="11243" y="143736"/>
                  </a:lnTo>
                  <a:lnTo>
                    <a:pt x="10014" y="142878"/>
                  </a:lnTo>
                  <a:lnTo>
                    <a:pt x="8044" y="142223"/>
                  </a:lnTo>
                  <a:lnTo>
                    <a:pt x="9255" y="140768"/>
                  </a:lnTo>
                  <a:lnTo>
                    <a:pt x="8388" y="139087"/>
                  </a:lnTo>
                  <a:lnTo>
                    <a:pt x="5823" y="138961"/>
                  </a:lnTo>
                  <a:lnTo>
                    <a:pt x="5427" y="137590"/>
                  </a:lnTo>
                  <a:lnTo>
                    <a:pt x="5216" y="135513"/>
                  </a:lnTo>
                  <a:lnTo>
                    <a:pt x="4540" y="135266"/>
                  </a:lnTo>
                  <a:lnTo>
                    <a:pt x="3798" y="133459"/>
                  </a:lnTo>
                  <a:lnTo>
                    <a:pt x="4118" y="132311"/>
                  </a:lnTo>
                  <a:lnTo>
                    <a:pt x="2249" y="131131"/>
                  </a:lnTo>
                  <a:lnTo>
                    <a:pt x="2036" y="129894"/>
                  </a:lnTo>
                  <a:lnTo>
                    <a:pt x="1078" y="127218"/>
                  </a:lnTo>
                  <a:lnTo>
                    <a:pt x="1255" y="124694"/>
                  </a:lnTo>
                  <a:lnTo>
                    <a:pt x="0" y="123410"/>
                  </a:lnTo>
                  <a:lnTo>
                    <a:pt x="864" y="121727"/>
                  </a:lnTo>
                  <a:lnTo>
                    <a:pt x="2205" y="117616"/>
                  </a:lnTo>
                  <a:lnTo>
                    <a:pt x="2797" y="117316"/>
                  </a:lnTo>
                  <a:lnTo>
                    <a:pt x="4673" y="117565"/>
                  </a:lnTo>
                  <a:lnTo>
                    <a:pt x="5691" y="118531"/>
                  </a:lnTo>
                  <a:lnTo>
                    <a:pt x="6953" y="118796"/>
                  </a:lnTo>
                  <a:lnTo>
                    <a:pt x="7323" y="119800"/>
                  </a:lnTo>
                  <a:lnTo>
                    <a:pt x="9457" y="122392"/>
                  </a:lnTo>
                  <a:lnTo>
                    <a:pt x="13624" y="123090"/>
                  </a:lnTo>
                  <a:lnTo>
                    <a:pt x="13687" y="124263"/>
                  </a:lnTo>
                  <a:lnTo>
                    <a:pt x="15646" y="125287"/>
                  </a:lnTo>
                  <a:lnTo>
                    <a:pt x="16538" y="125005"/>
                  </a:lnTo>
                  <a:lnTo>
                    <a:pt x="17049" y="123253"/>
                  </a:lnTo>
                  <a:lnTo>
                    <a:pt x="17882" y="122555"/>
                  </a:lnTo>
                  <a:lnTo>
                    <a:pt x="23015" y="121063"/>
                  </a:lnTo>
                  <a:lnTo>
                    <a:pt x="24070" y="119415"/>
                  </a:lnTo>
                  <a:lnTo>
                    <a:pt x="24442" y="117364"/>
                  </a:lnTo>
                  <a:lnTo>
                    <a:pt x="26571" y="115794"/>
                  </a:lnTo>
                  <a:lnTo>
                    <a:pt x="31905" y="114568"/>
                  </a:lnTo>
                  <a:lnTo>
                    <a:pt x="35159" y="113356"/>
                  </a:lnTo>
                  <a:lnTo>
                    <a:pt x="34738" y="111398"/>
                  </a:lnTo>
                  <a:lnTo>
                    <a:pt x="35441" y="110100"/>
                  </a:lnTo>
                  <a:lnTo>
                    <a:pt x="35511" y="107354"/>
                  </a:lnTo>
                  <a:lnTo>
                    <a:pt x="37535" y="105808"/>
                  </a:lnTo>
                  <a:lnTo>
                    <a:pt x="37839" y="104277"/>
                  </a:lnTo>
                  <a:lnTo>
                    <a:pt x="41054" y="102196"/>
                  </a:lnTo>
                  <a:lnTo>
                    <a:pt x="41524" y="101125"/>
                  </a:lnTo>
                  <a:lnTo>
                    <a:pt x="43117" y="101301"/>
                  </a:lnTo>
                  <a:lnTo>
                    <a:pt x="44482" y="99424"/>
                  </a:lnTo>
                  <a:lnTo>
                    <a:pt x="46683" y="98719"/>
                  </a:lnTo>
                  <a:lnTo>
                    <a:pt x="49983" y="101478"/>
                  </a:lnTo>
                  <a:lnTo>
                    <a:pt x="50079" y="103314"/>
                  </a:lnTo>
                  <a:lnTo>
                    <a:pt x="52858" y="103758"/>
                  </a:lnTo>
                  <a:lnTo>
                    <a:pt x="54471" y="103591"/>
                  </a:lnTo>
                  <a:lnTo>
                    <a:pt x="56500" y="102386"/>
                  </a:lnTo>
                  <a:lnTo>
                    <a:pt x="58182" y="102520"/>
                  </a:lnTo>
                  <a:lnTo>
                    <a:pt x="60517" y="103290"/>
                  </a:lnTo>
                  <a:close/>
                </a:path>
              </a:pathLst>
            </a:custGeom>
            <a:solidFill>
              <a:srgbClr val="DD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472006" y="3902161"/>
              <a:ext cx="382707" cy="330195"/>
            </a:xfrm>
            <a:custGeom>
              <a:avLst/>
              <a:pathLst>
                <a:path w="382707" h="330195">
                  <a:moveTo>
                    <a:pt x="380588" y="178894"/>
                  </a:moveTo>
                  <a:lnTo>
                    <a:pt x="379460" y="179227"/>
                  </a:lnTo>
                  <a:lnTo>
                    <a:pt x="379013" y="178115"/>
                  </a:lnTo>
                  <a:lnTo>
                    <a:pt x="376192" y="178050"/>
                  </a:lnTo>
                  <a:lnTo>
                    <a:pt x="373859" y="179588"/>
                  </a:lnTo>
                  <a:lnTo>
                    <a:pt x="373175" y="181015"/>
                  </a:lnTo>
                  <a:lnTo>
                    <a:pt x="369829" y="182918"/>
                  </a:lnTo>
                  <a:lnTo>
                    <a:pt x="367528" y="182303"/>
                  </a:lnTo>
                  <a:lnTo>
                    <a:pt x="365601" y="182339"/>
                  </a:lnTo>
                  <a:lnTo>
                    <a:pt x="365467" y="183163"/>
                  </a:lnTo>
                  <a:lnTo>
                    <a:pt x="366572" y="185066"/>
                  </a:lnTo>
                  <a:lnTo>
                    <a:pt x="368488" y="186280"/>
                  </a:lnTo>
                  <a:lnTo>
                    <a:pt x="370041" y="185644"/>
                  </a:lnTo>
                  <a:lnTo>
                    <a:pt x="370431" y="187198"/>
                  </a:lnTo>
                  <a:lnTo>
                    <a:pt x="371350" y="187986"/>
                  </a:lnTo>
                  <a:lnTo>
                    <a:pt x="371895" y="190448"/>
                  </a:lnTo>
                  <a:lnTo>
                    <a:pt x="372975" y="192442"/>
                  </a:lnTo>
                  <a:lnTo>
                    <a:pt x="373283" y="194095"/>
                  </a:lnTo>
                  <a:lnTo>
                    <a:pt x="371544" y="195424"/>
                  </a:lnTo>
                  <a:lnTo>
                    <a:pt x="371789" y="197209"/>
                  </a:lnTo>
                  <a:lnTo>
                    <a:pt x="370412" y="198465"/>
                  </a:lnTo>
                  <a:lnTo>
                    <a:pt x="371499" y="199479"/>
                  </a:lnTo>
                  <a:lnTo>
                    <a:pt x="368022" y="201890"/>
                  </a:lnTo>
                  <a:lnTo>
                    <a:pt x="366241" y="206154"/>
                  </a:lnTo>
                  <a:lnTo>
                    <a:pt x="365826" y="207785"/>
                  </a:lnTo>
                  <a:lnTo>
                    <a:pt x="364469" y="209040"/>
                  </a:lnTo>
                  <a:lnTo>
                    <a:pt x="365396" y="211321"/>
                  </a:lnTo>
                  <a:lnTo>
                    <a:pt x="367900" y="211718"/>
                  </a:lnTo>
                  <a:lnTo>
                    <a:pt x="368856" y="213594"/>
                  </a:lnTo>
                  <a:lnTo>
                    <a:pt x="371002" y="212591"/>
                  </a:lnTo>
                  <a:lnTo>
                    <a:pt x="372153" y="212668"/>
                  </a:lnTo>
                  <a:lnTo>
                    <a:pt x="374074" y="211838"/>
                  </a:lnTo>
                  <a:lnTo>
                    <a:pt x="376979" y="210018"/>
                  </a:lnTo>
                  <a:lnTo>
                    <a:pt x="377673" y="211081"/>
                  </a:lnTo>
                  <a:lnTo>
                    <a:pt x="376476" y="212211"/>
                  </a:lnTo>
                  <a:lnTo>
                    <a:pt x="376350" y="213382"/>
                  </a:lnTo>
                  <a:lnTo>
                    <a:pt x="375270" y="215397"/>
                  </a:lnTo>
                  <a:lnTo>
                    <a:pt x="377228" y="219802"/>
                  </a:lnTo>
                  <a:lnTo>
                    <a:pt x="377626" y="221866"/>
                  </a:lnTo>
                  <a:lnTo>
                    <a:pt x="379115" y="221998"/>
                  </a:lnTo>
                  <a:lnTo>
                    <a:pt x="380074" y="223269"/>
                  </a:lnTo>
                  <a:lnTo>
                    <a:pt x="379434" y="225328"/>
                  </a:lnTo>
                  <a:lnTo>
                    <a:pt x="377615" y="225329"/>
                  </a:lnTo>
                  <a:lnTo>
                    <a:pt x="376683" y="225849"/>
                  </a:lnTo>
                  <a:lnTo>
                    <a:pt x="375782" y="227309"/>
                  </a:lnTo>
                  <a:lnTo>
                    <a:pt x="376251" y="228641"/>
                  </a:lnTo>
                  <a:lnTo>
                    <a:pt x="377819" y="229015"/>
                  </a:lnTo>
                  <a:lnTo>
                    <a:pt x="378044" y="230306"/>
                  </a:lnTo>
                  <a:lnTo>
                    <a:pt x="376740" y="232748"/>
                  </a:lnTo>
                  <a:lnTo>
                    <a:pt x="373269" y="234755"/>
                  </a:lnTo>
                  <a:lnTo>
                    <a:pt x="374397" y="235617"/>
                  </a:lnTo>
                  <a:lnTo>
                    <a:pt x="374932" y="237241"/>
                  </a:lnTo>
                  <a:lnTo>
                    <a:pt x="373573" y="239144"/>
                  </a:lnTo>
                  <a:lnTo>
                    <a:pt x="372515" y="239523"/>
                  </a:lnTo>
                  <a:lnTo>
                    <a:pt x="371995" y="241623"/>
                  </a:lnTo>
                  <a:lnTo>
                    <a:pt x="370090" y="244090"/>
                  </a:lnTo>
                  <a:lnTo>
                    <a:pt x="368825" y="244250"/>
                  </a:lnTo>
                  <a:lnTo>
                    <a:pt x="368497" y="248639"/>
                  </a:lnTo>
                  <a:lnTo>
                    <a:pt x="368876" y="251503"/>
                  </a:lnTo>
                  <a:lnTo>
                    <a:pt x="367261" y="251397"/>
                  </a:lnTo>
                  <a:lnTo>
                    <a:pt x="366091" y="252744"/>
                  </a:lnTo>
                  <a:lnTo>
                    <a:pt x="363503" y="252345"/>
                  </a:lnTo>
                  <a:lnTo>
                    <a:pt x="360486" y="250375"/>
                  </a:lnTo>
                  <a:lnTo>
                    <a:pt x="360309" y="247492"/>
                  </a:lnTo>
                  <a:lnTo>
                    <a:pt x="358569" y="246317"/>
                  </a:lnTo>
                  <a:lnTo>
                    <a:pt x="357812" y="247040"/>
                  </a:lnTo>
                  <a:lnTo>
                    <a:pt x="359304" y="248457"/>
                  </a:lnTo>
                  <a:lnTo>
                    <a:pt x="358769" y="249259"/>
                  </a:lnTo>
                  <a:lnTo>
                    <a:pt x="357254" y="249562"/>
                  </a:lnTo>
                  <a:lnTo>
                    <a:pt x="356332" y="250607"/>
                  </a:lnTo>
                  <a:lnTo>
                    <a:pt x="355520" y="249288"/>
                  </a:lnTo>
                  <a:lnTo>
                    <a:pt x="356261" y="248273"/>
                  </a:lnTo>
                  <a:lnTo>
                    <a:pt x="356243" y="246990"/>
                  </a:lnTo>
                  <a:lnTo>
                    <a:pt x="354595" y="245988"/>
                  </a:lnTo>
                  <a:lnTo>
                    <a:pt x="353104" y="246492"/>
                  </a:lnTo>
                  <a:lnTo>
                    <a:pt x="352018" y="248306"/>
                  </a:lnTo>
                  <a:lnTo>
                    <a:pt x="349035" y="247080"/>
                  </a:lnTo>
                  <a:lnTo>
                    <a:pt x="347901" y="247935"/>
                  </a:lnTo>
                  <a:lnTo>
                    <a:pt x="346361" y="248138"/>
                  </a:lnTo>
                  <a:lnTo>
                    <a:pt x="346366" y="249270"/>
                  </a:lnTo>
                  <a:lnTo>
                    <a:pt x="344692" y="251431"/>
                  </a:lnTo>
                  <a:lnTo>
                    <a:pt x="343196" y="250890"/>
                  </a:lnTo>
                  <a:lnTo>
                    <a:pt x="340369" y="252731"/>
                  </a:lnTo>
                  <a:lnTo>
                    <a:pt x="340634" y="254988"/>
                  </a:lnTo>
                  <a:lnTo>
                    <a:pt x="342274" y="254904"/>
                  </a:lnTo>
                  <a:lnTo>
                    <a:pt x="343704" y="255399"/>
                  </a:lnTo>
                  <a:lnTo>
                    <a:pt x="345396" y="253712"/>
                  </a:lnTo>
                  <a:lnTo>
                    <a:pt x="345995" y="252283"/>
                  </a:lnTo>
                  <a:lnTo>
                    <a:pt x="347232" y="251167"/>
                  </a:lnTo>
                  <a:lnTo>
                    <a:pt x="348984" y="252140"/>
                  </a:lnTo>
                  <a:lnTo>
                    <a:pt x="349773" y="251081"/>
                  </a:lnTo>
                  <a:lnTo>
                    <a:pt x="352091" y="252325"/>
                  </a:lnTo>
                  <a:lnTo>
                    <a:pt x="351849" y="254197"/>
                  </a:lnTo>
                  <a:lnTo>
                    <a:pt x="350710" y="255193"/>
                  </a:lnTo>
                  <a:lnTo>
                    <a:pt x="349781" y="256813"/>
                  </a:lnTo>
                  <a:lnTo>
                    <a:pt x="349995" y="262645"/>
                  </a:lnTo>
                  <a:lnTo>
                    <a:pt x="351371" y="263565"/>
                  </a:lnTo>
                  <a:lnTo>
                    <a:pt x="352203" y="264760"/>
                  </a:lnTo>
                  <a:lnTo>
                    <a:pt x="350586" y="266139"/>
                  </a:lnTo>
                  <a:lnTo>
                    <a:pt x="349856" y="265965"/>
                  </a:lnTo>
                  <a:lnTo>
                    <a:pt x="348635" y="267060"/>
                  </a:lnTo>
                  <a:lnTo>
                    <a:pt x="343979" y="263934"/>
                  </a:lnTo>
                  <a:lnTo>
                    <a:pt x="342653" y="263930"/>
                  </a:lnTo>
                  <a:lnTo>
                    <a:pt x="340451" y="265028"/>
                  </a:lnTo>
                  <a:lnTo>
                    <a:pt x="340075" y="264093"/>
                  </a:lnTo>
                  <a:lnTo>
                    <a:pt x="338565" y="263844"/>
                  </a:lnTo>
                  <a:lnTo>
                    <a:pt x="337781" y="264478"/>
                  </a:lnTo>
                  <a:lnTo>
                    <a:pt x="335880" y="264382"/>
                  </a:lnTo>
                  <a:lnTo>
                    <a:pt x="335138" y="266003"/>
                  </a:lnTo>
                  <a:lnTo>
                    <a:pt x="333130" y="263817"/>
                  </a:lnTo>
                  <a:lnTo>
                    <a:pt x="334152" y="262398"/>
                  </a:lnTo>
                  <a:lnTo>
                    <a:pt x="332906" y="260717"/>
                  </a:lnTo>
                  <a:lnTo>
                    <a:pt x="333310" y="259368"/>
                  </a:lnTo>
                  <a:lnTo>
                    <a:pt x="331729" y="258167"/>
                  </a:lnTo>
                  <a:lnTo>
                    <a:pt x="329246" y="258398"/>
                  </a:lnTo>
                  <a:lnTo>
                    <a:pt x="328676" y="259180"/>
                  </a:lnTo>
                  <a:lnTo>
                    <a:pt x="327041" y="259197"/>
                  </a:lnTo>
                  <a:lnTo>
                    <a:pt x="326706" y="261828"/>
                  </a:lnTo>
                  <a:lnTo>
                    <a:pt x="325242" y="261918"/>
                  </a:lnTo>
                  <a:lnTo>
                    <a:pt x="325558" y="263512"/>
                  </a:lnTo>
                  <a:lnTo>
                    <a:pt x="325065" y="264255"/>
                  </a:lnTo>
                  <a:lnTo>
                    <a:pt x="326934" y="265437"/>
                  </a:lnTo>
                  <a:lnTo>
                    <a:pt x="326202" y="266170"/>
                  </a:lnTo>
                  <a:lnTo>
                    <a:pt x="324204" y="266088"/>
                  </a:lnTo>
                  <a:lnTo>
                    <a:pt x="322754" y="267722"/>
                  </a:lnTo>
                  <a:lnTo>
                    <a:pt x="321256" y="271128"/>
                  </a:lnTo>
                  <a:lnTo>
                    <a:pt x="321349" y="272712"/>
                  </a:lnTo>
                  <a:lnTo>
                    <a:pt x="320536" y="273497"/>
                  </a:lnTo>
                  <a:lnTo>
                    <a:pt x="321065" y="274479"/>
                  </a:lnTo>
                  <a:lnTo>
                    <a:pt x="322170" y="274460"/>
                  </a:lnTo>
                  <a:lnTo>
                    <a:pt x="322863" y="276620"/>
                  </a:lnTo>
                  <a:lnTo>
                    <a:pt x="322389" y="277818"/>
                  </a:lnTo>
                  <a:lnTo>
                    <a:pt x="323259" y="279549"/>
                  </a:lnTo>
                  <a:lnTo>
                    <a:pt x="322948" y="281516"/>
                  </a:lnTo>
                  <a:lnTo>
                    <a:pt x="322221" y="281393"/>
                  </a:lnTo>
                  <a:lnTo>
                    <a:pt x="320623" y="279589"/>
                  </a:lnTo>
                  <a:lnTo>
                    <a:pt x="320418" y="277420"/>
                  </a:lnTo>
                  <a:lnTo>
                    <a:pt x="317748" y="274449"/>
                  </a:lnTo>
                  <a:lnTo>
                    <a:pt x="316446" y="273721"/>
                  </a:lnTo>
                  <a:lnTo>
                    <a:pt x="314908" y="271637"/>
                  </a:lnTo>
                  <a:lnTo>
                    <a:pt x="313065" y="270859"/>
                  </a:lnTo>
                  <a:lnTo>
                    <a:pt x="309838" y="272176"/>
                  </a:lnTo>
                  <a:lnTo>
                    <a:pt x="308463" y="268562"/>
                  </a:lnTo>
                  <a:lnTo>
                    <a:pt x="305843" y="266994"/>
                  </a:lnTo>
                  <a:lnTo>
                    <a:pt x="304889" y="265300"/>
                  </a:lnTo>
                  <a:lnTo>
                    <a:pt x="303091" y="265709"/>
                  </a:lnTo>
                  <a:lnTo>
                    <a:pt x="302229" y="266472"/>
                  </a:lnTo>
                  <a:lnTo>
                    <a:pt x="301971" y="267862"/>
                  </a:lnTo>
                  <a:lnTo>
                    <a:pt x="300802" y="269358"/>
                  </a:lnTo>
                  <a:lnTo>
                    <a:pt x="298722" y="270292"/>
                  </a:lnTo>
                  <a:lnTo>
                    <a:pt x="297913" y="271527"/>
                  </a:lnTo>
                  <a:lnTo>
                    <a:pt x="298938" y="272865"/>
                  </a:lnTo>
                  <a:lnTo>
                    <a:pt x="297253" y="273114"/>
                  </a:lnTo>
                  <a:lnTo>
                    <a:pt x="296966" y="271478"/>
                  </a:lnTo>
                  <a:lnTo>
                    <a:pt x="295112" y="270844"/>
                  </a:lnTo>
                  <a:lnTo>
                    <a:pt x="292854" y="272269"/>
                  </a:lnTo>
                  <a:lnTo>
                    <a:pt x="294982" y="273688"/>
                  </a:lnTo>
                  <a:lnTo>
                    <a:pt x="294383" y="275679"/>
                  </a:lnTo>
                  <a:lnTo>
                    <a:pt x="292097" y="275534"/>
                  </a:lnTo>
                  <a:lnTo>
                    <a:pt x="292715" y="277119"/>
                  </a:lnTo>
                  <a:lnTo>
                    <a:pt x="291581" y="279531"/>
                  </a:lnTo>
                  <a:lnTo>
                    <a:pt x="292500" y="280384"/>
                  </a:lnTo>
                  <a:lnTo>
                    <a:pt x="291459" y="282265"/>
                  </a:lnTo>
                  <a:lnTo>
                    <a:pt x="291319" y="286754"/>
                  </a:lnTo>
                  <a:lnTo>
                    <a:pt x="290544" y="286993"/>
                  </a:lnTo>
                  <a:lnTo>
                    <a:pt x="290106" y="288463"/>
                  </a:lnTo>
                  <a:lnTo>
                    <a:pt x="287899" y="289627"/>
                  </a:lnTo>
                  <a:lnTo>
                    <a:pt x="286165" y="289213"/>
                  </a:lnTo>
                  <a:lnTo>
                    <a:pt x="282849" y="289418"/>
                  </a:lnTo>
                  <a:lnTo>
                    <a:pt x="280748" y="290730"/>
                  </a:lnTo>
                  <a:lnTo>
                    <a:pt x="279551" y="290989"/>
                  </a:lnTo>
                  <a:lnTo>
                    <a:pt x="278269" y="292048"/>
                  </a:lnTo>
                  <a:lnTo>
                    <a:pt x="276157" y="293059"/>
                  </a:lnTo>
                  <a:lnTo>
                    <a:pt x="274741" y="293145"/>
                  </a:lnTo>
                  <a:lnTo>
                    <a:pt x="274238" y="294150"/>
                  </a:lnTo>
                  <a:lnTo>
                    <a:pt x="272381" y="295093"/>
                  </a:lnTo>
                  <a:lnTo>
                    <a:pt x="271121" y="294173"/>
                  </a:lnTo>
                  <a:lnTo>
                    <a:pt x="269507" y="295099"/>
                  </a:lnTo>
                  <a:lnTo>
                    <a:pt x="268394" y="294505"/>
                  </a:lnTo>
                  <a:lnTo>
                    <a:pt x="269186" y="292369"/>
                  </a:lnTo>
                  <a:lnTo>
                    <a:pt x="268747" y="291261"/>
                  </a:lnTo>
                  <a:lnTo>
                    <a:pt x="267287" y="289977"/>
                  </a:lnTo>
                  <a:lnTo>
                    <a:pt x="267425" y="287127"/>
                  </a:lnTo>
                  <a:lnTo>
                    <a:pt x="266136" y="286332"/>
                  </a:lnTo>
                  <a:lnTo>
                    <a:pt x="264098" y="288929"/>
                  </a:lnTo>
                  <a:lnTo>
                    <a:pt x="261505" y="286026"/>
                  </a:lnTo>
                  <a:lnTo>
                    <a:pt x="260982" y="284998"/>
                  </a:lnTo>
                  <a:lnTo>
                    <a:pt x="260548" y="281019"/>
                  </a:lnTo>
                  <a:lnTo>
                    <a:pt x="259063" y="281373"/>
                  </a:lnTo>
                  <a:lnTo>
                    <a:pt x="257632" y="285005"/>
                  </a:lnTo>
                  <a:lnTo>
                    <a:pt x="256537" y="284828"/>
                  </a:lnTo>
                  <a:lnTo>
                    <a:pt x="254366" y="285849"/>
                  </a:lnTo>
                  <a:lnTo>
                    <a:pt x="250864" y="288418"/>
                  </a:lnTo>
                  <a:lnTo>
                    <a:pt x="249225" y="288388"/>
                  </a:lnTo>
                  <a:lnTo>
                    <a:pt x="248632" y="286913"/>
                  </a:lnTo>
                  <a:lnTo>
                    <a:pt x="249924" y="283753"/>
                  </a:lnTo>
                  <a:lnTo>
                    <a:pt x="249375" y="282093"/>
                  </a:lnTo>
                  <a:lnTo>
                    <a:pt x="247282" y="282993"/>
                  </a:lnTo>
                  <a:lnTo>
                    <a:pt x="246225" y="282883"/>
                  </a:lnTo>
                  <a:lnTo>
                    <a:pt x="245970" y="281161"/>
                  </a:lnTo>
                  <a:lnTo>
                    <a:pt x="244712" y="278779"/>
                  </a:lnTo>
                  <a:lnTo>
                    <a:pt x="245466" y="275527"/>
                  </a:lnTo>
                  <a:lnTo>
                    <a:pt x="244278" y="275481"/>
                  </a:lnTo>
                  <a:lnTo>
                    <a:pt x="242566" y="274180"/>
                  </a:lnTo>
                  <a:lnTo>
                    <a:pt x="241470" y="275496"/>
                  </a:lnTo>
                  <a:lnTo>
                    <a:pt x="240552" y="274772"/>
                  </a:lnTo>
                  <a:lnTo>
                    <a:pt x="238657" y="274842"/>
                  </a:lnTo>
                  <a:lnTo>
                    <a:pt x="238242" y="272682"/>
                  </a:lnTo>
                  <a:lnTo>
                    <a:pt x="239803" y="271722"/>
                  </a:lnTo>
                  <a:lnTo>
                    <a:pt x="239465" y="268024"/>
                  </a:lnTo>
                  <a:lnTo>
                    <a:pt x="235386" y="264879"/>
                  </a:lnTo>
                  <a:lnTo>
                    <a:pt x="233697" y="264277"/>
                  </a:lnTo>
                  <a:lnTo>
                    <a:pt x="233218" y="263345"/>
                  </a:lnTo>
                  <a:lnTo>
                    <a:pt x="233592" y="261887"/>
                  </a:lnTo>
                  <a:lnTo>
                    <a:pt x="233117" y="260500"/>
                  </a:lnTo>
                  <a:lnTo>
                    <a:pt x="231995" y="260196"/>
                  </a:lnTo>
                  <a:lnTo>
                    <a:pt x="230457" y="261496"/>
                  </a:lnTo>
                  <a:lnTo>
                    <a:pt x="230324" y="262388"/>
                  </a:lnTo>
                  <a:lnTo>
                    <a:pt x="226272" y="263360"/>
                  </a:lnTo>
                  <a:lnTo>
                    <a:pt x="224417" y="263002"/>
                  </a:lnTo>
                  <a:lnTo>
                    <a:pt x="222561" y="263729"/>
                  </a:lnTo>
                  <a:lnTo>
                    <a:pt x="223207" y="266443"/>
                  </a:lnTo>
                  <a:lnTo>
                    <a:pt x="221991" y="267667"/>
                  </a:lnTo>
                  <a:lnTo>
                    <a:pt x="219295" y="268361"/>
                  </a:lnTo>
                  <a:lnTo>
                    <a:pt x="218681" y="270569"/>
                  </a:lnTo>
                  <a:lnTo>
                    <a:pt x="218199" y="271997"/>
                  </a:lnTo>
                  <a:lnTo>
                    <a:pt x="217223" y="271617"/>
                  </a:lnTo>
                  <a:lnTo>
                    <a:pt x="216102" y="272372"/>
                  </a:lnTo>
                  <a:lnTo>
                    <a:pt x="217917" y="278044"/>
                  </a:lnTo>
                  <a:lnTo>
                    <a:pt x="219342" y="278934"/>
                  </a:lnTo>
                  <a:lnTo>
                    <a:pt x="218900" y="281533"/>
                  </a:lnTo>
                  <a:lnTo>
                    <a:pt x="219304" y="283848"/>
                  </a:lnTo>
                  <a:lnTo>
                    <a:pt x="217872" y="284710"/>
                  </a:lnTo>
                  <a:lnTo>
                    <a:pt x="218274" y="286300"/>
                  </a:lnTo>
                  <a:lnTo>
                    <a:pt x="217162" y="286623"/>
                  </a:lnTo>
                  <a:lnTo>
                    <a:pt x="214147" y="285594"/>
                  </a:lnTo>
                  <a:lnTo>
                    <a:pt x="212277" y="286932"/>
                  </a:lnTo>
                  <a:lnTo>
                    <a:pt x="212026" y="289551"/>
                  </a:lnTo>
                  <a:lnTo>
                    <a:pt x="211261" y="290419"/>
                  </a:lnTo>
                  <a:lnTo>
                    <a:pt x="208971" y="290087"/>
                  </a:lnTo>
                  <a:lnTo>
                    <a:pt x="207918" y="290616"/>
                  </a:lnTo>
                  <a:lnTo>
                    <a:pt x="204774" y="291229"/>
                  </a:lnTo>
                  <a:lnTo>
                    <a:pt x="203302" y="290367"/>
                  </a:lnTo>
                  <a:lnTo>
                    <a:pt x="201212" y="291836"/>
                  </a:lnTo>
                  <a:lnTo>
                    <a:pt x="198580" y="290637"/>
                  </a:lnTo>
                  <a:lnTo>
                    <a:pt x="195622" y="291647"/>
                  </a:lnTo>
                  <a:lnTo>
                    <a:pt x="195335" y="293753"/>
                  </a:lnTo>
                  <a:lnTo>
                    <a:pt x="194616" y="294714"/>
                  </a:lnTo>
                  <a:lnTo>
                    <a:pt x="192547" y="295880"/>
                  </a:lnTo>
                  <a:lnTo>
                    <a:pt x="191941" y="297222"/>
                  </a:lnTo>
                  <a:lnTo>
                    <a:pt x="190875" y="297392"/>
                  </a:lnTo>
                  <a:lnTo>
                    <a:pt x="189599" y="297443"/>
                  </a:lnTo>
                  <a:lnTo>
                    <a:pt x="187746" y="299069"/>
                  </a:lnTo>
                  <a:lnTo>
                    <a:pt x="187421" y="299593"/>
                  </a:lnTo>
                  <a:lnTo>
                    <a:pt x="183940" y="300462"/>
                  </a:lnTo>
                  <a:lnTo>
                    <a:pt x="182762" y="301732"/>
                  </a:lnTo>
                  <a:lnTo>
                    <a:pt x="179122" y="302932"/>
                  </a:lnTo>
                  <a:lnTo>
                    <a:pt x="176873" y="303997"/>
                  </a:lnTo>
                  <a:lnTo>
                    <a:pt x="175516" y="304118"/>
                  </a:lnTo>
                  <a:lnTo>
                    <a:pt x="173750" y="305132"/>
                  </a:lnTo>
                  <a:lnTo>
                    <a:pt x="172055" y="304761"/>
                  </a:lnTo>
                  <a:lnTo>
                    <a:pt x="169716" y="305267"/>
                  </a:lnTo>
                  <a:lnTo>
                    <a:pt x="167993" y="304582"/>
                  </a:lnTo>
                  <a:lnTo>
                    <a:pt x="166460" y="306589"/>
                  </a:lnTo>
                  <a:lnTo>
                    <a:pt x="163976" y="306061"/>
                  </a:lnTo>
                  <a:lnTo>
                    <a:pt x="163478" y="306564"/>
                  </a:lnTo>
                  <a:lnTo>
                    <a:pt x="166841" y="311357"/>
                  </a:lnTo>
                  <a:lnTo>
                    <a:pt x="167395" y="313803"/>
                  </a:lnTo>
                  <a:lnTo>
                    <a:pt x="166102" y="318423"/>
                  </a:lnTo>
                  <a:lnTo>
                    <a:pt x="165082" y="320339"/>
                  </a:lnTo>
                  <a:lnTo>
                    <a:pt x="163774" y="320026"/>
                  </a:lnTo>
                  <a:lnTo>
                    <a:pt x="162722" y="322353"/>
                  </a:lnTo>
                  <a:lnTo>
                    <a:pt x="161436" y="323464"/>
                  </a:lnTo>
                  <a:lnTo>
                    <a:pt x="158365" y="324645"/>
                  </a:lnTo>
                  <a:lnTo>
                    <a:pt x="157163" y="325571"/>
                  </a:lnTo>
                  <a:lnTo>
                    <a:pt x="156663" y="327576"/>
                  </a:lnTo>
                  <a:lnTo>
                    <a:pt x="155632" y="329205"/>
                  </a:lnTo>
                  <a:lnTo>
                    <a:pt x="153512" y="328010"/>
                  </a:lnTo>
                  <a:lnTo>
                    <a:pt x="153237" y="327155"/>
                  </a:lnTo>
                  <a:lnTo>
                    <a:pt x="151136" y="325270"/>
                  </a:lnTo>
                  <a:lnTo>
                    <a:pt x="150426" y="322683"/>
                  </a:lnTo>
                  <a:lnTo>
                    <a:pt x="147231" y="322825"/>
                  </a:lnTo>
                  <a:lnTo>
                    <a:pt x="145417" y="322353"/>
                  </a:lnTo>
                  <a:lnTo>
                    <a:pt x="144902" y="323241"/>
                  </a:lnTo>
                  <a:lnTo>
                    <a:pt x="143066" y="324227"/>
                  </a:lnTo>
                  <a:lnTo>
                    <a:pt x="141641" y="324328"/>
                  </a:lnTo>
                  <a:lnTo>
                    <a:pt x="139117" y="323009"/>
                  </a:lnTo>
                  <a:lnTo>
                    <a:pt x="138647" y="321982"/>
                  </a:lnTo>
                  <a:lnTo>
                    <a:pt x="137285" y="321453"/>
                  </a:lnTo>
                  <a:lnTo>
                    <a:pt x="135226" y="319616"/>
                  </a:lnTo>
                  <a:lnTo>
                    <a:pt x="133897" y="319230"/>
                  </a:lnTo>
                  <a:lnTo>
                    <a:pt x="131678" y="319348"/>
                  </a:lnTo>
                  <a:lnTo>
                    <a:pt x="129363" y="318400"/>
                  </a:lnTo>
                  <a:lnTo>
                    <a:pt x="128934" y="317124"/>
                  </a:lnTo>
                  <a:lnTo>
                    <a:pt x="127836" y="316852"/>
                  </a:lnTo>
                  <a:lnTo>
                    <a:pt x="126696" y="317577"/>
                  </a:lnTo>
                  <a:lnTo>
                    <a:pt x="123508" y="317281"/>
                  </a:lnTo>
                  <a:lnTo>
                    <a:pt x="121839" y="316741"/>
                  </a:lnTo>
                  <a:lnTo>
                    <a:pt x="121271" y="314439"/>
                  </a:lnTo>
                  <a:lnTo>
                    <a:pt x="120130" y="313695"/>
                  </a:lnTo>
                  <a:lnTo>
                    <a:pt x="119205" y="311918"/>
                  </a:lnTo>
                  <a:lnTo>
                    <a:pt x="118671" y="309750"/>
                  </a:lnTo>
                  <a:lnTo>
                    <a:pt x="117372" y="308198"/>
                  </a:lnTo>
                  <a:lnTo>
                    <a:pt x="115037" y="307427"/>
                  </a:lnTo>
                  <a:lnTo>
                    <a:pt x="113355" y="307293"/>
                  </a:lnTo>
                  <a:lnTo>
                    <a:pt x="111326" y="308498"/>
                  </a:lnTo>
                  <a:lnTo>
                    <a:pt x="109713" y="308666"/>
                  </a:lnTo>
                  <a:lnTo>
                    <a:pt x="106934" y="308221"/>
                  </a:lnTo>
                  <a:lnTo>
                    <a:pt x="106838" y="306385"/>
                  </a:lnTo>
                  <a:lnTo>
                    <a:pt x="103538" y="303627"/>
                  </a:lnTo>
                  <a:lnTo>
                    <a:pt x="101337" y="304331"/>
                  </a:lnTo>
                  <a:lnTo>
                    <a:pt x="99972" y="306208"/>
                  </a:lnTo>
                  <a:lnTo>
                    <a:pt x="98379" y="306032"/>
                  </a:lnTo>
                  <a:lnTo>
                    <a:pt x="97909" y="307103"/>
                  </a:lnTo>
                  <a:lnTo>
                    <a:pt x="94693" y="309184"/>
                  </a:lnTo>
                  <a:lnTo>
                    <a:pt x="94390" y="310716"/>
                  </a:lnTo>
                  <a:lnTo>
                    <a:pt x="92366" y="312262"/>
                  </a:lnTo>
                  <a:lnTo>
                    <a:pt x="92295" y="315007"/>
                  </a:lnTo>
                  <a:lnTo>
                    <a:pt x="91593" y="316306"/>
                  </a:lnTo>
                  <a:lnTo>
                    <a:pt x="92014" y="318263"/>
                  </a:lnTo>
                  <a:lnTo>
                    <a:pt x="88760" y="319475"/>
                  </a:lnTo>
                  <a:lnTo>
                    <a:pt x="83426" y="320701"/>
                  </a:lnTo>
                  <a:lnTo>
                    <a:pt x="81297" y="322271"/>
                  </a:lnTo>
                  <a:lnTo>
                    <a:pt x="80925" y="324323"/>
                  </a:lnTo>
                  <a:lnTo>
                    <a:pt x="79870" y="325970"/>
                  </a:lnTo>
                  <a:lnTo>
                    <a:pt x="74736" y="327462"/>
                  </a:lnTo>
                  <a:lnTo>
                    <a:pt x="73904" y="328160"/>
                  </a:lnTo>
                  <a:lnTo>
                    <a:pt x="73393" y="329912"/>
                  </a:lnTo>
                  <a:lnTo>
                    <a:pt x="72501" y="330195"/>
                  </a:lnTo>
                  <a:lnTo>
                    <a:pt x="70542" y="329170"/>
                  </a:lnTo>
                  <a:lnTo>
                    <a:pt x="70479" y="327997"/>
                  </a:lnTo>
                  <a:lnTo>
                    <a:pt x="66312" y="327299"/>
                  </a:lnTo>
                  <a:lnTo>
                    <a:pt x="64178" y="324707"/>
                  </a:lnTo>
                  <a:lnTo>
                    <a:pt x="63808" y="323703"/>
                  </a:lnTo>
                  <a:lnTo>
                    <a:pt x="62545" y="323439"/>
                  </a:lnTo>
                  <a:lnTo>
                    <a:pt x="61528" y="322472"/>
                  </a:lnTo>
                  <a:lnTo>
                    <a:pt x="59652" y="322223"/>
                  </a:lnTo>
                  <a:lnTo>
                    <a:pt x="60488" y="320502"/>
                  </a:lnTo>
                  <a:lnTo>
                    <a:pt x="60655" y="318955"/>
                  </a:lnTo>
                  <a:lnTo>
                    <a:pt x="60147" y="317863"/>
                  </a:lnTo>
                  <a:lnTo>
                    <a:pt x="60319" y="316413"/>
                  </a:lnTo>
                  <a:lnTo>
                    <a:pt x="62328" y="314279"/>
                  </a:lnTo>
                  <a:lnTo>
                    <a:pt x="63955" y="311432"/>
                  </a:lnTo>
                  <a:lnTo>
                    <a:pt x="66466" y="310063"/>
                  </a:lnTo>
                  <a:lnTo>
                    <a:pt x="66677" y="309052"/>
                  </a:lnTo>
                  <a:lnTo>
                    <a:pt x="68294" y="306740"/>
                  </a:lnTo>
                  <a:lnTo>
                    <a:pt x="68264" y="305891"/>
                  </a:lnTo>
                  <a:lnTo>
                    <a:pt x="69776" y="305060"/>
                  </a:lnTo>
                  <a:lnTo>
                    <a:pt x="69661" y="304316"/>
                  </a:lnTo>
                  <a:lnTo>
                    <a:pt x="71442" y="303561"/>
                  </a:lnTo>
                  <a:lnTo>
                    <a:pt x="70643" y="300729"/>
                  </a:lnTo>
                  <a:lnTo>
                    <a:pt x="69569" y="299421"/>
                  </a:lnTo>
                  <a:lnTo>
                    <a:pt x="67536" y="299130"/>
                  </a:lnTo>
                  <a:lnTo>
                    <a:pt x="65332" y="299232"/>
                  </a:lnTo>
                  <a:lnTo>
                    <a:pt x="68748" y="298575"/>
                  </a:lnTo>
                  <a:lnTo>
                    <a:pt x="69667" y="297743"/>
                  </a:lnTo>
                  <a:lnTo>
                    <a:pt x="70328" y="294690"/>
                  </a:lnTo>
                  <a:lnTo>
                    <a:pt x="71805" y="293229"/>
                  </a:lnTo>
                  <a:lnTo>
                    <a:pt x="72831" y="290427"/>
                  </a:lnTo>
                  <a:lnTo>
                    <a:pt x="72183" y="289477"/>
                  </a:lnTo>
                  <a:lnTo>
                    <a:pt x="73557" y="288235"/>
                  </a:lnTo>
                  <a:lnTo>
                    <a:pt x="74921" y="288858"/>
                  </a:lnTo>
                  <a:lnTo>
                    <a:pt x="75574" y="290132"/>
                  </a:lnTo>
                  <a:lnTo>
                    <a:pt x="77337" y="291879"/>
                  </a:lnTo>
                  <a:lnTo>
                    <a:pt x="78513" y="291195"/>
                  </a:lnTo>
                  <a:lnTo>
                    <a:pt x="77700" y="290278"/>
                  </a:lnTo>
                  <a:lnTo>
                    <a:pt x="78052" y="289284"/>
                  </a:lnTo>
                  <a:lnTo>
                    <a:pt x="77771" y="286885"/>
                  </a:lnTo>
                  <a:lnTo>
                    <a:pt x="78767" y="286324"/>
                  </a:lnTo>
                  <a:lnTo>
                    <a:pt x="78153" y="284849"/>
                  </a:lnTo>
                  <a:lnTo>
                    <a:pt x="76817" y="285384"/>
                  </a:lnTo>
                  <a:lnTo>
                    <a:pt x="75744" y="284220"/>
                  </a:lnTo>
                  <a:lnTo>
                    <a:pt x="74183" y="283758"/>
                  </a:lnTo>
                  <a:lnTo>
                    <a:pt x="73749" y="284536"/>
                  </a:lnTo>
                  <a:lnTo>
                    <a:pt x="71220" y="283388"/>
                  </a:lnTo>
                  <a:lnTo>
                    <a:pt x="71006" y="282426"/>
                  </a:lnTo>
                  <a:lnTo>
                    <a:pt x="68760" y="282557"/>
                  </a:lnTo>
                  <a:lnTo>
                    <a:pt x="67128" y="280931"/>
                  </a:lnTo>
                  <a:lnTo>
                    <a:pt x="67132" y="278071"/>
                  </a:lnTo>
                  <a:lnTo>
                    <a:pt x="65219" y="277515"/>
                  </a:lnTo>
                  <a:lnTo>
                    <a:pt x="62119" y="274805"/>
                  </a:lnTo>
                  <a:lnTo>
                    <a:pt x="60368" y="274820"/>
                  </a:lnTo>
                  <a:lnTo>
                    <a:pt x="61426" y="266217"/>
                  </a:lnTo>
                  <a:lnTo>
                    <a:pt x="60301" y="266644"/>
                  </a:lnTo>
                  <a:lnTo>
                    <a:pt x="59343" y="266036"/>
                  </a:lnTo>
                  <a:lnTo>
                    <a:pt x="56725" y="268294"/>
                  </a:lnTo>
                  <a:lnTo>
                    <a:pt x="54511" y="268297"/>
                  </a:lnTo>
                  <a:lnTo>
                    <a:pt x="53546" y="269917"/>
                  </a:lnTo>
                  <a:lnTo>
                    <a:pt x="52940" y="268295"/>
                  </a:lnTo>
                  <a:lnTo>
                    <a:pt x="53637" y="266498"/>
                  </a:lnTo>
                  <a:lnTo>
                    <a:pt x="53138" y="262556"/>
                  </a:lnTo>
                  <a:lnTo>
                    <a:pt x="50860" y="261218"/>
                  </a:lnTo>
                  <a:lnTo>
                    <a:pt x="49722" y="261951"/>
                  </a:lnTo>
                  <a:lnTo>
                    <a:pt x="48771" y="260880"/>
                  </a:lnTo>
                  <a:lnTo>
                    <a:pt x="47170" y="260987"/>
                  </a:lnTo>
                  <a:lnTo>
                    <a:pt x="46886" y="259744"/>
                  </a:lnTo>
                  <a:lnTo>
                    <a:pt x="45821" y="258649"/>
                  </a:lnTo>
                  <a:lnTo>
                    <a:pt x="45939" y="254892"/>
                  </a:lnTo>
                  <a:lnTo>
                    <a:pt x="46398" y="253508"/>
                  </a:lnTo>
                  <a:lnTo>
                    <a:pt x="46324" y="251431"/>
                  </a:lnTo>
                  <a:lnTo>
                    <a:pt x="46745" y="249455"/>
                  </a:lnTo>
                  <a:lnTo>
                    <a:pt x="49584" y="251514"/>
                  </a:lnTo>
                  <a:lnTo>
                    <a:pt x="51178" y="249385"/>
                  </a:lnTo>
                  <a:lnTo>
                    <a:pt x="52351" y="245827"/>
                  </a:lnTo>
                  <a:lnTo>
                    <a:pt x="53300" y="244818"/>
                  </a:lnTo>
                  <a:lnTo>
                    <a:pt x="52828" y="243651"/>
                  </a:lnTo>
                  <a:lnTo>
                    <a:pt x="54006" y="241733"/>
                  </a:lnTo>
                  <a:lnTo>
                    <a:pt x="53610" y="240063"/>
                  </a:lnTo>
                  <a:lnTo>
                    <a:pt x="52620" y="240163"/>
                  </a:lnTo>
                  <a:lnTo>
                    <a:pt x="52248" y="238836"/>
                  </a:lnTo>
                  <a:lnTo>
                    <a:pt x="53874" y="236902"/>
                  </a:lnTo>
                  <a:lnTo>
                    <a:pt x="54142" y="235279"/>
                  </a:lnTo>
                  <a:lnTo>
                    <a:pt x="55330" y="233416"/>
                  </a:lnTo>
                  <a:lnTo>
                    <a:pt x="55614" y="231946"/>
                  </a:lnTo>
                  <a:lnTo>
                    <a:pt x="55325" y="230305"/>
                  </a:lnTo>
                  <a:lnTo>
                    <a:pt x="55994" y="228617"/>
                  </a:lnTo>
                  <a:lnTo>
                    <a:pt x="54884" y="226935"/>
                  </a:lnTo>
                  <a:lnTo>
                    <a:pt x="55615" y="226204"/>
                  </a:lnTo>
                  <a:lnTo>
                    <a:pt x="57705" y="227386"/>
                  </a:lnTo>
                  <a:lnTo>
                    <a:pt x="59473" y="225254"/>
                  </a:lnTo>
                  <a:lnTo>
                    <a:pt x="58990" y="223018"/>
                  </a:lnTo>
                  <a:lnTo>
                    <a:pt x="59007" y="220426"/>
                  </a:lnTo>
                  <a:lnTo>
                    <a:pt x="59599" y="219916"/>
                  </a:lnTo>
                  <a:lnTo>
                    <a:pt x="60966" y="216993"/>
                  </a:lnTo>
                  <a:lnTo>
                    <a:pt x="60460" y="214355"/>
                  </a:lnTo>
                  <a:lnTo>
                    <a:pt x="61316" y="212895"/>
                  </a:lnTo>
                  <a:lnTo>
                    <a:pt x="62706" y="211663"/>
                  </a:lnTo>
                  <a:lnTo>
                    <a:pt x="63663" y="209785"/>
                  </a:lnTo>
                  <a:lnTo>
                    <a:pt x="68008" y="208470"/>
                  </a:lnTo>
                  <a:lnTo>
                    <a:pt x="67937" y="207129"/>
                  </a:lnTo>
                  <a:lnTo>
                    <a:pt x="69355" y="206432"/>
                  </a:lnTo>
                  <a:lnTo>
                    <a:pt x="69385" y="205388"/>
                  </a:lnTo>
                  <a:lnTo>
                    <a:pt x="68385" y="204137"/>
                  </a:lnTo>
                  <a:lnTo>
                    <a:pt x="68352" y="201371"/>
                  </a:lnTo>
                  <a:lnTo>
                    <a:pt x="66893" y="201071"/>
                  </a:lnTo>
                  <a:lnTo>
                    <a:pt x="66259" y="200162"/>
                  </a:lnTo>
                  <a:lnTo>
                    <a:pt x="66667" y="198283"/>
                  </a:lnTo>
                  <a:lnTo>
                    <a:pt x="65160" y="196077"/>
                  </a:lnTo>
                  <a:lnTo>
                    <a:pt x="63696" y="195076"/>
                  </a:lnTo>
                  <a:lnTo>
                    <a:pt x="62302" y="194956"/>
                  </a:lnTo>
                  <a:lnTo>
                    <a:pt x="62398" y="193813"/>
                  </a:lnTo>
                  <a:lnTo>
                    <a:pt x="62882" y="191849"/>
                  </a:lnTo>
                  <a:lnTo>
                    <a:pt x="61394" y="190253"/>
                  </a:lnTo>
                  <a:lnTo>
                    <a:pt x="60476" y="190656"/>
                  </a:lnTo>
                  <a:lnTo>
                    <a:pt x="57794" y="190344"/>
                  </a:lnTo>
                  <a:lnTo>
                    <a:pt x="56946" y="191043"/>
                  </a:lnTo>
                  <a:lnTo>
                    <a:pt x="55396" y="189885"/>
                  </a:lnTo>
                  <a:lnTo>
                    <a:pt x="55114" y="188008"/>
                  </a:lnTo>
                  <a:lnTo>
                    <a:pt x="55671" y="186428"/>
                  </a:lnTo>
                  <a:lnTo>
                    <a:pt x="55037" y="185031"/>
                  </a:lnTo>
                  <a:lnTo>
                    <a:pt x="52678" y="181569"/>
                  </a:lnTo>
                  <a:lnTo>
                    <a:pt x="51235" y="181882"/>
                  </a:lnTo>
                  <a:lnTo>
                    <a:pt x="51193" y="183442"/>
                  </a:lnTo>
                  <a:lnTo>
                    <a:pt x="49153" y="186414"/>
                  </a:lnTo>
                  <a:lnTo>
                    <a:pt x="48304" y="188100"/>
                  </a:lnTo>
                  <a:lnTo>
                    <a:pt x="45703" y="188668"/>
                  </a:lnTo>
                  <a:lnTo>
                    <a:pt x="44931" y="187417"/>
                  </a:lnTo>
                  <a:lnTo>
                    <a:pt x="43282" y="187166"/>
                  </a:lnTo>
                  <a:lnTo>
                    <a:pt x="40383" y="188154"/>
                  </a:lnTo>
                  <a:lnTo>
                    <a:pt x="36808" y="187060"/>
                  </a:lnTo>
                  <a:lnTo>
                    <a:pt x="35923" y="186235"/>
                  </a:lnTo>
                  <a:lnTo>
                    <a:pt x="33928" y="186445"/>
                  </a:lnTo>
                  <a:lnTo>
                    <a:pt x="29740" y="192420"/>
                  </a:lnTo>
                  <a:lnTo>
                    <a:pt x="30261" y="195209"/>
                  </a:lnTo>
                  <a:lnTo>
                    <a:pt x="26165" y="195890"/>
                  </a:lnTo>
                  <a:lnTo>
                    <a:pt x="25667" y="195322"/>
                  </a:lnTo>
                  <a:lnTo>
                    <a:pt x="23841" y="195548"/>
                  </a:lnTo>
                  <a:lnTo>
                    <a:pt x="22733" y="195178"/>
                  </a:lnTo>
                  <a:lnTo>
                    <a:pt x="19690" y="195692"/>
                  </a:lnTo>
                  <a:lnTo>
                    <a:pt x="16980" y="195840"/>
                  </a:lnTo>
                  <a:lnTo>
                    <a:pt x="15574" y="194517"/>
                  </a:lnTo>
                  <a:lnTo>
                    <a:pt x="14091" y="194676"/>
                  </a:lnTo>
                  <a:lnTo>
                    <a:pt x="12772" y="191987"/>
                  </a:lnTo>
                  <a:lnTo>
                    <a:pt x="10643" y="190860"/>
                  </a:lnTo>
                  <a:lnTo>
                    <a:pt x="10797" y="189377"/>
                  </a:lnTo>
                  <a:lnTo>
                    <a:pt x="9445" y="187902"/>
                  </a:lnTo>
                  <a:lnTo>
                    <a:pt x="10241" y="186070"/>
                  </a:lnTo>
                  <a:lnTo>
                    <a:pt x="10136" y="183175"/>
                  </a:lnTo>
                  <a:lnTo>
                    <a:pt x="11034" y="181209"/>
                  </a:lnTo>
                  <a:lnTo>
                    <a:pt x="7956" y="179353"/>
                  </a:lnTo>
                  <a:lnTo>
                    <a:pt x="7634" y="177351"/>
                  </a:lnTo>
                  <a:lnTo>
                    <a:pt x="6683" y="175631"/>
                  </a:lnTo>
                  <a:lnTo>
                    <a:pt x="6789" y="173177"/>
                  </a:lnTo>
                  <a:lnTo>
                    <a:pt x="7747" y="171568"/>
                  </a:lnTo>
                  <a:lnTo>
                    <a:pt x="11077" y="170455"/>
                  </a:lnTo>
                  <a:lnTo>
                    <a:pt x="10404" y="167689"/>
                  </a:lnTo>
                  <a:lnTo>
                    <a:pt x="11282" y="165578"/>
                  </a:lnTo>
                  <a:lnTo>
                    <a:pt x="11147" y="164432"/>
                  </a:lnTo>
                  <a:lnTo>
                    <a:pt x="9800" y="163558"/>
                  </a:lnTo>
                  <a:lnTo>
                    <a:pt x="8288" y="159398"/>
                  </a:lnTo>
                  <a:lnTo>
                    <a:pt x="6648" y="157384"/>
                  </a:lnTo>
                  <a:lnTo>
                    <a:pt x="4755" y="157196"/>
                  </a:lnTo>
                  <a:lnTo>
                    <a:pt x="2380" y="159950"/>
                  </a:lnTo>
                  <a:lnTo>
                    <a:pt x="825" y="160514"/>
                  </a:lnTo>
                  <a:lnTo>
                    <a:pt x="1708" y="159743"/>
                  </a:lnTo>
                  <a:lnTo>
                    <a:pt x="1377" y="158350"/>
                  </a:lnTo>
                  <a:lnTo>
                    <a:pt x="0" y="156605"/>
                  </a:lnTo>
                  <a:lnTo>
                    <a:pt x="1052" y="155169"/>
                  </a:lnTo>
                  <a:lnTo>
                    <a:pt x="2970" y="156194"/>
                  </a:lnTo>
                  <a:lnTo>
                    <a:pt x="3782" y="155789"/>
                  </a:lnTo>
                  <a:lnTo>
                    <a:pt x="3325" y="154255"/>
                  </a:lnTo>
                  <a:lnTo>
                    <a:pt x="1213" y="153952"/>
                  </a:lnTo>
                  <a:lnTo>
                    <a:pt x="1687" y="152503"/>
                  </a:lnTo>
                  <a:lnTo>
                    <a:pt x="4696" y="151490"/>
                  </a:lnTo>
                  <a:lnTo>
                    <a:pt x="6075" y="151810"/>
                  </a:lnTo>
                  <a:lnTo>
                    <a:pt x="7063" y="150673"/>
                  </a:lnTo>
                  <a:lnTo>
                    <a:pt x="9504" y="145732"/>
                  </a:lnTo>
                  <a:lnTo>
                    <a:pt x="10468" y="145679"/>
                  </a:lnTo>
                  <a:lnTo>
                    <a:pt x="12187" y="143373"/>
                  </a:lnTo>
                  <a:lnTo>
                    <a:pt x="12792" y="141831"/>
                  </a:lnTo>
                  <a:lnTo>
                    <a:pt x="14353" y="141923"/>
                  </a:lnTo>
                  <a:lnTo>
                    <a:pt x="15416" y="141302"/>
                  </a:lnTo>
                  <a:lnTo>
                    <a:pt x="15679" y="140238"/>
                  </a:lnTo>
                  <a:lnTo>
                    <a:pt x="16965" y="140653"/>
                  </a:lnTo>
                  <a:lnTo>
                    <a:pt x="16973" y="139114"/>
                  </a:lnTo>
                  <a:lnTo>
                    <a:pt x="19402" y="135882"/>
                  </a:lnTo>
                  <a:lnTo>
                    <a:pt x="19616" y="133040"/>
                  </a:lnTo>
                  <a:lnTo>
                    <a:pt x="20820" y="131184"/>
                  </a:lnTo>
                  <a:lnTo>
                    <a:pt x="21273" y="128970"/>
                  </a:lnTo>
                  <a:lnTo>
                    <a:pt x="22815" y="130311"/>
                  </a:lnTo>
                  <a:lnTo>
                    <a:pt x="25177" y="130698"/>
                  </a:lnTo>
                  <a:lnTo>
                    <a:pt x="26584" y="130044"/>
                  </a:lnTo>
                  <a:lnTo>
                    <a:pt x="26727" y="133329"/>
                  </a:lnTo>
                  <a:lnTo>
                    <a:pt x="27495" y="134445"/>
                  </a:lnTo>
                  <a:lnTo>
                    <a:pt x="29313" y="135356"/>
                  </a:lnTo>
                  <a:lnTo>
                    <a:pt x="30962" y="137094"/>
                  </a:lnTo>
                  <a:lnTo>
                    <a:pt x="32912" y="136627"/>
                  </a:lnTo>
                  <a:lnTo>
                    <a:pt x="34223" y="137755"/>
                  </a:lnTo>
                  <a:lnTo>
                    <a:pt x="34049" y="138886"/>
                  </a:lnTo>
                  <a:lnTo>
                    <a:pt x="35194" y="140517"/>
                  </a:lnTo>
                  <a:lnTo>
                    <a:pt x="36796" y="142017"/>
                  </a:lnTo>
                  <a:lnTo>
                    <a:pt x="37811" y="140943"/>
                  </a:lnTo>
                  <a:lnTo>
                    <a:pt x="39033" y="140928"/>
                  </a:lnTo>
                  <a:lnTo>
                    <a:pt x="40293" y="139730"/>
                  </a:lnTo>
                  <a:lnTo>
                    <a:pt x="42315" y="138751"/>
                  </a:lnTo>
                  <a:lnTo>
                    <a:pt x="41540" y="136728"/>
                  </a:lnTo>
                  <a:lnTo>
                    <a:pt x="42991" y="134962"/>
                  </a:lnTo>
                  <a:lnTo>
                    <a:pt x="44620" y="133978"/>
                  </a:lnTo>
                  <a:lnTo>
                    <a:pt x="45455" y="131629"/>
                  </a:lnTo>
                  <a:lnTo>
                    <a:pt x="46327" y="131589"/>
                  </a:lnTo>
                  <a:lnTo>
                    <a:pt x="47627" y="129539"/>
                  </a:lnTo>
                  <a:lnTo>
                    <a:pt x="46990" y="128984"/>
                  </a:lnTo>
                  <a:lnTo>
                    <a:pt x="48299" y="127339"/>
                  </a:lnTo>
                  <a:lnTo>
                    <a:pt x="51463" y="128189"/>
                  </a:lnTo>
                  <a:lnTo>
                    <a:pt x="52374" y="129602"/>
                  </a:lnTo>
                  <a:lnTo>
                    <a:pt x="53344" y="129833"/>
                  </a:lnTo>
                  <a:lnTo>
                    <a:pt x="55631" y="131128"/>
                  </a:lnTo>
                  <a:lnTo>
                    <a:pt x="57010" y="131045"/>
                  </a:lnTo>
                  <a:lnTo>
                    <a:pt x="59216" y="134662"/>
                  </a:lnTo>
                  <a:lnTo>
                    <a:pt x="59184" y="135432"/>
                  </a:lnTo>
                  <a:lnTo>
                    <a:pt x="60338" y="136731"/>
                  </a:lnTo>
                  <a:lnTo>
                    <a:pt x="62272" y="137056"/>
                  </a:lnTo>
                  <a:lnTo>
                    <a:pt x="64763" y="138803"/>
                  </a:lnTo>
                  <a:lnTo>
                    <a:pt x="66165" y="138053"/>
                  </a:lnTo>
                  <a:lnTo>
                    <a:pt x="69338" y="137932"/>
                  </a:lnTo>
                  <a:lnTo>
                    <a:pt x="70226" y="136936"/>
                  </a:lnTo>
                  <a:lnTo>
                    <a:pt x="71975" y="136292"/>
                  </a:lnTo>
                  <a:lnTo>
                    <a:pt x="72889" y="136857"/>
                  </a:lnTo>
                  <a:lnTo>
                    <a:pt x="74090" y="136081"/>
                  </a:lnTo>
                  <a:lnTo>
                    <a:pt x="75164" y="138096"/>
                  </a:lnTo>
                  <a:lnTo>
                    <a:pt x="76398" y="137157"/>
                  </a:lnTo>
                  <a:lnTo>
                    <a:pt x="77584" y="135417"/>
                  </a:lnTo>
                  <a:lnTo>
                    <a:pt x="79851" y="136230"/>
                  </a:lnTo>
                  <a:lnTo>
                    <a:pt x="80377" y="139366"/>
                  </a:lnTo>
                  <a:lnTo>
                    <a:pt x="81612" y="139994"/>
                  </a:lnTo>
                  <a:lnTo>
                    <a:pt x="83782" y="138800"/>
                  </a:lnTo>
                  <a:lnTo>
                    <a:pt x="84306" y="137406"/>
                  </a:lnTo>
                  <a:lnTo>
                    <a:pt x="86272" y="135981"/>
                  </a:lnTo>
                  <a:lnTo>
                    <a:pt x="90646" y="133576"/>
                  </a:lnTo>
                  <a:lnTo>
                    <a:pt x="91887" y="132137"/>
                  </a:lnTo>
                  <a:lnTo>
                    <a:pt x="95426" y="130760"/>
                  </a:lnTo>
                  <a:lnTo>
                    <a:pt x="96424" y="131294"/>
                  </a:lnTo>
                  <a:lnTo>
                    <a:pt x="98645" y="131049"/>
                  </a:lnTo>
                  <a:lnTo>
                    <a:pt x="101730" y="132697"/>
                  </a:lnTo>
                  <a:lnTo>
                    <a:pt x="103480" y="132186"/>
                  </a:lnTo>
                  <a:lnTo>
                    <a:pt x="104825" y="129533"/>
                  </a:lnTo>
                  <a:lnTo>
                    <a:pt x="104396" y="129186"/>
                  </a:lnTo>
                  <a:lnTo>
                    <a:pt x="105221" y="127116"/>
                  </a:lnTo>
                  <a:lnTo>
                    <a:pt x="105023" y="125625"/>
                  </a:lnTo>
                  <a:lnTo>
                    <a:pt x="105802" y="125328"/>
                  </a:lnTo>
                  <a:lnTo>
                    <a:pt x="106580" y="123526"/>
                  </a:lnTo>
                  <a:lnTo>
                    <a:pt x="105317" y="120703"/>
                  </a:lnTo>
                  <a:lnTo>
                    <a:pt x="106435" y="118905"/>
                  </a:lnTo>
                  <a:lnTo>
                    <a:pt x="107531" y="118462"/>
                  </a:lnTo>
                  <a:lnTo>
                    <a:pt x="109466" y="116745"/>
                  </a:lnTo>
                  <a:lnTo>
                    <a:pt x="109713" y="112613"/>
                  </a:lnTo>
                  <a:lnTo>
                    <a:pt x="109194" y="111039"/>
                  </a:lnTo>
                  <a:lnTo>
                    <a:pt x="109678" y="110135"/>
                  </a:lnTo>
                  <a:lnTo>
                    <a:pt x="110872" y="108555"/>
                  </a:lnTo>
                  <a:lnTo>
                    <a:pt x="111699" y="108408"/>
                  </a:lnTo>
                  <a:lnTo>
                    <a:pt x="112588" y="106981"/>
                  </a:lnTo>
                  <a:lnTo>
                    <a:pt x="115823" y="105813"/>
                  </a:lnTo>
                  <a:lnTo>
                    <a:pt x="117347" y="105739"/>
                  </a:lnTo>
                  <a:lnTo>
                    <a:pt x="118682" y="105069"/>
                  </a:lnTo>
                  <a:lnTo>
                    <a:pt x="120516" y="105097"/>
                  </a:lnTo>
                  <a:lnTo>
                    <a:pt x="123138" y="105808"/>
                  </a:lnTo>
                  <a:lnTo>
                    <a:pt x="124410" y="106610"/>
                  </a:lnTo>
                  <a:lnTo>
                    <a:pt x="125170" y="108528"/>
                  </a:lnTo>
                  <a:lnTo>
                    <a:pt x="128772" y="109373"/>
                  </a:lnTo>
                  <a:lnTo>
                    <a:pt x="128616" y="110151"/>
                  </a:lnTo>
                  <a:lnTo>
                    <a:pt x="129888" y="111878"/>
                  </a:lnTo>
                  <a:lnTo>
                    <a:pt x="129962" y="112937"/>
                  </a:lnTo>
                  <a:lnTo>
                    <a:pt x="131201" y="113386"/>
                  </a:lnTo>
                  <a:lnTo>
                    <a:pt x="132773" y="111642"/>
                  </a:lnTo>
                  <a:lnTo>
                    <a:pt x="134983" y="112170"/>
                  </a:lnTo>
                  <a:lnTo>
                    <a:pt x="136202" y="111596"/>
                  </a:lnTo>
                  <a:lnTo>
                    <a:pt x="136315" y="110078"/>
                  </a:lnTo>
                  <a:lnTo>
                    <a:pt x="140262" y="109120"/>
                  </a:lnTo>
                  <a:lnTo>
                    <a:pt x="144042" y="110109"/>
                  </a:lnTo>
                  <a:lnTo>
                    <a:pt x="145174" y="109316"/>
                  </a:lnTo>
                  <a:lnTo>
                    <a:pt x="145676" y="108142"/>
                  </a:lnTo>
                  <a:lnTo>
                    <a:pt x="149089" y="107092"/>
                  </a:lnTo>
                  <a:lnTo>
                    <a:pt x="149764" y="108526"/>
                  </a:lnTo>
                  <a:lnTo>
                    <a:pt x="153199" y="106905"/>
                  </a:lnTo>
                  <a:lnTo>
                    <a:pt x="154394" y="107120"/>
                  </a:lnTo>
                  <a:lnTo>
                    <a:pt x="155611" y="107112"/>
                  </a:lnTo>
                  <a:lnTo>
                    <a:pt x="158135" y="105935"/>
                  </a:lnTo>
                  <a:lnTo>
                    <a:pt x="158221" y="104938"/>
                  </a:lnTo>
                  <a:lnTo>
                    <a:pt x="162324" y="104828"/>
                  </a:lnTo>
                  <a:lnTo>
                    <a:pt x="166574" y="106575"/>
                  </a:lnTo>
                  <a:lnTo>
                    <a:pt x="168579" y="106098"/>
                  </a:lnTo>
                  <a:lnTo>
                    <a:pt x="171399" y="104565"/>
                  </a:lnTo>
                  <a:lnTo>
                    <a:pt x="173868" y="102652"/>
                  </a:lnTo>
                  <a:lnTo>
                    <a:pt x="176104" y="101823"/>
                  </a:lnTo>
                  <a:lnTo>
                    <a:pt x="174518" y="100476"/>
                  </a:lnTo>
                  <a:lnTo>
                    <a:pt x="175987" y="98555"/>
                  </a:lnTo>
                  <a:lnTo>
                    <a:pt x="175076" y="96192"/>
                  </a:lnTo>
                  <a:lnTo>
                    <a:pt x="173734" y="96087"/>
                  </a:lnTo>
                  <a:lnTo>
                    <a:pt x="173937" y="93380"/>
                  </a:lnTo>
                  <a:lnTo>
                    <a:pt x="175239" y="91847"/>
                  </a:lnTo>
                  <a:lnTo>
                    <a:pt x="174434" y="90281"/>
                  </a:lnTo>
                  <a:lnTo>
                    <a:pt x="172530" y="88286"/>
                  </a:lnTo>
                  <a:lnTo>
                    <a:pt x="171424" y="88552"/>
                  </a:lnTo>
                  <a:lnTo>
                    <a:pt x="169969" y="87924"/>
                  </a:lnTo>
                  <a:lnTo>
                    <a:pt x="169771" y="86687"/>
                  </a:lnTo>
                  <a:lnTo>
                    <a:pt x="171281" y="83970"/>
                  </a:lnTo>
                  <a:lnTo>
                    <a:pt x="170203" y="82082"/>
                  </a:lnTo>
                  <a:lnTo>
                    <a:pt x="169016" y="81688"/>
                  </a:lnTo>
                  <a:lnTo>
                    <a:pt x="168680" y="80389"/>
                  </a:lnTo>
                  <a:lnTo>
                    <a:pt x="167398" y="79055"/>
                  </a:lnTo>
                  <a:lnTo>
                    <a:pt x="163460" y="76994"/>
                  </a:lnTo>
                  <a:lnTo>
                    <a:pt x="162164" y="76686"/>
                  </a:lnTo>
                  <a:lnTo>
                    <a:pt x="160136" y="77008"/>
                  </a:lnTo>
                  <a:lnTo>
                    <a:pt x="158038" y="78436"/>
                  </a:lnTo>
                  <a:lnTo>
                    <a:pt x="155879" y="79281"/>
                  </a:lnTo>
                  <a:lnTo>
                    <a:pt x="154980" y="80099"/>
                  </a:lnTo>
                  <a:lnTo>
                    <a:pt x="153247" y="80376"/>
                  </a:lnTo>
                  <a:lnTo>
                    <a:pt x="152261" y="79270"/>
                  </a:lnTo>
                  <a:lnTo>
                    <a:pt x="150625" y="78373"/>
                  </a:lnTo>
                  <a:lnTo>
                    <a:pt x="150271" y="79068"/>
                  </a:lnTo>
                  <a:lnTo>
                    <a:pt x="148545" y="79053"/>
                  </a:lnTo>
                  <a:lnTo>
                    <a:pt x="147408" y="80094"/>
                  </a:lnTo>
                  <a:lnTo>
                    <a:pt x="145205" y="77207"/>
                  </a:lnTo>
                  <a:lnTo>
                    <a:pt x="145853" y="74134"/>
                  </a:lnTo>
                  <a:lnTo>
                    <a:pt x="146496" y="73413"/>
                  </a:lnTo>
                  <a:lnTo>
                    <a:pt x="147010" y="71479"/>
                  </a:lnTo>
                  <a:lnTo>
                    <a:pt x="144227" y="69934"/>
                  </a:lnTo>
                  <a:lnTo>
                    <a:pt x="142783" y="66515"/>
                  </a:lnTo>
                  <a:lnTo>
                    <a:pt x="141127" y="66122"/>
                  </a:lnTo>
                  <a:lnTo>
                    <a:pt x="140195" y="64362"/>
                  </a:lnTo>
                  <a:lnTo>
                    <a:pt x="138788" y="66343"/>
                  </a:lnTo>
                  <a:lnTo>
                    <a:pt x="137461" y="66670"/>
                  </a:lnTo>
                  <a:lnTo>
                    <a:pt x="136777" y="69044"/>
                  </a:lnTo>
                  <a:lnTo>
                    <a:pt x="134117" y="68154"/>
                  </a:lnTo>
                  <a:lnTo>
                    <a:pt x="132773" y="66182"/>
                  </a:lnTo>
                  <a:lnTo>
                    <a:pt x="132165" y="66240"/>
                  </a:lnTo>
                  <a:lnTo>
                    <a:pt x="130967" y="65253"/>
                  </a:lnTo>
                  <a:lnTo>
                    <a:pt x="131756" y="63902"/>
                  </a:lnTo>
                  <a:lnTo>
                    <a:pt x="131954" y="62481"/>
                  </a:lnTo>
                  <a:lnTo>
                    <a:pt x="131209" y="57451"/>
                  </a:lnTo>
                  <a:lnTo>
                    <a:pt x="129238" y="56910"/>
                  </a:lnTo>
                  <a:lnTo>
                    <a:pt x="129312" y="55474"/>
                  </a:lnTo>
                  <a:lnTo>
                    <a:pt x="129064" y="54361"/>
                  </a:lnTo>
                  <a:lnTo>
                    <a:pt x="130935" y="51166"/>
                  </a:lnTo>
                  <a:lnTo>
                    <a:pt x="132569" y="50739"/>
                  </a:lnTo>
                  <a:lnTo>
                    <a:pt x="133830" y="49875"/>
                  </a:lnTo>
                  <a:lnTo>
                    <a:pt x="134408" y="46025"/>
                  </a:lnTo>
                  <a:lnTo>
                    <a:pt x="135680" y="46172"/>
                  </a:lnTo>
                  <a:lnTo>
                    <a:pt x="137723" y="44003"/>
                  </a:lnTo>
                  <a:lnTo>
                    <a:pt x="138523" y="45037"/>
                  </a:lnTo>
                  <a:lnTo>
                    <a:pt x="141474" y="45031"/>
                  </a:lnTo>
                  <a:lnTo>
                    <a:pt x="145107" y="45339"/>
                  </a:lnTo>
                  <a:lnTo>
                    <a:pt x="147292" y="44768"/>
                  </a:lnTo>
                  <a:lnTo>
                    <a:pt x="147436" y="41999"/>
                  </a:lnTo>
                  <a:lnTo>
                    <a:pt x="148023" y="40117"/>
                  </a:lnTo>
                  <a:lnTo>
                    <a:pt x="150001" y="39219"/>
                  </a:lnTo>
                  <a:lnTo>
                    <a:pt x="149860" y="37733"/>
                  </a:lnTo>
                  <a:lnTo>
                    <a:pt x="151304" y="36894"/>
                  </a:lnTo>
                  <a:lnTo>
                    <a:pt x="152067" y="33411"/>
                  </a:lnTo>
                  <a:lnTo>
                    <a:pt x="152803" y="34514"/>
                  </a:lnTo>
                  <a:lnTo>
                    <a:pt x="154702" y="35129"/>
                  </a:lnTo>
                  <a:lnTo>
                    <a:pt x="156445" y="37466"/>
                  </a:lnTo>
                  <a:lnTo>
                    <a:pt x="156106" y="38280"/>
                  </a:lnTo>
                  <a:lnTo>
                    <a:pt x="159292" y="38924"/>
                  </a:lnTo>
                  <a:lnTo>
                    <a:pt x="160767" y="42582"/>
                  </a:lnTo>
                  <a:lnTo>
                    <a:pt x="161885" y="42825"/>
                  </a:lnTo>
                  <a:lnTo>
                    <a:pt x="163660" y="42087"/>
                  </a:lnTo>
                  <a:lnTo>
                    <a:pt x="164781" y="42567"/>
                  </a:lnTo>
                  <a:lnTo>
                    <a:pt x="165270" y="44294"/>
                  </a:lnTo>
                  <a:lnTo>
                    <a:pt x="166513" y="46859"/>
                  </a:lnTo>
                  <a:lnTo>
                    <a:pt x="167940" y="47152"/>
                  </a:lnTo>
                  <a:lnTo>
                    <a:pt x="171628" y="49921"/>
                  </a:lnTo>
                  <a:lnTo>
                    <a:pt x="172945" y="49764"/>
                  </a:lnTo>
                  <a:lnTo>
                    <a:pt x="173766" y="52153"/>
                  </a:lnTo>
                  <a:lnTo>
                    <a:pt x="175389" y="53786"/>
                  </a:lnTo>
                  <a:lnTo>
                    <a:pt x="178481" y="53969"/>
                  </a:lnTo>
                  <a:lnTo>
                    <a:pt x="178095" y="52739"/>
                  </a:lnTo>
                  <a:lnTo>
                    <a:pt x="178186" y="50627"/>
                  </a:lnTo>
                  <a:lnTo>
                    <a:pt x="178138" y="49752"/>
                  </a:lnTo>
                  <a:lnTo>
                    <a:pt x="179779" y="47313"/>
                  </a:lnTo>
                  <a:lnTo>
                    <a:pt x="182377" y="48164"/>
                  </a:lnTo>
                  <a:lnTo>
                    <a:pt x="184967" y="50272"/>
                  </a:lnTo>
                  <a:lnTo>
                    <a:pt x="186354" y="49966"/>
                  </a:lnTo>
                  <a:lnTo>
                    <a:pt x="184148" y="46195"/>
                  </a:lnTo>
                  <a:lnTo>
                    <a:pt x="184626" y="45261"/>
                  </a:lnTo>
                  <a:lnTo>
                    <a:pt x="185923" y="45201"/>
                  </a:lnTo>
                  <a:lnTo>
                    <a:pt x="186710" y="42579"/>
                  </a:lnTo>
                  <a:lnTo>
                    <a:pt x="186618" y="40669"/>
                  </a:lnTo>
                  <a:lnTo>
                    <a:pt x="188194" y="39864"/>
                  </a:lnTo>
                  <a:lnTo>
                    <a:pt x="187301" y="38776"/>
                  </a:lnTo>
                  <a:lnTo>
                    <a:pt x="186973" y="37160"/>
                  </a:lnTo>
                  <a:lnTo>
                    <a:pt x="186233" y="36645"/>
                  </a:lnTo>
                  <a:lnTo>
                    <a:pt x="185764" y="34823"/>
                  </a:lnTo>
                  <a:lnTo>
                    <a:pt x="183918" y="33557"/>
                  </a:lnTo>
                  <a:lnTo>
                    <a:pt x="183336" y="32411"/>
                  </a:lnTo>
                  <a:lnTo>
                    <a:pt x="183281" y="29391"/>
                  </a:lnTo>
                  <a:lnTo>
                    <a:pt x="183817" y="28364"/>
                  </a:lnTo>
                  <a:lnTo>
                    <a:pt x="184742" y="28673"/>
                  </a:lnTo>
                  <a:lnTo>
                    <a:pt x="185671" y="30146"/>
                  </a:lnTo>
                  <a:lnTo>
                    <a:pt x="187641" y="31033"/>
                  </a:lnTo>
                  <a:lnTo>
                    <a:pt x="187765" y="31991"/>
                  </a:lnTo>
                  <a:lnTo>
                    <a:pt x="189372" y="32809"/>
                  </a:lnTo>
                  <a:lnTo>
                    <a:pt x="190264" y="33812"/>
                  </a:lnTo>
                  <a:lnTo>
                    <a:pt x="190164" y="36391"/>
                  </a:lnTo>
                  <a:lnTo>
                    <a:pt x="191903" y="38516"/>
                  </a:lnTo>
                  <a:lnTo>
                    <a:pt x="193636" y="39337"/>
                  </a:lnTo>
                  <a:lnTo>
                    <a:pt x="194446" y="40869"/>
                  </a:lnTo>
                  <a:lnTo>
                    <a:pt x="195524" y="40502"/>
                  </a:lnTo>
                  <a:lnTo>
                    <a:pt x="196018" y="41589"/>
                  </a:lnTo>
                  <a:lnTo>
                    <a:pt x="193857" y="41961"/>
                  </a:lnTo>
                  <a:lnTo>
                    <a:pt x="195085" y="43496"/>
                  </a:lnTo>
                  <a:lnTo>
                    <a:pt x="194876" y="44632"/>
                  </a:lnTo>
                  <a:lnTo>
                    <a:pt x="193480" y="44623"/>
                  </a:lnTo>
                  <a:lnTo>
                    <a:pt x="193173" y="45601"/>
                  </a:lnTo>
                  <a:lnTo>
                    <a:pt x="193800" y="47895"/>
                  </a:lnTo>
                  <a:lnTo>
                    <a:pt x="191732" y="50774"/>
                  </a:lnTo>
                  <a:lnTo>
                    <a:pt x="190166" y="51495"/>
                  </a:lnTo>
                  <a:lnTo>
                    <a:pt x="190407" y="53444"/>
                  </a:lnTo>
                  <a:lnTo>
                    <a:pt x="192024" y="53313"/>
                  </a:lnTo>
                  <a:lnTo>
                    <a:pt x="192297" y="51726"/>
                  </a:lnTo>
                  <a:lnTo>
                    <a:pt x="194045" y="52285"/>
                  </a:lnTo>
                  <a:lnTo>
                    <a:pt x="195915" y="53957"/>
                  </a:lnTo>
                  <a:lnTo>
                    <a:pt x="196641" y="53061"/>
                  </a:lnTo>
                  <a:lnTo>
                    <a:pt x="198926" y="54047"/>
                  </a:lnTo>
                  <a:lnTo>
                    <a:pt x="198706" y="55640"/>
                  </a:lnTo>
                  <a:lnTo>
                    <a:pt x="199625" y="56070"/>
                  </a:lnTo>
                  <a:lnTo>
                    <a:pt x="202115" y="54936"/>
                  </a:lnTo>
                  <a:lnTo>
                    <a:pt x="202016" y="53219"/>
                  </a:lnTo>
                  <a:lnTo>
                    <a:pt x="200676" y="50303"/>
                  </a:lnTo>
                  <a:lnTo>
                    <a:pt x="201534" y="48600"/>
                  </a:lnTo>
                  <a:lnTo>
                    <a:pt x="204269" y="47836"/>
                  </a:lnTo>
                  <a:lnTo>
                    <a:pt x="204337" y="47029"/>
                  </a:lnTo>
                  <a:lnTo>
                    <a:pt x="202900" y="46062"/>
                  </a:lnTo>
                  <a:lnTo>
                    <a:pt x="202928" y="44391"/>
                  </a:lnTo>
                  <a:lnTo>
                    <a:pt x="204299" y="43378"/>
                  </a:lnTo>
                  <a:lnTo>
                    <a:pt x="206061" y="45963"/>
                  </a:lnTo>
                  <a:lnTo>
                    <a:pt x="207306" y="45297"/>
                  </a:lnTo>
                  <a:lnTo>
                    <a:pt x="207450" y="43536"/>
                  </a:lnTo>
                  <a:lnTo>
                    <a:pt x="209835" y="43403"/>
                  </a:lnTo>
                  <a:lnTo>
                    <a:pt x="209873" y="41550"/>
                  </a:lnTo>
                  <a:lnTo>
                    <a:pt x="210918" y="38451"/>
                  </a:lnTo>
                  <a:lnTo>
                    <a:pt x="209564" y="38559"/>
                  </a:lnTo>
                  <a:lnTo>
                    <a:pt x="209591" y="37352"/>
                  </a:lnTo>
                  <a:lnTo>
                    <a:pt x="208713" y="35868"/>
                  </a:lnTo>
                  <a:lnTo>
                    <a:pt x="207542" y="35407"/>
                  </a:lnTo>
                  <a:lnTo>
                    <a:pt x="207112" y="33813"/>
                  </a:lnTo>
                  <a:lnTo>
                    <a:pt x="208485" y="31996"/>
                  </a:lnTo>
                  <a:lnTo>
                    <a:pt x="210343" y="32087"/>
                  </a:lnTo>
                  <a:lnTo>
                    <a:pt x="211579" y="30623"/>
                  </a:lnTo>
                  <a:lnTo>
                    <a:pt x="212344" y="30889"/>
                  </a:lnTo>
                  <a:lnTo>
                    <a:pt x="213482" y="29875"/>
                  </a:lnTo>
                  <a:lnTo>
                    <a:pt x="215521" y="33014"/>
                  </a:lnTo>
                  <a:lnTo>
                    <a:pt x="217635" y="32466"/>
                  </a:lnTo>
                  <a:lnTo>
                    <a:pt x="217185" y="29669"/>
                  </a:lnTo>
                  <a:lnTo>
                    <a:pt x="217723" y="28460"/>
                  </a:lnTo>
                  <a:lnTo>
                    <a:pt x="217348" y="26882"/>
                  </a:lnTo>
                  <a:lnTo>
                    <a:pt x="219616" y="26274"/>
                  </a:lnTo>
                  <a:lnTo>
                    <a:pt x="219443" y="24602"/>
                  </a:lnTo>
                  <a:lnTo>
                    <a:pt x="220900" y="24938"/>
                  </a:lnTo>
                  <a:lnTo>
                    <a:pt x="222095" y="23712"/>
                  </a:lnTo>
                  <a:lnTo>
                    <a:pt x="223994" y="25360"/>
                  </a:lnTo>
                  <a:lnTo>
                    <a:pt x="224612" y="24058"/>
                  </a:lnTo>
                  <a:lnTo>
                    <a:pt x="227525" y="24226"/>
                  </a:lnTo>
                  <a:lnTo>
                    <a:pt x="230239" y="24791"/>
                  </a:lnTo>
                  <a:lnTo>
                    <a:pt x="231682" y="25659"/>
                  </a:lnTo>
                  <a:lnTo>
                    <a:pt x="230950" y="27845"/>
                  </a:lnTo>
                  <a:lnTo>
                    <a:pt x="232314" y="28566"/>
                  </a:lnTo>
                  <a:lnTo>
                    <a:pt x="231944" y="29542"/>
                  </a:lnTo>
                  <a:lnTo>
                    <a:pt x="232500" y="32612"/>
                  </a:lnTo>
                  <a:lnTo>
                    <a:pt x="234378" y="33405"/>
                  </a:lnTo>
                  <a:lnTo>
                    <a:pt x="235214" y="31152"/>
                  </a:lnTo>
                  <a:lnTo>
                    <a:pt x="239319" y="29928"/>
                  </a:lnTo>
                  <a:lnTo>
                    <a:pt x="240586" y="28471"/>
                  </a:lnTo>
                  <a:lnTo>
                    <a:pt x="239742" y="27623"/>
                  </a:lnTo>
                  <a:lnTo>
                    <a:pt x="241533" y="26985"/>
                  </a:lnTo>
                  <a:lnTo>
                    <a:pt x="243284" y="26824"/>
                  </a:lnTo>
                  <a:lnTo>
                    <a:pt x="245580" y="21270"/>
                  </a:lnTo>
                  <a:lnTo>
                    <a:pt x="246749" y="20135"/>
                  </a:lnTo>
                  <a:lnTo>
                    <a:pt x="246604" y="19294"/>
                  </a:lnTo>
                  <a:lnTo>
                    <a:pt x="244941" y="18939"/>
                  </a:lnTo>
                  <a:lnTo>
                    <a:pt x="243912" y="16515"/>
                  </a:lnTo>
                  <a:lnTo>
                    <a:pt x="242209" y="16473"/>
                  </a:lnTo>
                  <a:lnTo>
                    <a:pt x="241830" y="15255"/>
                  </a:lnTo>
                  <a:lnTo>
                    <a:pt x="243816" y="13012"/>
                  </a:lnTo>
                  <a:lnTo>
                    <a:pt x="242829" y="11828"/>
                  </a:lnTo>
                  <a:lnTo>
                    <a:pt x="242163" y="9326"/>
                  </a:lnTo>
                  <a:lnTo>
                    <a:pt x="244939" y="9026"/>
                  </a:lnTo>
                  <a:lnTo>
                    <a:pt x="245884" y="6643"/>
                  </a:lnTo>
                  <a:lnTo>
                    <a:pt x="244649" y="5909"/>
                  </a:lnTo>
                  <a:lnTo>
                    <a:pt x="244900" y="4221"/>
                  </a:lnTo>
                  <a:lnTo>
                    <a:pt x="244208" y="2515"/>
                  </a:lnTo>
                  <a:lnTo>
                    <a:pt x="245938" y="2041"/>
                  </a:lnTo>
                  <a:lnTo>
                    <a:pt x="246774" y="1102"/>
                  </a:lnTo>
                  <a:lnTo>
                    <a:pt x="248226" y="1723"/>
                  </a:lnTo>
                  <a:lnTo>
                    <a:pt x="248121" y="3083"/>
                  </a:lnTo>
                  <a:lnTo>
                    <a:pt x="249794" y="3237"/>
                  </a:lnTo>
                  <a:lnTo>
                    <a:pt x="251511" y="1802"/>
                  </a:lnTo>
                  <a:lnTo>
                    <a:pt x="252630" y="1706"/>
                  </a:lnTo>
                  <a:lnTo>
                    <a:pt x="253994" y="0"/>
                  </a:lnTo>
                  <a:lnTo>
                    <a:pt x="255393" y="795"/>
                  </a:lnTo>
                  <a:lnTo>
                    <a:pt x="256303" y="5025"/>
                  </a:lnTo>
                  <a:lnTo>
                    <a:pt x="257598" y="3884"/>
                  </a:lnTo>
                  <a:lnTo>
                    <a:pt x="259941" y="4238"/>
                  </a:lnTo>
                  <a:lnTo>
                    <a:pt x="261079" y="5214"/>
                  </a:lnTo>
                  <a:lnTo>
                    <a:pt x="263327" y="5679"/>
                  </a:lnTo>
                  <a:lnTo>
                    <a:pt x="264603" y="4592"/>
                  </a:lnTo>
                  <a:lnTo>
                    <a:pt x="265163" y="3159"/>
                  </a:lnTo>
                  <a:lnTo>
                    <a:pt x="266547" y="1446"/>
                  </a:lnTo>
                  <a:lnTo>
                    <a:pt x="269537" y="5297"/>
                  </a:lnTo>
                  <a:lnTo>
                    <a:pt x="270532" y="5891"/>
                  </a:lnTo>
                  <a:lnTo>
                    <a:pt x="269192" y="9991"/>
                  </a:lnTo>
                  <a:lnTo>
                    <a:pt x="268897" y="12561"/>
                  </a:lnTo>
                  <a:lnTo>
                    <a:pt x="271366" y="13507"/>
                  </a:lnTo>
                  <a:lnTo>
                    <a:pt x="271213" y="15589"/>
                  </a:lnTo>
                  <a:lnTo>
                    <a:pt x="270521" y="17158"/>
                  </a:lnTo>
                  <a:lnTo>
                    <a:pt x="272557" y="18591"/>
                  </a:lnTo>
                  <a:lnTo>
                    <a:pt x="274165" y="19031"/>
                  </a:lnTo>
                  <a:lnTo>
                    <a:pt x="274490" y="17241"/>
                  </a:lnTo>
                  <a:lnTo>
                    <a:pt x="275200" y="16987"/>
                  </a:lnTo>
                  <a:lnTo>
                    <a:pt x="275340" y="15386"/>
                  </a:lnTo>
                  <a:lnTo>
                    <a:pt x="276857" y="15465"/>
                  </a:lnTo>
                  <a:lnTo>
                    <a:pt x="278292" y="13428"/>
                  </a:lnTo>
                  <a:lnTo>
                    <a:pt x="282321" y="13540"/>
                  </a:lnTo>
                  <a:lnTo>
                    <a:pt x="284266" y="13191"/>
                  </a:lnTo>
                  <a:lnTo>
                    <a:pt x="287161" y="9697"/>
                  </a:lnTo>
                  <a:lnTo>
                    <a:pt x="289763" y="10466"/>
                  </a:lnTo>
                  <a:lnTo>
                    <a:pt x="291235" y="12073"/>
                  </a:lnTo>
                  <a:lnTo>
                    <a:pt x="292506" y="12096"/>
                  </a:lnTo>
                  <a:lnTo>
                    <a:pt x="295138" y="10754"/>
                  </a:lnTo>
                  <a:lnTo>
                    <a:pt x="295878" y="11866"/>
                  </a:lnTo>
                  <a:lnTo>
                    <a:pt x="297530" y="12582"/>
                  </a:lnTo>
                  <a:lnTo>
                    <a:pt x="298295" y="13942"/>
                  </a:lnTo>
                  <a:lnTo>
                    <a:pt x="299239" y="12946"/>
                  </a:lnTo>
                  <a:lnTo>
                    <a:pt x="300117" y="9368"/>
                  </a:lnTo>
                  <a:lnTo>
                    <a:pt x="302466" y="10351"/>
                  </a:lnTo>
                  <a:lnTo>
                    <a:pt x="301860" y="12335"/>
                  </a:lnTo>
                  <a:lnTo>
                    <a:pt x="302635" y="14672"/>
                  </a:lnTo>
                  <a:lnTo>
                    <a:pt x="302783" y="16203"/>
                  </a:lnTo>
                  <a:lnTo>
                    <a:pt x="303479" y="19386"/>
                  </a:lnTo>
                  <a:lnTo>
                    <a:pt x="304568" y="19833"/>
                  </a:lnTo>
                  <a:lnTo>
                    <a:pt x="305250" y="21118"/>
                  </a:lnTo>
                  <a:lnTo>
                    <a:pt x="305693" y="23816"/>
                  </a:lnTo>
                  <a:lnTo>
                    <a:pt x="304986" y="26521"/>
                  </a:lnTo>
                  <a:lnTo>
                    <a:pt x="305488" y="29590"/>
                  </a:lnTo>
                  <a:lnTo>
                    <a:pt x="307297" y="30212"/>
                  </a:lnTo>
                  <a:lnTo>
                    <a:pt x="307480" y="32661"/>
                  </a:lnTo>
                  <a:lnTo>
                    <a:pt x="305040" y="35278"/>
                  </a:lnTo>
                  <a:lnTo>
                    <a:pt x="305079" y="37176"/>
                  </a:lnTo>
                  <a:lnTo>
                    <a:pt x="304093" y="39409"/>
                  </a:lnTo>
                  <a:lnTo>
                    <a:pt x="305354" y="39666"/>
                  </a:lnTo>
                  <a:lnTo>
                    <a:pt x="307846" y="41443"/>
                  </a:lnTo>
                  <a:lnTo>
                    <a:pt x="310940" y="42736"/>
                  </a:lnTo>
                  <a:lnTo>
                    <a:pt x="313009" y="43183"/>
                  </a:lnTo>
                  <a:lnTo>
                    <a:pt x="316305" y="42140"/>
                  </a:lnTo>
                  <a:lnTo>
                    <a:pt x="317356" y="41353"/>
                  </a:lnTo>
                  <a:lnTo>
                    <a:pt x="318709" y="41657"/>
                  </a:lnTo>
                  <a:lnTo>
                    <a:pt x="319765" y="40838"/>
                  </a:lnTo>
                  <a:lnTo>
                    <a:pt x="321548" y="42781"/>
                  </a:lnTo>
                  <a:lnTo>
                    <a:pt x="322811" y="42170"/>
                  </a:lnTo>
                  <a:lnTo>
                    <a:pt x="323481" y="43836"/>
                  </a:lnTo>
                  <a:lnTo>
                    <a:pt x="321603" y="45950"/>
                  </a:lnTo>
                  <a:lnTo>
                    <a:pt x="322020" y="49601"/>
                  </a:lnTo>
                  <a:lnTo>
                    <a:pt x="319829" y="50008"/>
                  </a:lnTo>
                  <a:lnTo>
                    <a:pt x="319704" y="52638"/>
                  </a:lnTo>
                  <a:lnTo>
                    <a:pt x="321955" y="57149"/>
                  </a:lnTo>
                  <a:lnTo>
                    <a:pt x="321884" y="59213"/>
                  </a:lnTo>
                  <a:lnTo>
                    <a:pt x="320508" y="59383"/>
                  </a:lnTo>
                  <a:lnTo>
                    <a:pt x="319872" y="60458"/>
                  </a:lnTo>
                  <a:lnTo>
                    <a:pt x="320037" y="63868"/>
                  </a:lnTo>
                  <a:lnTo>
                    <a:pt x="321526" y="64077"/>
                  </a:lnTo>
                  <a:lnTo>
                    <a:pt x="322012" y="65190"/>
                  </a:lnTo>
                  <a:lnTo>
                    <a:pt x="325739" y="64447"/>
                  </a:lnTo>
                  <a:lnTo>
                    <a:pt x="324980" y="62495"/>
                  </a:lnTo>
                  <a:lnTo>
                    <a:pt x="326079" y="60523"/>
                  </a:lnTo>
                  <a:lnTo>
                    <a:pt x="327530" y="59419"/>
                  </a:lnTo>
                  <a:lnTo>
                    <a:pt x="326987" y="58129"/>
                  </a:lnTo>
                  <a:lnTo>
                    <a:pt x="325419" y="56526"/>
                  </a:lnTo>
                  <a:lnTo>
                    <a:pt x="323979" y="55694"/>
                  </a:lnTo>
                  <a:lnTo>
                    <a:pt x="325082" y="54072"/>
                  </a:lnTo>
                  <a:lnTo>
                    <a:pt x="325884" y="54273"/>
                  </a:lnTo>
                  <a:lnTo>
                    <a:pt x="329235" y="53066"/>
                  </a:lnTo>
                  <a:lnTo>
                    <a:pt x="329383" y="54240"/>
                  </a:lnTo>
                  <a:lnTo>
                    <a:pt x="330889" y="55315"/>
                  </a:lnTo>
                  <a:lnTo>
                    <a:pt x="330739" y="56103"/>
                  </a:lnTo>
                  <a:lnTo>
                    <a:pt x="332457" y="56969"/>
                  </a:lnTo>
                  <a:lnTo>
                    <a:pt x="332832" y="57761"/>
                  </a:lnTo>
                  <a:lnTo>
                    <a:pt x="331701" y="60102"/>
                  </a:lnTo>
                  <a:lnTo>
                    <a:pt x="332886" y="61108"/>
                  </a:lnTo>
                  <a:lnTo>
                    <a:pt x="332742" y="63593"/>
                  </a:lnTo>
                  <a:lnTo>
                    <a:pt x="331683" y="65240"/>
                  </a:lnTo>
                  <a:lnTo>
                    <a:pt x="331831" y="66616"/>
                  </a:lnTo>
                  <a:lnTo>
                    <a:pt x="329391" y="68456"/>
                  </a:lnTo>
                  <a:lnTo>
                    <a:pt x="330149" y="70555"/>
                  </a:lnTo>
                  <a:lnTo>
                    <a:pt x="330230" y="72301"/>
                  </a:lnTo>
                  <a:lnTo>
                    <a:pt x="332447" y="73310"/>
                  </a:lnTo>
                  <a:lnTo>
                    <a:pt x="333947" y="72558"/>
                  </a:lnTo>
                  <a:lnTo>
                    <a:pt x="334639" y="71172"/>
                  </a:lnTo>
                  <a:lnTo>
                    <a:pt x="335566" y="71006"/>
                  </a:lnTo>
                  <a:lnTo>
                    <a:pt x="336496" y="73745"/>
                  </a:lnTo>
                  <a:lnTo>
                    <a:pt x="337716" y="74288"/>
                  </a:lnTo>
                  <a:lnTo>
                    <a:pt x="340426" y="72857"/>
                  </a:lnTo>
                  <a:lnTo>
                    <a:pt x="341855" y="72985"/>
                  </a:lnTo>
                  <a:lnTo>
                    <a:pt x="342734" y="73705"/>
                  </a:lnTo>
                  <a:lnTo>
                    <a:pt x="342735" y="75094"/>
                  </a:lnTo>
                  <a:lnTo>
                    <a:pt x="344237" y="75563"/>
                  </a:lnTo>
                  <a:lnTo>
                    <a:pt x="347116" y="77091"/>
                  </a:lnTo>
                  <a:lnTo>
                    <a:pt x="347928" y="75898"/>
                  </a:lnTo>
                  <a:lnTo>
                    <a:pt x="347825" y="74486"/>
                  </a:lnTo>
                  <a:lnTo>
                    <a:pt x="348732" y="72837"/>
                  </a:lnTo>
                  <a:lnTo>
                    <a:pt x="349680" y="73909"/>
                  </a:lnTo>
                  <a:lnTo>
                    <a:pt x="350952" y="74292"/>
                  </a:lnTo>
                  <a:lnTo>
                    <a:pt x="352278" y="75438"/>
                  </a:lnTo>
                  <a:lnTo>
                    <a:pt x="353521" y="74201"/>
                  </a:lnTo>
                  <a:lnTo>
                    <a:pt x="352242" y="70776"/>
                  </a:lnTo>
                  <a:lnTo>
                    <a:pt x="354559" y="68592"/>
                  </a:lnTo>
                  <a:lnTo>
                    <a:pt x="356697" y="63788"/>
                  </a:lnTo>
                  <a:lnTo>
                    <a:pt x="356309" y="62399"/>
                  </a:lnTo>
                  <a:lnTo>
                    <a:pt x="357036" y="59377"/>
                  </a:lnTo>
                  <a:lnTo>
                    <a:pt x="359336" y="54605"/>
                  </a:lnTo>
                  <a:lnTo>
                    <a:pt x="360864" y="53785"/>
                  </a:lnTo>
                  <a:lnTo>
                    <a:pt x="361773" y="54310"/>
                  </a:lnTo>
                  <a:lnTo>
                    <a:pt x="364648" y="52872"/>
                  </a:lnTo>
                  <a:lnTo>
                    <a:pt x="363777" y="55050"/>
                  </a:lnTo>
                  <a:lnTo>
                    <a:pt x="363525" y="57086"/>
                  </a:lnTo>
                  <a:lnTo>
                    <a:pt x="364217" y="60789"/>
                  </a:lnTo>
                  <a:lnTo>
                    <a:pt x="365547" y="61626"/>
                  </a:lnTo>
                  <a:lnTo>
                    <a:pt x="365293" y="62842"/>
                  </a:lnTo>
                  <a:lnTo>
                    <a:pt x="364277" y="64257"/>
                  </a:lnTo>
                  <a:lnTo>
                    <a:pt x="364694" y="66108"/>
                  </a:lnTo>
                  <a:lnTo>
                    <a:pt x="367253" y="68747"/>
                  </a:lnTo>
                  <a:lnTo>
                    <a:pt x="368922" y="67491"/>
                  </a:lnTo>
                  <a:lnTo>
                    <a:pt x="371941" y="69355"/>
                  </a:lnTo>
                  <a:lnTo>
                    <a:pt x="371008" y="70173"/>
                  </a:lnTo>
                  <a:lnTo>
                    <a:pt x="370115" y="72816"/>
                  </a:lnTo>
                  <a:lnTo>
                    <a:pt x="369230" y="73811"/>
                  </a:lnTo>
                  <a:lnTo>
                    <a:pt x="368993" y="75836"/>
                  </a:lnTo>
                  <a:lnTo>
                    <a:pt x="368744" y="78523"/>
                  </a:lnTo>
                  <a:lnTo>
                    <a:pt x="367218" y="81268"/>
                  </a:lnTo>
                  <a:lnTo>
                    <a:pt x="366614" y="83260"/>
                  </a:lnTo>
                  <a:lnTo>
                    <a:pt x="366215" y="86443"/>
                  </a:lnTo>
                  <a:lnTo>
                    <a:pt x="367811" y="85817"/>
                  </a:lnTo>
                  <a:lnTo>
                    <a:pt x="368513" y="84294"/>
                  </a:lnTo>
                  <a:lnTo>
                    <a:pt x="370822" y="85468"/>
                  </a:lnTo>
                  <a:lnTo>
                    <a:pt x="371375" y="86410"/>
                  </a:lnTo>
                  <a:lnTo>
                    <a:pt x="370456" y="88167"/>
                  </a:lnTo>
                  <a:lnTo>
                    <a:pt x="369006" y="88418"/>
                  </a:lnTo>
                  <a:lnTo>
                    <a:pt x="367682" y="89396"/>
                  </a:lnTo>
                  <a:lnTo>
                    <a:pt x="367590" y="90905"/>
                  </a:lnTo>
                  <a:lnTo>
                    <a:pt x="366409" y="91818"/>
                  </a:lnTo>
                  <a:lnTo>
                    <a:pt x="367183" y="93631"/>
                  </a:lnTo>
                  <a:lnTo>
                    <a:pt x="367058" y="95481"/>
                  </a:lnTo>
                  <a:lnTo>
                    <a:pt x="368078" y="98242"/>
                  </a:lnTo>
                  <a:lnTo>
                    <a:pt x="368019" y="99043"/>
                  </a:lnTo>
                  <a:lnTo>
                    <a:pt x="369217" y="100339"/>
                  </a:lnTo>
                  <a:lnTo>
                    <a:pt x="369055" y="102478"/>
                  </a:lnTo>
                  <a:lnTo>
                    <a:pt x="368416" y="104528"/>
                  </a:lnTo>
                  <a:lnTo>
                    <a:pt x="370421" y="106197"/>
                  </a:lnTo>
                  <a:lnTo>
                    <a:pt x="371621" y="108719"/>
                  </a:lnTo>
                  <a:lnTo>
                    <a:pt x="373899" y="108976"/>
                  </a:lnTo>
                  <a:lnTo>
                    <a:pt x="374643" y="110261"/>
                  </a:lnTo>
                  <a:lnTo>
                    <a:pt x="376375" y="110980"/>
                  </a:lnTo>
                  <a:lnTo>
                    <a:pt x="377252" y="111939"/>
                  </a:lnTo>
                  <a:lnTo>
                    <a:pt x="376329" y="112724"/>
                  </a:lnTo>
                  <a:lnTo>
                    <a:pt x="377168" y="116224"/>
                  </a:lnTo>
                  <a:lnTo>
                    <a:pt x="376015" y="118753"/>
                  </a:lnTo>
                  <a:lnTo>
                    <a:pt x="376693" y="120177"/>
                  </a:lnTo>
                  <a:lnTo>
                    <a:pt x="374880" y="121466"/>
                  </a:lnTo>
                  <a:lnTo>
                    <a:pt x="373035" y="121317"/>
                  </a:lnTo>
                  <a:lnTo>
                    <a:pt x="371950" y="121983"/>
                  </a:lnTo>
                  <a:lnTo>
                    <a:pt x="366490" y="126703"/>
                  </a:lnTo>
                  <a:lnTo>
                    <a:pt x="366743" y="129678"/>
                  </a:lnTo>
                  <a:lnTo>
                    <a:pt x="365928" y="130471"/>
                  </a:lnTo>
                  <a:lnTo>
                    <a:pt x="362801" y="130844"/>
                  </a:lnTo>
                  <a:lnTo>
                    <a:pt x="362653" y="130019"/>
                  </a:lnTo>
                  <a:lnTo>
                    <a:pt x="360006" y="128547"/>
                  </a:lnTo>
                  <a:lnTo>
                    <a:pt x="357745" y="130875"/>
                  </a:lnTo>
                  <a:lnTo>
                    <a:pt x="356889" y="128613"/>
                  </a:lnTo>
                  <a:lnTo>
                    <a:pt x="356263" y="128643"/>
                  </a:lnTo>
                  <a:lnTo>
                    <a:pt x="354024" y="130817"/>
                  </a:lnTo>
                  <a:lnTo>
                    <a:pt x="355024" y="133037"/>
                  </a:lnTo>
                  <a:lnTo>
                    <a:pt x="353669" y="136715"/>
                  </a:lnTo>
                  <a:lnTo>
                    <a:pt x="351458" y="137724"/>
                  </a:lnTo>
                  <a:lnTo>
                    <a:pt x="350487" y="138928"/>
                  </a:lnTo>
                  <a:lnTo>
                    <a:pt x="349673" y="141045"/>
                  </a:lnTo>
                  <a:lnTo>
                    <a:pt x="348551" y="140637"/>
                  </a:lnTo>
                  <a:lnTo>
                    <a:pt x="347697" y="141478"/>
                  </a:lnTo>
                  <a:lnTo>
                    <a:pt x="346220" y="141466"/>
                  </a:lnTo>
                  <a:lnTo>
                    <a:pt x="346037" y="142500"/>
                  </a:lnTo>
                  <a:lnTo>
                    <a:pt x="344678" y="143986"/>
                  </a:lnTo>
                  <a:lnTo>
                    <a:pt x="341521" y="145482"/>
                  </a:lnTo>
                  <a:lnTo>
                    <a:pt x="341162" y="146222"/>
                  </a:lnTo>
                  <a:lnTo>
                    <a:pt x="342201" y="147729"/>
                  </a:lnTo>
                  <a:lnTo>
                    <a:pt x="342326" y="149347"/>
                  </a:lnTo>
                  <a:lnTo>
                    <a:pt x="339780" y="152199"/>
                  </a:lnTo>
                  <a:lnTo>
                    <a:pt x="338031" y="152657"/>
                  </a:lnTo>
                  <a:lnTo>
                    <a:pt x="337124" y="153835"/>
                  </a:lnTo>
                  <a:lnTo>
                    <a:pt x="334439" y="155266"/>
                  </a:lnTo>
                  <a:lnTo>
                    <a:pt x="336179" y="156753"/>
                  </a:lnTo>
                  <a:lnTo>
                    <a:pt x="337108" y="156740"/>
                  </a:lnTo>
                  <a:lnTo>
                    <a:pt x="337693" y="158609"/>
                  </a:lnTo>
                  <a:lnTo>
                    <a:pt x="339175" y="159810"/>
                  </a:lnTo>
                  <a:lnTo>
                    <a:pt x="340649" y="159686"/>
                  </a:lnTo>
                  <a:lnTo>
                    <a:pt x="341980" y="160204"/>
                  </a:lnTo>
                  <a:lnTo>
                    <a:pt x="343914" y="159575"/>
                  </a:lnTo>
                  <a:lnTo>
                    <a:pt x="343878" y="158255"/>
                  </a:lnTo>
                  <a:lnTo>
                    <a:pt x="344732" y="156998"/>
                  </a:lnTo>
                  <a:lnTo>
                    <a:pt x="346356" y="155594"/>
                  </a:lnTo>
                  <a:lnTo>
                    <a:pt x="347505" y="155158"/>
                  </a:lnTo>
                  <a:lnTo>
                    <a:pt x="348227" y="154038"/>
                  </a:lnTo>
                  <a:lnTo>
                    <a:pt x="350464" y="153867"/>
                  </a:lnTo>
                  <a:lnTo>
                    <a:pt x="352174" y="152563"/>
                  </a:lnTo>
                  <a:lnTo>
                    <a:pt x="354261" y="152056"/>
                  </a:lnTo>
                  <a:lnTo>
                    <a:pt x="355433" y="153021"/>
                  </a:lnTo>
                  <a:lnTo>
                    <a:pt x="354025" y="154285"/>
                  </a:lnTo>
                  <a:lnTo>
                    <a:pt x="353508" y="155980"/>
                  </a:lnTo>
                  <a:lnTo>
                    <a:pt x="355044" y="156216"/>
                  </a:lnTo>
                  <a:lnTo>
                    <a:pt x="356077" y="155645"/>
                  </a:lnTo>
                  <a:lnTo>
                    <a:pt x="357523" y="156200"/>
                  </a:lnTo>
                  <a:lnTo>
                    <a:pt x="358937" y="155012"/>
                  </a:lnTo>
                  <a:lnTo>
                    <a:pt x="361048" y="152557"/>
                  </a:lnTo>
                  <a:lnTo>
                    <a:pt x="362377" y="150205"/>
                  </a:lnTo>
                  <a:lnTo>
                    <a:pt x="363566" y="150100"/>
                  </a:lnTo>
                  <a:lnTo>
                    <a:pt x="364004" y="151445"/>
                  </a:lnTo>
                  <a:lnTo>
                    <a:pt x="365052" y="151788"/>
                  </a:lnTo>
                  <a:lnTo>
                    <a:pt x="366232" y="151205"/>
                  </a:lnTo>
                  <a:lnTo>
                    <a:pt x="368548" y="150935"/>
                  </a:lnTo>
                  <a:lnTo>
                    <a:pt x="370067" y="149948"/>
                  </a:lnTo>
                  <a:lnTo>
                    <a:pt x="371726" y="150593"/>
                  </a:lnTo>
                  <a:lnTo>
                    <a:pt x="373378" y="149902"/>
                  </a:lnTo>
                  <a:lnTo>
                    <a:pt x="374515" y="151879"/>
                  </a:lnTo>
                  <a:lnTo>
                    <a:pt x="375350" y="152441"/>
                  </a:lnTo>
                  <a:lnTo>
                    <a:pt x="376424" y="151350"/>
                  </a:lnTo>
                  <a:lnTo>
                    <a:pt x="377398" y="151234"/>
                  </a:lnTo>
                  <a:lnTo>
                    <a:pt x="376714" y="155087"/>
                  </a:lnTo>
                  <a:lnTo>
                    <a:pt x="377205" y="155938"/>
                  </a:lnTo>
                  <a:lnTo>
                    <a:pt x="378327" y="157046"/>
                  </a:lnTo>
                  <a:lnTo>
                    <a:pt x="379061" y="155220"/>
                  </a:lnTo>
                  <a:lnTo>
                    <a:pt x="380434" y="156699"/>
                  </a:lnTo>
                  <a:lnTo>
                    <a:pt x="380824" y="159005"/>
                  </a:lnTo>
                  <a:lnTo>
                    <a:pt x="381826" y="159984"/>
                  </a:lnTo>
                  <a:lnTo>
                    <a:pt x="380941" y="162547"/>
                  </a:lnTo>
                  <a:lnTo>
                    <a:pt x="382296" y="162762"/>
                  </a:lnTo>
                  <a:lnTo>
                    <a:pt x="382707" y="164716"/>
                  </a:lnTo>
                  <a:lnTo>
                    <a:pt x="380070" y="165882"/>
                  </a:lnTo>
                  <a:lnTo>
                    <a:pt x="375062" y="168632"/>
                  </a:lnTo>
                  <a:lnTo>
                    <a:pt x="375198" y="169723"/>
                  </a:lnTo>
                  <a:lnTo>
                    <a:pt x="376371" y="170020"/>
                  </a:lnTo>
                  <a:lnTo>
                    <a:pt x="378310" y="168431"/>
                  </a:lnTo>
                  <a:lnTo>
                    <a:pt x="378571" y="169267"/>
                  </a:lnTo>
                  <a:lnTo>
                    <a:pt x="380051" y="169933"/>
                  </a:lnTo>
                  <a:lnTo>
                    <a:pt x="380007" y="172371"/>
                  </a:lnTo>
                  <a:lnTo>
                    <a:pt x="378988" y="173607"/>
                  </a:lnTo>
                  <a:lnTo>
                    <a:pt x="380292" y="176695"/>
                  </a:lnTo>
                  <a:close/>
                </a:path>
              </a:pathLst>
            </a:custGeom>
            <a:solidFill>
              <a:srgbClr val="EC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251396" y="5184140"/>
              <a:ext cx="1313" cy="1676"/>
            </a:xfrm>
            <a:custGeom>
              <a:avLst/>
              <a:pathLst>
                <a:path w="1313" h="1676">
                  <a:moveTo>
                    <a:pt x="210" y="0"/>
                  </a:moveTo>
                  <a:lnTo>
                    <a:pt x="1313" y="126"/>
                  </a:lnTo>
                  <a:lnTo>
                    <a:pt x="1310" y="1676"/>
                  </a:lnTo>
                  <a:lnTo>
                    <a:pt x="0" y="131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177250" y="5127448"/>
              <a:ext cx="1674" cy="1942"/>
            </a:xfrm>
            <a:custGeom>
              <a:avLst/>
              <a:pathLst>
                <a:path w="1674" h="1942">
                  <a:moveTo>
                    <a:pt x="0" y="1059"/>
                  </a:moveTo>
                  <a:lnTo>
                    <a:pt x="710" y="0"/>
                  </a:lnTo>
                  <a:lnTo>
                    <a:pt x="1674" y="1573"/>
                  </a:lnTo>
                  <a:lnTo>
                    <a:pt x="558" y="194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155685" y="4856717"/>
              <a:ext cx="1858" cy="1845"/>
            </a:xfrm>
            <a:custGeom>
              <a:avLst/>
              <a:pathLst>
                <a:path w="1858" h="1845">
                  <a:moveTo>
                    <a:pt x="0" y="1474"/>
                  </a:moveTo>
                  <a:lnTo>
                    <a:pt x="909" y="0"/>
                  </a:lnTo>
                  <a:lnTo>
                    <a:pt x="1858" y="660"/>
                  </a:lnTo>
                  <a:lnTo>
                    <a:pt x="1034" y="18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362438" y="5143520"/>
              <a:ext cx="2047" cy="1674"/>
            </a:xfrm>
            <a:custGeom>
              <a:avLst/>
              <a:pathLst>
                <a:path w="2047" h="1674">
                  <a:moveTo>
                    <a:pt x="0" y="1674"/>
                  </a:moveTo>
                  <a:lnTo>
                    <a:pt x="1224" y="0"/>
                  </a:lnTo>
                  <a:lnTo>
                    <a:pt x="2047" y="102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50014" y="5181351"/>
              <a:ext cx="1375" cy="1757"/>
            </a:xfrm>
            <a:custGeom>
              <a:avLst/>
              <a:pathLst>
                <a:path w="1375" h="1757">
                  <a:moveTo>
                    <a:pt x="212" y="96"/>
                  </a:moveTo>
                  <a:lnTo>
                    <a:pt x="1297" y="0"/>
                  </a:lnTo>
                  <a:lnTo>
                    <a:pt x="1375" y="1757"/>
                  </a:lnTo>
                  <a:lnTo>
                    <a:pt x="0" y="167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170010" y="4847283"/>
              <a:ext cx="2207" cy="1521"/>
            </a:xfrm>
            <a:custGeom>
              <a:avLst/>
              <a:pathLst>
                <a:path w="2207" h="1521">
                  <a:moveTo>
                    <a:pt x="0" y="0"/>
                  </a:moveTo>
                  <a:lnTo>
                    <a:pt x="2207" y="392"/>
                  </a:lnTo>
                  <a:lnTo>
                    <a:pt x="1585" y="1495"/>
                  </a:lnTo>
                  <a:lnTo>
                    <a:pt x="590" y="152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139396" y="4858280"/>
              <a:ext cx="2743" cy="1645"/>
            </a:xfrm>
            <a:custGeom>
              <a:avLst/>
              <a:pathLst>
                <a:path w="2743" h="1645">
                  <a:moveTo>
                    <a:pt x="0" y="943"/>
                  </a:moveTo>
                  <a:lnTo>
                    <a:pt x="778" y="0"/>
                  </a:lnTo>
                  <a:lnTo>
                    <a:pt x="2743" y="727"/>
                  </a:lnTo>
                  <a:lnTo>
                    <a:pt x="1940" y="16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251128" y="5179277"/>
              <a:ext cx="1907" cy="1887"/>
            </a:xfrm>
            <a:custGeom>
              <a:avLst/>
              <a:pathLst>
                <a:path w="1907" h="1887">
                  <a:moveTo>
                    <a:pt x="0" y="441"/>
                  </a:moveTo>
                  <a:lnTo>
                    <a:pt x="1471" y="0"/>
                  </a:lnTo>
                  <a:lnTo>
                    <a:pt x="1907" y="1887"/>
                  </a:lnTo>
                  <a:lnTo>
                    <a:pt x="436" y="15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189579" y="4827213"/>
              <a:ext cx="1844" cy="2247"/>
            </a:xfrm>
            <a:custGeom>
              <a:avLst/>
              <a:pathLst>
                <a:path w="1844" h="2247">
                  <a:moveTo>
                    <a:pt x="1844" y="517"/>
                  </a:moveTo>
                  <a:lnTo>
                    <a:pt x="1658" y="2247"/>
                  </a:lnTo>
                  <a:lnTo>
                    <a:pt x="411" y="2160"/>
                  </a:lnTo>
                  <a:lnTo>
                    <a:pt x="0" y="829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960214" y="4833850"/>
              <a:ext cx="2179" cy="1883"/>
            </a:xfrm>
            <a:custGeom>
              <a:avLst/>
              <a:pathLst>
                <a:path w="2179" h="1883">
                  <a:moveTo>
                    <a:pt x="37" y="789"/>
                  </a:moveTo>
                  <a:lnTo>
                    <a:pt x="1612" y="0"/>
                  </a:lnTo>
                  <a:lnTo>
                    <a:pt x="2179" y="977"/>
                  </a:lnTo>
                  <a:lnTo>
                    <a:pt x="1332" y="1883"/>
                  </a:lnTo>
                  <a:lnTo>
                    <a:pt x="0" y="188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25315" y="5288483"/>
              <a:ext cx="2138" cy="1819"/>
            </a:xfrm>
            <a:custGeom>
              <a:avLst/>
              <a:pathLst>
                <a:path w="2138" h="1819">
                  <a:moveTo>
                    <a:pt x="0" y="1305"/>
                  </a:moveTo>
                  <a:lnTo>
                    <a:pt x="1042" y="0"/>
                  </a:lnTo>
                  <a:lnTo>
                    <a:pt x="2138" y="177"/>
                  </a:lnTo>
                  <a:lnTo>
                    <a:pt x="1813" y="181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22781" y="5182166"/>
              <a:ext cx="2392" cy="1765"/>
            </a:xfrm>
            <a:custGeom>
              <a:avLst/>
              <a:pathLst>
                <a:path w="2392" h="1765">
                  <a:moveTo>
                    <a:pt x="0" y="1238"/>
                  </a:moveTo>
                  <a:lnTo>
                    <a:pt x="830" y="173"/>
                  </a:lnTo>
                  <a:lnTo>
                    <a:pt x="2176" y="0"/>
                  </a:lnTo>
                  <a:lnTo>
                    <a:pt x="2392" y="1164"/>
                  </a:lnTo>
                  <a:lnTo>
                    <a:pt x="1446" y="176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22235" y="4846350"/>
              <a:ext cx="2739" cy="1284"/>
            </a:xfrm>
            <a:custGeom>
              <a:avLst/>
              <a:pathLst>
                <a:path w="2739" h="1284">
                  <a:moveTo>
                    <a:pt x="0" y="861"/>
                  </a:moveTo>
                  <a:lnTo>
                    <a:pt x="600" y="0"/>
                  </a:lnTo>
                  <a:lnTo>
                    <a:pt x="2739" y="167"/>
                  </a:lnTo>
                  <a:lnTo>
                    <a:pt x="2108" y="128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305074" y="5230802"/>
              <a:ext cx="2280" cy="1796"/>
            </a:xfrm>
            <a:custGeom>
              <a:avLst/>
              <a:pathLst>
                <a:path w="2280" h="1796">
                  <a:moveTo>
                    <a:pt x="0" y="73"/>
                  </a:moveTo>
                  <a:lnTo>
                    <a:pt x="1177" y="0"/>
                  </a:lnTo>
                  <a:lnTo>
                    <a:pt x="2280" y="1546"/>
                  </a:lnTo>
                  <a:lnTo>
                    <a:pt x="611" y="179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33729" y="4841570"/>
              <a:ext cx="1715" cy="2203"/>
            </a:xfrm>
            <a:custGeom>
              <a:avLst/>
              <a:pathLst>
                <a:path w="1715" h="2203">
                  <a:moveTo>
                    <a:pt x="0" y="980"/>
                  </a:moveTo>
                  <a:lnTo>
                    <a:pt x="438" y="85"/>
                  </a:lnTo>
                  <a:lnTo>
                    <a:pt x="1715" y="0"/>
                  </a:lnTo>
                  <a:lnTo>
                    <a:pt x="1573" y="1890"/>
                  </a:lnTo>
                  <a:lnTo>
                    <a:pt x="87" y="22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055140" y="4796530"/>
              <a:ext cx="1891" cy="2333"/>
            </a:xfrm>
            <a:custGeom>
              <a:avLst/>
              <a:pathLst>
                <a:path w="1891" h="2333">
                  <a:moveTo>
                    <a:pt x="0" y="2063"/>
                  </a:moveTo>
                  <a:lnTo>
                    <a:pt x="380" y="225"/>
                  </a:lnTo>
                  <a:lnTo>
                    <a:pt x="935" y="0"/>
                  </a:lnTo>
                  <a:lnTo>
                    <a:pt x="1660" y="385"/>
                  </a:lnTo>
                  <a:lnTo>
                    <a:pt x="1891" y="2053"/>
                  </a:lnTo>
                  <a:lnTo>
                    <a:pt x="1392" y="2333"/>
                  </a:lnTo>
                  <a:lnTo>
                    <a:pt x="501" y="228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54661" y="5179236"/>
              <a:ext cx="2026" cy="2660"/>
            </a:xfrm>
            <a:custGeom>
              <a:avLst/>
              <a:pathLst>
                <a:path w="2026" h="2660">
                  <a:moveTo>
                    <a:pt x="556" y="0"/>
                  </a:moveTo>
                  <a:lnTo>
                    <a:pt x="2026" y="1050"/>
                  </a:lnTo>
                  <a:lnTo>
                    <a:pt x="1413" y="2660"/>
                  </a:lnTo>
                  <a:lnTo>
                    <a:pt x="0" y="128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92026" y="4781069"/>
              <a:ext cx="2734" cy="2339"/>
            </a:xfrm>
            <a:custGeom>
              <a:avLst/>
              <a:pathLst>
                <a:path w="2734" h="2339">
                  <a:moveTo>
                    <a:pt x="0" y="462"/>
                  </a:moveTo>
                  <a:lnTo>
                    <a:pt x="385" y="0"/>
                  </a:lnTo>
                  <a:lnTo>
                    <a:pt x="1702" y="23"/>
                  </a:lnTo>
                  <a:lnTo>
                    <a:pt x="2398" y="751"/>
                  </a:lnTo>
                  <a:lnTo>
                    <a:pt x="2734" y="2024"/>
                  </a:lnTo>
                  <a:lnTo>
                    <a:pt x="2632" y="2267"/>
                  </a:lnTo>
                  <a:lnTo>
                    <a:pt x="2392" y="2339"/>
                  </a:lnTo>
                  <a:lnTo>
                    <a:pt x="2183" y="2286"/>
                  </a:lnTo>
                  <a:lnTo>
                    <a:pt x="917" y="1381"/>
                  </a:lnTo>
                  <a:lnTo>
                    <a:pt x="702" y="1105"/>
                  </a:lnTo>
                  <a:lnTo>
                    <a:pt x="493" y="948"/>
                  </a:lnTo>
                  <a:lnTo>
                    <a:pt x="196" y="76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177983" y="4843956"/>
              <a:ext cx="2408" cy="2257"/>
            </a:xfrm>
            <a:custGeom>
              <a:avLst/>
              <a:pathLst>
                <a:path w="2408" h="2257">
                  <a:moveTo>
                    <a:pt x="1858" y="0"/>
                  </a:moveTo>
                  <a:lnTo>
                    <a:pt x="2408" y="1095"/>
                  </a:lnTo>
                  <a:lnTo>
                    <a:pt x="1908" y="2257"/>
                  </a:lnTo>
                  <a:lnTo>
                    <a:pt x="0" y="1587"/>
                  </a:lnTo>
                  <a:lnTo>
                    <a:pt x="583" y="5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067898" y="4768197"/>
              <a:ext cx="2406" cy="2341"/>
            </a:xfrm>
            <a:custGeom>
              <a:avLst/>
              <a:pathLst>
                <a:path w="2406" h="2341">
                  <a:moveTo>
                    <a:pt x="1071" y="259"/>
                  </a:moveTo>
                  <a:lnTo>
                    <a:pt x="2119" y="0"/>
                  </a:lnTo>
                  <a:lnTo>
                    <a:pt x="2376" y="197"/>
                  </a:lnTo>
                  <a:lnTo>
                    <a:pt x="2406" y="736"/>
                  </a:lnTo>
                  <a:lnTo>
                    <a:pt x="1589" y="1959"/>
                  </a:lnTo>
                  <a:lnTo>
                    <a:pt x="853" y="2246"/>
                  </a:lnTo>
                  <a:lnTo>
                    <a:pt x="507" y="2341"/>
                  </a:lnTo>
                  <a:lnTo>
                    <a:pt x="70" y="2119"/>
                  </a:lnTo>
                  <a:lnTo>
                    <a:pt x="0" y="16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296923" y="5227472"/>
              <a:ext cx="1493" cy="2174"/>
            </a:xfrm>
            <a:custGeom>
              <a:avLst/>
              <a:pathLst>
                <a:path w="1493" h="2174">
                  <a:moveTo>
                    <a:pt x="0" y="0"/>
                  </a:moveTo>
                  <a:lnTo>
                    <a:pt x="1423" y="65"/>
                  </a:lnTo>
                  <a:lnTo>
                    <a:pt x="1493" y="2174"/>
                  </a:lnTo>
                  <a:lnTo>
                    <a:pt x="251" y="212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131608" y="4854429"/>
              <a:ext cx="2154" cy="1974"/>
            </a:xfrm>
            <a:custGeom>
              <a:avLst/>
              <a:pathLst>
                <a:path w="2154" h="1974">
                  <a:moveTo>
                    <a:pt x="0" y="946"/>
                  </a:moveTo>
                  <a:lnTo>
                    <a:pt x="775" y="0"/>
                  </a:lnTo>
                  <a:lnTo>
                    <a:pt x="1900" y="34"/>
                  </a:lnTo>
                  <a:lnTo>
                    <a:pt x="2154" y="1825"/>
                  </a:lnTo>
                  <a:lnTo>
                    <a:pt x="854" y="197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127218" y="5383487"/>
              <a:ext cx="2533" cy="1398"/>
            </a:xfrm>
            <a:custGeom>
              <a:avLst/>
              <a:pathLst>
                <a:path w="2533" h="1398">
                  <a:moveTo>
                    <a:pt x="0" y="696"/>
                  </a:moveTo>
                  <a:lnTo>
                    <a:pt x="2533" y="0"/>
                  </a:lnTo>
                  <a:lnTo>
                    <a:pt x="2353" y="139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42345" y="5486985"/>
              <a:ext cx="1658" cy="2459"/>
            </a:xfrm>
            <a:custGeom>
              <a:avLst/>
              <a:pathLst>
                <a:path w="1658" h="2459">
                  <a:moveTo>
                    <a:pt x="0" y="2291"/>
                  </a:moveTo>
                  <a:lnTo>
                    <a:pt x="348" y="253"/>
                  </a:lnTo>
                  <a:lnTo>
                    <a:pt x="1658" y="0"/>
                  </a:lnTo>
                  <a:lnTo>
                    <a:pt x="1583" y="24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046368" y="5473896"/>
              <a:ext cx="2618" cy="2319"/>
            </a:xfrm>
            <a:custGeom>
              <a:avLst/>
              <a:pathLst>
                <a:path w="2618" h="2319">
                  <a:moveTo>
                    <a:pt x="1254" y="0"/>
                  </a:moveTo>
                  <a:lnTo>
                    <a:pt x="2618" y="472"/>
                  </a:lnTo>
                  <a:lnTo>
                    <a:pt x="1184" y="2319"/>
                  </a:lnTo>
                  <a:lnTo>
                    <a:pt x="0" y="1767"/>
                  </a:lnTo>
                  <a:lnTo>
                    <a:pt x="255" y="55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344638" y="5174090"/>
              <a:ext cx="2376" cy="2319"/>
            </a:xfrm>
            <a:custGeom>
              <a:avLst/>
              <a:pathLst>
                <a:path w="2376" h="2319">
                  <a:moveTo>
                    <a:pt x="0" y="936"/>
                  </a:moveTo>
                  <a:lnTo>
                    <a:pt x="757" y="0"/>
                  </a:lnTo>
                  <a:lnTo>
                    <a:pt x="2376" y="1642"/>
                  </a:lnTo>
                  <a:lnTo>
                    <a:pt x="1714" y="2319"/>
                  </a:lnTo>
                  <a:lnTo>
                    <a:pt x="330" y="204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345376" y="5166178"/>
              <a:ext cx="1909" cy="2217"/>
            </a:xfrm>
            <a:custGeom>
              <a:avLst/>
              <a:pathLst>
                <a:path w="1909" h="2217">
                  <a:moveTo>
                    <a:pt x="1909" y="453"/>
                  </a:moveTo>
                  <a:lnTo>
                    <a:pt x="1455" y="2217"/>
                  </a:lnTo>
                  <a:lnTo>
                    <a:pt x="0" y="129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18732" y="5263350"/>
              <a:ext cx="2368" cy="2670"/>
            </a:xfrm>
            <a:custGeom>
              <a:avLst/>
              <a:pathLst>
                <a:path w="2368" h="2670">
                  <a:moveTo>
                    <a:pt x="0" y="841"/>
                  </a:moveTo>
                  <a:lnTo>
                    <a:pt x="1268" y="0"/>
                  </a:lnTo>
                  <a:lnTo>
                    <a:pt x="2368" y="1178"/>
                  </a:lnTo>
                  <a:lnTo>
                    <a:pt x="1073" y="267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46824" y="4556794"/>
              <a:ext cx="3050" cy="1525"/>
            </a:xfrm>
            <a:custGeom>
              <a:avLst/>
              <a:pathLst>
                <a:path w="3050" h="1525">
                  <a:moveTo>
                    <a:pt x="0" y="866"/>
                  </a:moveTo>
                  <a:lnTo>
                    <a:pt x="623" y="0"/>
                  </a:lnTo>
                  <a:lnTo>
                    <a:pt x="3050" y="589"/>
                  </a:lnTo>
                  <a:lnTo>
                    <a:pt x="2782" y="15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114661" y="5197714"/>
              <a:ext cx="2539" cy="2222"/>
            </a:xfrm>
            <a:custGeom>
              <a:avLst/>
              <a:pathLst>
                <a:path w="2539" h="2222">
                  <a:moveTo>
                    <a:pt x="0" y="993"/>
                  </a:moveTo>
                  <a:lnTo>
                    <a:pt x="1781" y="0"/>
                  </a:lnTo>
                  <a:lnTo>
                    <a:pt x="2539" y="1384"/>
                  </a:lnTo>
                  <a:lnTo>
                    <a:pt x="1343" y="22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47066" y="5336315"/>
              <a:ext cx="2032" cy="2422"/>
            </a:xfrm>
            <a:custGeom>
              <a:avLst/>
              <a:pathLst>
                <a:path w="2032" h="2422">
                  <a:moveTo>
                    <a:pt x="0" y="1081"/>
                  </a:moveTo>
                  <a:lnTo>
                    <a:pt x="1428" y="0"/>
                  </a:lnTo>
                  <a:lnTo>
                    <a:pt x="2032" y="1592"/>
                  </a:lnTo>
                  <a:lnTo>
                    <a:pt x="829" y="24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47339" y="4820190"/>
              <a:ext cx="1852" cy="1920"/>
            </a:xfrm>
            <a:custGeom>
              <a:avLst/>
              <a:pathLst>
                <a:path w="1852" h="1920">
                  <a:moveTo>
                    <a:pt x="0" y="219"/>
                  </a:moveTo>
                  <a:lnTo>
                    <a:pt x="1709" y="0"/>
                  </a:lnTo>
                  <a:lnTo>
                    <a:pt x="1852" y="1693"/>
                  </a:lnTo>
                  <a:lnTo>
                    <a:pt x="351" y="19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203963" y="5143188"/>
              <a:ext cx="2272" cy="2100"/>
            </a:xfrm>
            <a:custGeom>
              <a:avLst/>
              <a:pathLst>
                <a:path w="2272" h="2100">
                  <a:moveTo>
                    <a:pt x="0" y="1089"/>
                  </a:moveTo>
                  <a:lnTo>
                    <a:pt x="489" y="0"/>
                  </a:lnTo>
                  <a:lnTo>
                    <a:pt x="2272" y="450"/>
                  </a:lnTo>
                  <a:lnTo>
                    <a:pt x="1806" y="2100"/>
                  </a:lnTo>
                  <a:lnTo>
                    <a:pt x="452" y="20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90252" y="5451585"/>
              <a:ext cx="1952" cy="2616"/>
            </a:xfrm>
            <a:custGeom>
              <a:avLst/>
              <a:pathLst>
                <a:path w="1952" h="2616">
                  <a:moveTo>
                    <a:pt x="0" y="1251"/>
                  </a:moveTo>
                  <a:lnTo>
                    <a:pt x="466" y="248"/>
                  </a:lnTo>
                  <a:lnTo>
                    <a:pt x="1691" y="0"/>
                  </a:lnTo>
                  <a:lnTo>
                    <a:pt x="1952" y="1929"/>
                  </a:lnTo>
                  <a:lnTo>
                    <a:pt x="847" y="261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23854" y="5286410"/>
              <a:ext cx="2040" cy="2267"/>
            </a:xfrm>
            <a:custGeom>
              <a:avLst/>
              <a:pathLst>
                <a:path w="2040" h="2267">
                  <a:moveTo>
                    <a:pt x="2040" y="1364"/>
                  </a:moveTo>
                  <a:lnTo>
                    <a:pt x="1127" y="2267"/>
                  </a:lnTo>
                  <a:lnTo>
                    <a:pt x="0" y="1125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77436" y="5308182"/>
              <a:ext cx="2955" cy="1723"/>
            </a:xfrm>
            <a:custGeom>
              <a:avLst/>
              <a:pathLst>
                <a:path w="2955" h="1723">
                  <a:moveTo>
                    <a:pt x="0" y="1677"/>
                  </a:moveTo>
                  <a:lnTo>
                    <a:pt x="730" y="417"/>
                  </a:lnTo>
                  <a:lnTo>
                    <a:pt x="2955" y="0"/>
                  </a:lnTo>
                  <a:lnTo>
                    <a:pt x="2180" y="172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34478" y="5495458"/>
              <a:ext cx="2647" cy="2165"/>
            </a:xfrm>
            <a:custGeom>
              <a:avLst/>
              <a:pathLst>
                <a:path w="2647" h="2165">
                  <a:moveTo>
                    <a:pt x="0" y="1375"/>
                  </a:moveTo>
                  <a:lnTo>
                    <a:pt x="831" y="108"/>
                  </a:lnTo>
                  <a:lnTo>
                    <a:pt x="2255" y="0"/>
                  </a:lnTo>
                  <a:lnTo>
                    <a:pt x="2647" y="1098"/>
                  </a:lnTo>
                  <a:lnTo>
                    <a:pt x="1441" y="216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299457" y="5225948"/>
              <a:ext cx="2494" cy="2337"/>
            </a:xfrm>
            <a:custGeom>
              <a:avLst/>
              <a:pathLst>
                <a:path w="2494" h="2337">
                  <a:moveTo>
                    <a:pt x="0" y="758"/>
                  </a:moveTo>
                  <a:lnTo>
                    <a:pt x="1315" y="0"/>
                  </a:lnTo>
                  <a:lnTo>
                    <a:pt x="2470" y="1143"/>
                  </a:lnTo>
                  <a:lnTo>
                    <a:pt x="2494" y="1972"/>
                  </a:lnTo>
                  <a:lnTo>
                    <a:pt x="636" y="233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027964" y="5602497"/>
              <a:ext cx="2323" cy="2288"/>
            </a:xfrm>
            <a:custGeom>
              <a:avLst/>
              <a:pathLst>
                <a:path w="2323" h="2288">
                  <a:moveTo>
                    <a:pt x="0" y="1818"/>
                  </a:moveTo>
                  <a:lnTo>
                    <a:pt x="667" y="0"/>
                  </a:lnTo>
                  <a:lnTo>
                    <a:pt x="2120" y="279"/>
                  </a:lnTo>
                  <a:lnTo>
                    <a:pt x="2323" y="1655"/>
                  </a:lnTo>
                  <a:lnTo>
                    <a:pt x="694" y="22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223087" y="5200637"/>
              <a:ext cx="2158" cy="2604"/>
            </a:xfrm>
            <a:custGeom>
              <a:avLst/>
              <a:pathLst>
                <a:path w="2158" h="2604">
                  <a:moveTo>
                    <a:pt x="0" y="1277"/>
                  </a:moveTo>
                  <a:lnTo>
                    <a:pt x="409" y="0"/>
                  </a:lnTo>
                  <a:lnTo>
                    <a:pt x="1724" y="876"/>
                  </a:lnTo>
                  <a:lnTo>
                    <a:pt x="2158" y="2028"/>
                  </a:lnTo>
                  <a:lnTo>
                    <a:pt x="520" y="260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064902" y="5284176"/>
              <a:ext cx="3201" cy="2104"/>
            </a:xfrm>
            <a:custGeom>
              <a:avLst/>
              <a:pathLst>
                <a:path w="3201" h="2104">
                  <a:moveTo>
                    <a:pt x="0" y="745"/>
                  </a:moveTo>
                  <a:lnTo>
                    <a:pt x="637" y="0"/>
                  </a:lnTo>
                  <a:lnTo>
                    <a:pt x="3201" y="892"/>
                  </a:lnTo>
                  <a:lnTo>
                    <a:pt x="2323" y="2104"/>
                  </a:lnTo>
                  <a:lnTo>
                    <a:pt x="1181" y="18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072748" y="5315527"/>
              <a:ext cx="2214" cy="1775"/>
            </a:xfrm>
            <a:custGeom>
              <a:avLst/>
              <a:pathLst>
                <a:path w="2214" h="1775">
                  <a:moveTo>
                    <a:pt x="0" y="1740"/>
                  </a:moveTo>
                  <a:lnTo>
                    <a:pt x="665" y="6"/>
                  </a:lnTo>
                  <a:lnTo>
                    <a:pt x="2214" y="0"/>
                  </a:lnTo>
                  <a:lnTo>
                    <a:pt x="2153" y="17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136623" y="4831346"/>
              <a:ext cx="2661" cy="2234"/>
            </a:xfrm>
            <a:custGeom>
              <a:avLst/>
              <a:pathLst>
                <a:path w="2661" h="2234">
                  <a:moveTo>
                    <a:pt x="0" y="263"/>
                  </a:moveTo>
                  <a:lnTo>
                    <a:pt x="2061" y="0"/>
                  </a:lnTo>
                  <a:lnTo>
                    <a:pt x="2661" y="859"/>
                  </a:lnTo>
                  <a:lnTo>
                    <a:pt x="2233" y="2230"/>
                  </a:lnTo>
                  <a:lnTo>
                    <a:pt x="947" y="2234"/>
                  </a:lnTo>
                  <a:lnTo>
                    <a:pt x="1" y="137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53676" y="5183776"/>
              <a:ext cx="2819" cy="2353"/>
            </a:xfrm>
            <a:custGeom>
              <a:avLst/>
              <a:pathLst>
                <a:path w="2819" h="2353">
                  <a:moveTo>
                    <a:pt x="0" y="649"/>
                  </a:moveTo>
                  <a:lnTo>
                    <a:pt x="1098" y="0"/>
                  </a:lnTo>
                  <a:lnTo>
                    <a:pt x="2819" y="477"/>
                  </a:lnTo>
                  <a:lnTo>
                    <a:pt x="2811" y="1571"/>
                  </a:lnTo>
                  <a:lnTo>
                    <a:pt x="1164" y="235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979461" y="4789954"/>
              <a:ext cx="3599" cy="1920"/>
            </a:xfrm>
            <a:custGeom>
              <a:avLst/>
              <a:pathLst>
                <a:path w="3599" h="1920">
                  <a:moveTo>
                    <a:pt x="313" y="626"/>
                  </a:moveTo>
                  <a:lnTo>
                    <a:pt x="1673" y="166"/>
                  </a:lnTo>
                  <a:lnTo>
                    <a:pt x="2459" y="0"/>
                  </a:lnTo>
                  <a:lnTo>
                    <a:pt x="3209" y="47"/>
                  </a:lnTo>
                  <a:lnTo>
                    <a:pt x="3582" y="513"/>
                  </a:lnTo>
                  <a:lnTo>
                    <a:pt x="3599" y="1095"/>
                  </a:lnTo>
                  <a:lnTo>
                    <a:pt x="3283" y="1764"/>
                  </a:lnTo>
                  <a:lnTo>
                    <a:pt x="2706" y="1920"/>
                  </a:lnTo>
                  <a:lnTo>
                    <a:pt x="1828" y="1608"/>
                  </a:lnTo>
                  <a:lnTo>
                    <a:pt x="1337" y="1488"/>
                  </a:lnTo>
                  <a:lnTo>
                    <a:pt x="0" y="1599"/>
                  </a:lnTo>
                  <a:lnTo>
                    <a:pt x="15" y="95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184208" y="5231149"/>
              <a:ext cx="2727" cy="2639"/>
            </a:xfrm>
            <a:custGeom>
              <a:avLst/>
              <a:pathLst>
                <a:path w="2727" h="2639">
                  <a:moveTo>
                    <a:pt x="2366" y="276"/>
                  </a:moveTo>
                  <a:lnTo>
                    <a:pt x="2727" y="1550"/>
                  </a:lnTo>
                  <a:lnTo>
                    <a:pt x="1722" y="2639"/>
                  </a:lnTo>
                  <a:lnTo>
                    <a:pt x="178" y="2180"/>
                  </a:lnTo>
                  <a:lnTo>
                    <a:pt x="0" y="90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279045" y="5240593"/>
              <a:ext cx="2865" cy="2131"/>
            </a:xfrm>
            <a:custGeom>
              <a:avLst/>
              <a:pathLst>
                <a:path w="2865" h="2131">
                  <a:moveTo>
                    <a:pt x="0" y="1053"/>
                  </a:moveTo>
                  <a:lnTo>
                    <a:pt x="195" y="191"/>
                  </a:lnTo>
                  <a:lnTo>
                    <a:pt x="2268" y="0"/>
                  </a:lnTo>
                  <a:lnTo>
                    <a:pt x="2865" y="1077"/>
                  </a:lnTo>
                  <a:lnTo>
                    <a:pt x="1783" y="2119"/>
                  </a:lnTo>
                  <a:lnTo>
                    <a:pt x="533" y="213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027665" y="5286288"/>
              <a:ext cx="2835" cy="2249"/>
            </a:xfrm>
            <a:custGeom>
              <a:avLst/>
              <a:pathLst>
                <a:path w="2835" h="2249">
                  <a:moveTo>
                    <a:pt x="0" y="972"/>
                  </a:moveTo>
                  <a:lnTo>
                    <a:pt x="1353" y="0"/>
                  </a:lnTo>
                  <a:lnTo>
                    <a:pt x="2835" y="250"/>
                  </a:lnTo>
                  <a:lnTo>
                    <a:pt x="2390" y="2240"/>
                  </a:lnTo>
                  <a:lnTo>
                    <a:pt x="1113" y="224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198190" y="4817098"/>
              <a:ext cx="2001" cy="3420"/>
            </a:xfrm>
            <a:custGeom>
              <a:avLst/>
              <a:pathLst>
                <a:path w="2001" h="3420">
                  <a:moveTo>
                    <a:pt x="1970" y="1117"/>
                  </a:moveTo>
                  <a:lnTo>
                    <a:pt x="2001" y="2977"/>
                  </a:lnTo>
                  <a:lnTo>
                    <a:pt x="996" y="3420"/>
                  </a:lnTo>
                  <a:lnTo>
                    <a:pt x="0" y="114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90536" y="5336018"/>
              <a:ext cx="3954" cy="3308"/>
            </a:xfrm>
            <a:custGeom>
              <a:avLst/>
              <a:pathLst>
                <a:path w="3954" h="3308">
                  <a:moveTo>
                    <a:pt x="0" y="2964"/>
                  </a:moveTo>
                  <a:lnTo>
                    <a:pt x="1044" y="1445"/>
                  </a:lnTo>
                  <a:lnTo>
                    <a:pt x="3075" y="0"/>
                  </a:lnTo>
                  <a:lnTo>
                    <a:pt x="3954" y="581"/>
                  </a:lnTo>
                  <a:lnTo>
                    <a:pt x="908" y="33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053391" y="4792254"/>
              <a:ext cx="2393" cy="3058"/>
            </a:xfrm>
            <a:custGeom>
              <a:avLst/>
              <a:pathLst>
                <a:path w="2393" h="3058">
                  <a:moveTo>
                    <a:pt x="117" y="2731"/>
                  </a:moveTo>
                  <a:lnTo>
                    <a:pt x="0" y="1563"/>
                  </a:lnTo>
                  <a:lnTo>
                    <a:pt x="993" y="0"/>
                  </a:lnTo>
                  <a:lnTo>
                    <a:pt x="1773" y="329"/>
                  </a:lnTo>
                  <a:lnTo>
                    <a:pt x="2221" y="883"/>
                  </a:lnTo>
                  <a:lnTo>
                    <a:pt x="2393" y="1717"/>
                  </a:lnTo>
                  <a:lnTo>
                    <a:pt x="1287" y="3058"/>
                  </a:lnTo>
                  <a:lnTo>
                    <a:pt x="674" y="300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221498" y="5310067"/>
              <a:ext cx="2454" cy="2871"/>
            </a:xfrm>
            <a:custGeom>
              <a:avLst/>
              <a:pathLst>
                <a:path w="2454" h="2871">
                  <a:moveTo>
                    <a:pt x="0" y="770"/>
                  </a:moveTo>
                  <a:lnTo>
                    <a:pt x="1167" y="0"/>
                  </a:lnTo>
                  <a:lnTo>
                    <a:pt x="2454" y="690"/>
                  </a:lnTo>
                  <a:lnTo>
                    <a:pt x="2066" y="2335"/>
                  </a:lnTo>
                  <a:lnTo>
                    <a:pt x="848" y="2871"/>
                  </a:lnTo>
                  <a:lnTo>
                    <a:pt x="21" y="211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151310" y="5253808"/>
              <a:ext cx="2315" cy="3194"/>
            </a:xfrm>
            <a:custGeom>
              <a:avLst/>
              <a:pathLst>
                <a:path w="2315" h="3194">
                  <a:moveTo>
                    <a:pt x="4" y="460"/>
                  </a:moveTo>
                  <a:lnTo>
                    <a:pt x="1764" y="0"/>
                  </a:lnTo>
                  <a:lnTo>
                    <a:pt x="2315" y="1102"/>
                  </a:lnTo>
                  <a:lnTo>
                    <a:pt x="1873" y="2644"/>
                  </a:lnTo>
                  <a:lnTo>
                    <a:pt x="550" y="3194"/>
                  </a:lnTo>
                  <a:lnTo>
                    <a:pt x="0" y="220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375556" y="5145792"/>
              <a:ext cx="3285" cy="2517"/>
            </a:xfrm>
            <a:custGeom>
              <a:avLst/>
              <a:pathLst>
                <a:path w="3285" h="2517">
                  <a:moveTo>
                    <a:pt x="2401" y="418"/>
                  </a:moveTo>
                  <a:lnTo>
                    <a:pt x="3285" y="1530"/>
                  </a:lnTo>
                  <a:lnTo>
                    <a:pt x="2370" y="2517"/>
                  </a:lnTo>
                  <a:lnTo>
                    <a:pt x="179" y="1985"/>
                  </a:lnTo>
                  <a:lnTo>
                    <a:pt x="0" y="583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034200" y="5282580"/>
              <a:ext cx="2999" cy="2472"/>
            </a:xfrm>
            <a:custGeom>
              <a:avLst/>
              <a:pathLst>
                <a:path w="2999" h="2472">
                  <a:moveTo>
                    <a:pt x="0" y="1349"/>
                  </a:moveTo>
                  <a:lnTo>
                    <a:pt x="1069" y="225"/>
                  </a:lnTo>
                  <a:lnTo>
                    <a:pt x="2502" y="0"/>
                  </a:lnTo>
                  <a:lnTo>
                    <a:pt x="2999" y="1778"/>
                  </a:lnTo>
                  <a:lnTo>
                    <a:pt x="1903" y="2472"/>
                  </a:lnTo>
                  <a:lnTo>
                    <a:pt x="358" y="232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314216" y="5275071"/>
              <a:ext cx="3225" cy="2512"/>
            </a:xfrm>
            <a:custGeom>
              <a:avLst/>
              <a:pathLst>
                <a:path w="3225" h="2512">
                  <a:moveTo>
                    <a:pt x="3225" y="409"/>
                  </a:moveTo>
                  <a:lnTo>
                    <a:pt x="2649" y="2219"/>
                  </a:lnTo>
                  <a:lnTo>
                    <a:pt x="612" y="2512"/>
                  </a:lnTo>
                  <a:lnTo>
                    <a:pt x="0" y="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069334" y="5352303"/>
              <a:ext cx="2554" cy="2584"/>
            </a:xfrm>
            <a:custGeom>
              <a:avLst/>
              <a:pathLst>
                <a:path w="2554" h="2584">
                  <a:moveTo>
                    <a:pt x="0" y="1500"/>
                  </a:moveTo>
                  <a:lnTo>
                    <a:pt x="867" y="324"/>
                  </a:lnTo>
                  <a:lnTo>
                    <a:pt x="2554" y="0"/>
                  </a:lnTo>
                  <a:lnTo>
                    <a:pt x="2411" y="2569"/>
                  </a:lnTo>
                  <a:lnTo>
                    <a:pt x="405" y="258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144709" y="5152807"/>
              <a:ext cx="3072" cy="2924"/>
            </a:xfrm>
            <a:custGeom>
              <a:avLst/>
              <a:pathLst>
                <a:path w="3072" h="2924">
                  <a:moveTo>
                    <a:pt x="142" y="1941"/>
                  </a:moveTo>
                  <a:lnTo>
                    <a:pt x="946" y="498"/>
                  </a:lnTo>
                  <a:lnTo>
                    <a:pt x="2073" y="0"/>
                  </a:lnTo>
                  <a:lnTo>
                    <a:pt x="3072" y="852"/>
                  </a:lnTo>
                  <a:lnTo>
                    <a:pt x="2929" y="1914"/>
                  </a:lnTo>
                  <a:lnTo>
                    <a:pt x="1698" y="2924"/>
                  </a:lnTo>
                  <a:lnTo>
                    <a:pt x="0" y="281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133750" y="5286305"/>
              <a:ext cx="2934" cy="3302"/>
            </a:xfrm>
            <a:custGeom>
              <a:avLst/>
              <a:pathLst>
                <a:path w="2934" h="3302">
                  <a:moveTo>
                    <a:pt x="2934" y="912"/>
                  </a:moveTo>
                  <a:lnTo>
                    <a:pt x="2480" y="3075"/>
                  </a:lnTo>
                  <a:lnTo>
                    <a:pt x="1467" y="3302"/>
                  </a:lnTo>
                  <a:lnTo>
                    <a:pt x="0" y="1712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031369" y="4755753"/>
              <a:ext cx="3739" cy="4155"/>
            </a:xfrm>
            <a:custGeom>
              <a:avLst/>
              <a:pathLst>
                <a:path w="3739" h="4155">
                  <a:moveTo>
                    <a:pt x="2990" y="4155"/>
                  </a:moveTo>
                  <a:lnTo>
                    <a:pt x="2648" y="4038"/>
                  </a:lnTo>
                  <a:lnTo>
                    <a:pt x="2430" y="3860"/>
                  </a:lnTo>
                  <a:lnTo>
                    <a:pt x="1840" y="2543"/>
                  </a:lnTo>
                  <a:lnTo>
                    <a:pt x="0" y="735"/>
                  </a:lnTo>
                  <a:lnTo>
                    <a:pt x="330" y="0"/>
                  </a:lnTo>
                  <a:lnTo>
                    <a:pt x="1043" y="214"/>
                  </a:lnTo>
                  <a:lnTo>
                    <a:pt x="2034" y="766"/>
                  </a:lnTo>
                  <a:lnTo>
                    <a:pt x="3739" y="3254"/>
                  </a:lnTo>
                  <a:lnTo>
                    <a:pt x="3486" y="3983"/>
                  </a:lnTo>
                  <a:lnTo>
                    <a:pt x="3202" y="41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298492" y="5267246"/>
              <a:ext cx="2764" cy="3047"/>
            </a:xfrm>
            <a:custGeom>
              <a:avLst/>
              <a:pathLst>
                <a:path w="2764" h="3047">
                  <a:moveTo>
                    <a:pt x="152" y="609"/>
                  </a:moveTo>
                  <a:lnTo>
                    <a:pt x="2293" y="0"/>
                  </a:lnTo>
                  <a:lnTo>
                    <a:pt x="2764" y="1972"/>
                  </a:lnTo>
                  <a:lnTo>
                    <a:pt x="1736" y="3047"/>
                  </a:lnTo>
                  <a:lnTo>
                    <a:pt x="0" y="137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26241" y="5606781"/>
              <a:ext cx="2869" cy="2869"/>
            </a:xfrm>
            <a:custGeom>
              <a:avLst/>
              <a:pathLst>
                <a:path w="2869" h="2869">
                  <a:moveTo>
                    <a:pt x="0" y="1679"/>
                  </a:moveTo>
                  <a:lnTo>
                    <a:pt x="1368" y="0"/>
                  </a:lnTo>
                  <a:lnTo>
                    <a:pt x="2717" y="552"/>
                  </a:lnTo>
                  <a:lnTo>
                    <a:pt x="2869" y="2193"/>
                  </a:lnTo>
                  <a:lnTo>
                    <a:pt x="1007" y="286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113518" y="5410649"/>
              <a:ext cx="2719" cy="2699"/>
            </a:xfrm>
            <a:custGeom>
              <a:avLst/>
              <a:pathLst>
                <a:path w="2719" h="2699">
                  <a:moveTo>
                    <a:pt x="1327" y="0"/>
                  </a:moveTo>
                  <a:lnTo>
                    <a:pt x="2719" y="967"/>
                  </a:lnTo>
                  <a:lnTo>
                    <a:pt x="1868" y="2699"/>
                  </a:lnTo>
                  <a:lnTo>
                    <a:pt x="65" y="2670"/>
                  </a:lnTo>
                  <a:lnTo>
                    <a:pt x="0" y="85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315982" y="5115868"/>
              <a:ext cx="2907" cy="5512"/>
            </a:xfrm>
            <a:custGeom>
              <a:avLst/>
              <a:pathLst>
                <a:path w="2907" h="5512">
                  <a:moveTo>
                    <a:pt x="0" y="852"/>
                  </a:moveTo>
                  <a:lnTo>
                    <a:pt x="722" y="0"/>
                  </a:lnTo>
                  <a:lnTo>
                    <a:pt x="1961" y="2052"/>
                  </a:lnTo>
                  <a:lnTo>
                    <a:pt x="2907" y="4516"/>
                  </a:lnTo>
                  <a:lnTo>
                    <a:pt x="2449" y="5512"/>
                  </a:lnTo>
                  <a:lnTo>
                    <a:pt x="412" y="250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922549" y="5341096"/>
              <a:ext cx="2154" cy="3438"/>
            </a:xfrm>
            <a:custGeom>
              <a:avLst/>
              <a:pathLst>
                <a:path w="2154" h="3438">
                  <a:moveTo>
                    <a:pt x="0" y="1946"/>
                  </a:moveTo>
                  <a:lnTo>
                    <a:pt x="876" y="0"/>
                  </a:lnTo>
                  <a:lnTo>
                    <a:pt x="2106" y="657"/>
                  </a:lnTo>
                  <a:lnTo>
                    <a:pt x="2154" y="3366"/>
                  </a:lnTo>
                  <a:lnTo>
                    <a:pt x="270" y="343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984468" y="4787973"/>
              <a:ext cx="2664" cy="3504"/>
            </a:xfrm>
            <a:custGeom>
              <a:avLst/>
              <a:pathLst>
                <a:path w="2664" h="3504">
                  <a:moveTo>
                    <a:pt x="10" y="1390"/>
                  </a:moveTo>
                  <a:lnTo>
                    <a:pt x="213" y="523"/>
                  </a:lnTo>
                  <a:lnTo>
                    <a:pt x="699" y="0"/>
                  </a:lnTo>
                  <a:lnTo>
                    <a:pt x="1264" y="4"/>
                  </a:lnTo>
                  <a:lnTo>
                    <a:pt x="2498" y="1800"/>
                  </a:lnTo>
                  <a:lnTo>
                    <a:pt x="2664" y="3366"/>
                  </a:lnTo>
                  <a:lnTo>
                    <a:pt x="2300" y="3488"/>
                  </a:lnTo>
                  <a:lnTo>
                    <a:pt x="1775" y="3504"/>
                  </a:lnTo>
                  <a:lnTo>
                    <a:pt x="359" y="2896"/>
                  </a:lnTo>
                  <a:lnTo>
                    <a:pt x="155" y="2418"/>
                  </a:lnTo>
                  <a:lnTo>
                    <a:pt x="0" y="183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912990" y="5354882"/>
              <a:ext cx="3285" cy="2878"/>
            </a:xfrm>
            <a:custGeom>
              <a:avLst/>
              <a:pathLst>
                <a:path w="3285" h="2878">
                  <a:moveTo>
                    <a:pt x="0" y="1811"/>
                  </a:moveTo>
                  <a:lnTo>
                    <a:pt x="1572" y="0"/>
                  </a:lnTo>
                  <a:lnTo>
                    <a:pt x="3174" y="492"/>
                  </a:lnTo>
                  <a:lnTo>
                    <a:pt x="3285" y="1413"/>
                  </a:lnTo>
                  <a:lnTo>
                    <a:pt x="1749" y="2859"/>
                  </a:lnTo>
                  <a:lnTo>
                    <a:pt x="296" y="28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355918" y="5207452"/>
              <a:ext cx="2761" cy="2823"/>
            </a:xfrm>
            <a:custGeom>
              <a:avLst/>
              <a:pathLst>
                <a:path w="2761" h="2823">
                  <a:moveTo>
                    <a:pt x="0" y="1051"/>
                  </a:moveTo>
                  <a:lnTo>
                    <a:pt x="361" y="125"/>
                  </a:lnTo>
                  <a:lnTo>
                    <a:pt x="1645" y="0"/>
                  </a:lnTo>
                  <a:lnTo>
                    <a:pt x="2761" y="876"/>
                  </a:lnTo>
                  <a:lnTo>
                    <a:pt x="2378" y="2794"/>
                  </a:lnTo>
                  <a:lnTo>
                    <a:pt x="390" y="282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183703" y="5329661"/>
              <a:ext cx="4593" cy="2147"/>
            </a:xfrm>
            <a:custGeom>
              <a:avLst/>
              <a:pathLst>
                <a:path w="4593" h="2147">
                  <a:moveTo>
                    <a:pt x="0" y="514"/>
                  </a:moveTo>
                  <a:lnTo>
                    <a:pt x="1164" y="0"/>
                  </a:lnTo>
                  <a:lnTo>
                    <a:pt x="3636" y="501"/>
                  </a:lnTo>
                  <a:lnTo>
                    <a:pt x="4593" y="1868"/>
                  </a:lnTo>
                  <a:lnTo>
                    <a:pt x="1361" y="214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012663" y="5608568"/>
              <a:ext cx="3192" cy="2682"/>
            </a:xfrm>
            <a:custGeom>
              <a:avLst/>
              <a:pathLst>
                <a:path w="3192" h="2682">
                  <a:moveTo>
                    <a:pt x="0" y="1857"/>
                  </a:moveTo>
                  <a:lnTo>
                    <a:pt x="40" y="947"/>
                  </a:lnTo>
                  <a:lnTo>
                    <a:pt x="1672" y="0"/>
                  </a:lnTo>
                  <a:lnTo>
                    <a:pt x="3192" y="1078"/>
                  </a:lnTo>
                  <a:lnTo>
                    <a:pt x="2844" y="2483"/>
                  </a:lnTo>
                  <a:lnTo>
                    <a:pt x="458" y="268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310296" y="5180725"/>
              <a:ext cx="4757" cy="1874"/>
            </a:xfrm>
            <a:custGeom>
              <a:avLst/>
              <a:pathLst>
                <a:path w="4757" h="1874">
                  <a:moveTo>
                    <a:pt x="0" y="890"/>
                  </a:moveTo>
                  <a:lnTo>
                    <a:pt x="905" y="0"/>
                  </a:lnTo>
                  <a:lnTo>
                    <a:pt x="3909" y="31"/>
                  </a:lnTo>
                  <a:lnTo>
                    <a:pt x="4757" y="696"/>
                  </a:lnTo>
                  <a:lnTo>
                    <a:pt x="3497" y="1874"/>
                  </a:lnTo>
                  <a:lnTo>
                    <a:pt x="786" y="16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137686" y="5289398"/>
              <a:ext cx="3663" cy="3315"/>
            </a:xfrm>
            <a:custGeom>
              <a:avLst/>
              <a:pathLst>
                <a:path w="3663" h="3315">
                  <a:moveTo>
                    <a:pt x="65" y="60"/>
                  </a:moveTo>
                  <a:lnTo>
                    <a:pt x="1459" y="0"/>
                  </a:lnTo>
                  <a:lnTo>
                    <a:pt x="3663" y="2770"/>
                  </a:lnTo>
                  <a:lnTo>
                    <a:pt x="3149" y="3315"/>
                  </a:lnTo>
                  <a:lnTo>
                    <a:pt x="1306" y="3139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232682" y="5252170"/>
              <a:ext cx="2454" cy="4643"/>
            </a:xfrm>
            <a:custGeom>
              <a:avLst/>
              <a:pathLst>
                <a:path w="2454" h="4643">
                  <a:moveTo>
                    <a:pt x="0" y="3370"/>
                  </a:moveTo>
                  <a:lnTo>
                    <a:pt x="252" y="1506"/>
                  </a:lnTo>
                  <a:lnTo>
                    <a:pt x="1560" y="0"/>
                  </a:lnTo>
                  <a:lnTo>
                    <a:pt x="2002" y="2936"/>
                  </a:lnTo>
                  <a:lnTo>
                    <a:pt x="2454" y="3743"/>
                  </a:lnTo>
                  <a:lnTo>
                    <a:pt x="1162" y="46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350527" y="5144268"/>
              <a:ext cx="2934" cy="3483"/>
            </a:xfrm>
            <a:custGeom>
              <a:avLst/>
              <a:pathLst>
                <a:path w="2934" h="3483">
                  <a:moveTo>
                    <a:pt x="2254" y="76"/>
                  </a:moveTo>
                  <a:lnTo>
                    <a:pt x="2934" y="1795"/>
                  </a:lnTo>
                  <a:lnTo>
                    <a:pt x="2578" y="3347"/>
                  </a:lnTo>
                  <a:lnTo>
                    <a:pt x="1294" y="3483"/>
                  </a:lnTo>
                  <a:lnTo>
                    <a:pt x="181" y="2441"/>
                  </a:lnTo>
                  <a:lnTo>
                    <a:pt x="0" y="1039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025026" y="4837744"/>
              <a:ext cx="3620" cy="3292"/>
            </a:xfrm>
            <a:custGeom>
              <a:avLst/>
              <a:pathLst>
                <a:path w="3620" h="3292">
                  <a:moveTo>
                    <a:pt x="1931" y="3124"/>
                  </a:moveTo>
                  <a:lnTo>
                    <a:pt x="1093" y="3292"/>
                  </a:lnTo>
                  <a:lnTo>
                    <a:pt x="333" y="3162"/>
                  </a:lnTo>
                  <a:lnTo>
                    <a:pt x="0" y="1918"/>
                  </a:lnTo>
                  <a:lnTo>
                    <a:pt x="1481" y="688"/>
                  </a:lnTo>
                  <a:lnTo>
                    <a:pt x="3102" y="0"/>
                  </a:lnTo>
                  <a:lnTo>
                    <a:pt x="3620" y="538"/>
                  </a:lnTo>
                  <a:lnTo>
                    <a:pt x="3252" y="208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025062" y="4767637"/>
              <a:ext cx="3727" cy="2987"/>
            </a:xfrm>
            <a:custGeom>
              <a:avLst/>
              <a:pathLst>
                <a:path w="3727" h="2987">
                  <a:moveTo>
                    <a:pt x="1438" y="2442"/>
                  </a:moveTo>
                  <a:lnTo>
                    <a:pt x="0" y="1456"/>
                  </a:lnTo>
                  <a:lnTo>
                    <a:pt x="425" y="0"/>
                  </a:lnTo>
                  <a:lnTo>
                    <a:pt x="1297" y="42"/>
                  </a:lnTo>
                  <a:lnTo>
                    <a:pt x="2747" y="712"/>
                  </a:lnTo>
                  <a:lnTo>
                    <a:pt x="3727" y="1188"/>
                  </a:lnTo>
                  <a:lnTo>
                    <a:pt x="3206" y="2936"/>
                  </a:lnTo>
                  <a:lnTo>
                    <a:pt x="2722" y="2987"/>
                  </a:lnTo>
                  <a:lnTo>
                    <a:pt x="2043" y="284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286829" y="5284496"/>
              <a:ext cx="3542" cy="3825"/>
            </a:xfrm>
            <a:custGeom>
              <a:avLst/>
              <a:pathLst>
                <a:path w="3542" h="3825">
                  <a:moveTo>
                    <a:pt x="0" y="2431"/>
                  </a:moveTo>
                  <a:lnTo>
                    <a:pt x="2089" y="0"/>
                  </a:lnTo>
                  <a:lnTo>
                    <a:pt x="3542" y="495"/>
                  </a:lnTo>
                  <a:lnTo>
                    <a:pt x="1964" y="3281"/>
                  </a:lnTo>
                  <a:lnTo>
                    <a:pt x="1328" y="38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190585" y="5333362"/>
              <a:ext cx="2659" cy="3262"/>
            </a:xfrm>
            <a:custGeom>
              <a:avLst/>
              <a:pathLst>
                <a:path w="2659" h="3262">
                  <a:moveTo>
                    <a:pt x="944" y="0"/>
                  </a:moveTo>
                  <a:lnTo>
                    <a:pt x="1929" y="14"/>
                  </a:lnTo>
                  <a:lnTo>
                    <a:pt x="2659" y="1270"/>
                  </a:lnTo>
                  <a:lnTo>
                    <a:pt x="2245" y="3262"/>
                  </a:lnTo>
                  <a:lnTo>
                    <a:pt x="0" y="3031"/>
                  </a:lnTo>
                  <a:lnTo>
                    <a:pt x="91" y="57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350117" y="5191105"/>
              <a:ext cx="2688" cy="3567"/>
            </a:xfrm>
            <a:custGeom>
              <a:avLst/>
              <a:pathLst>
                <a:path w="2688" h="3567">
                  <a:moveTo>
                    <a:pt x="0" y="2441"/>
                  </a:moveTo>
                  <a:lnTo>
                    <a:pt x="201" y="851"/>
                  </a:lnTo>
                  <a:lnTo>
                    <a:pt x="1079" y="0"/>
                  </a:lnTo>
                  <a:lnTo>
                    <a:pt x="2688" y="981"/>
                  </a:lnTo>
                  <a:lnTo>
                    <a:pt x="2659" y="2868"/>
                  </a:lnTo>
                  <a:lnTo>
                    <a:pt x="815" y="356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154272" y="4816725"/>
              <a:ext cx="6097" cy="1673"/>
            </a:xfrm>
            <a:custGeom>
              <a:avLst/>
              <a:pathLst>
                <a:path w="6097" h="1673">
                  <a:moveTo>
                    <a:pt x="0" y="1237"/>
                  </a:moveTo>
                  <a:lnTo>
                    <a:pt x="3599" y="0"/>
                  </a:lnTo>
                  <a:lnTo>
                    <a:pt x="6010" y="110"/>
                  </a:lnTo>
                  <a:lnTo>
                    <a:pt x="6097" y="1673"/>
                  </a:lnTo>
                  <a:lnTo>
                    <a:pt x="1732" y="156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995142" y="4783918"/>
              <a:ext cx="3180" cy="6408"/>
            </a:xfrm>
            <a:custGeom>
              <a:avLst/>
              <a:pathLst>
                <a:path w="3180" h="6408">
                  <a:moveTo>
                    <a:pt x="0" y="6199"/>
                  </a:moveTo>
                  <a:lnTo>
                    <a:pt x="324" y="5191"/>
                  </a:lnTo>
                  <a:lnTo>
                    <a:pt x="1344" y="4662"/>
                  </a:lnTo>
                  <a:lnTo>
                    <a:pt x="1540" y="4162"/>
                  </a:lnTo>
                  <a:lnTo>
                    <a:pt x="1724" y="3764"/>
                  </a:lnTo>
                  <a:lnTo>
                    <a:pt x="1708" y="3338"/>
                  </a:lnTo>
                  <a:lnTo>
                    <a:pt x="1653" y="2641"/>
                  </a:lnTo>
                  <a:lnTo>
                    <a:pt x="1305" y="1903"/>
                  </a:lnTo>
                  <a:lnTo>
                    <a:pt x="129" y="888"/>
                  </a:lnTo>
                  <a:lnTo>
                    <a:pt x="2" y="396"/>
                  </a:lnTo>
                  <a:lnTo>
                    <a:pt x="88" y="213"/>
                  </a:lnTo>
                  <a:lnTo>
                    <a:pt x="352" y="0"/>
                  </a:lnTo>
                  <a:lnTo>
                    <a:pt x="684" y="90"/>
                  </a:lnTo>
                  <a:lnTo>
                    <a:pt x="1305" y="411"/>
                  </a:lnTo>
                  <a:lnTo>
                    <a:pt x="1724" y="821"/>
                  </a:lnTo>
                  <a:lnTo>
                    <a:pt x="2145" y="1270"/>
                  </a:lnTo>
                  <a:lnTo>
                    <a:pt x="2522" y="1554"/>
                  </a:lnTo>
                  <a:lnTo>
                    <a:pt x="2792" y="1820"/>
                  </a:lnTo>
                  <a:lnTo>
                    <a:pt x="3069" y="2108"/>
                  </a:lnTo>
                  <a:lnTo>
                    <a:pt x="3180" y="2608"/>
                  </a:lnTo>
                  <a:lnTo>
                    <a:pt x="2840" y="3707"/>
                  </a:lnTo>
                  <a:lnTo>
                    <a:pt x="1801" y="5436"/>
                  </a:lnTo>
                  <a:lnTo>
                    <a:pt x="842" y="64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272152" y="5205993"/>
              <a:ext cx="3247" cy="4087"/>
            </a:xfrm>
            <a:custGeom>
              <a:avLst/>
              <a:pathLst>
                <a:path w="3247" h="4087">
                  <a:moveTo>
                    <a:pt x="0" y="2180"/>
                  </a:moveTo>
                  <a:lnTo>
                    <a:pt x="1598" y="0"/>
                  </a:lnTo>
                  <a:lnTo>
                    <a:pt x="2608" y="435"/>
                  </a:lnTo>
                  <a:lnTo>
                    <a:pt x="3247" y="2305"/>
                  </a:lnTo>
                  <a:lnTo>
                    <a:pt x="2319" y="3868"/>
                  </a:lnTo>
                  <a:lnTo>
                    <a:pt x="1396" y="40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047803" y="5528973"/>
              <a:ext cx="3455" cy="3127"/>
            </a:xfrm>
            <a:custGeom>
              <a:avLst/>
              <a:pathLst>
                <a:path w="3455" h="3127">
                  <a:moveTo>
                    <a:pt x="0" y="713"/>
                  </a:moveTo>
                  <a:lnTo>
                    <a:pt x="1271" y="0"/>
                  </a:lnTo>
                  <a:lnTo>
                    <a:pt x="2859" y="54"/>
                  </a:lnTo>
                  <a:lnTo>
                    <a:pt x="3455" y="1851"/>
                  </a:lnTo>
                  <a:lnTo>
                    <a:pt x="2372" y="2927"/>
                  </a:lnTo>
                  <a:lnTo>
                    <a:pt x="782" y="312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199177" y="5155696"/>
              <a:ext cx="3180" cy="3977"/>
            </a:xfrm>
            <a:custGeom>
              <a:avLst/>
              <a:pathLst>
                <a:path w="3180" h="3977">
                  <a:moveTo>
                    <a:pt x="0" y="2589"/>
                  </a:moveTo>
                  <a:lnTo>
                    <a:pt x="1504" y="0"/>
                  </a:lnTo>
                  <a:lnTo>
                    <a:pt x="3180" y="66"/>
                  </a:lnTo>
                  <a:lnTo>
                    <a:pt x="2547" y="2471"/>
                  </a:lnTo>
                  <a:lnTo>
                    <a:pt x="1301" y="3977"/>
                  </a:lnTo>
                  <a:lnTo>
                    <a:pt x="378" y="38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183412" y="5368601"/>
              <a:ext cx="3774" cy="3247"/>
            </a:xfrm>
            <a:custGeom>
              <a:avLst/>
              <a:pathLst>
                <a:path w="3774" h="3247">
                  <a:moveTo>
                    <a:pt x="23" y="1613"/>
                  </a:moveTo>
                  <a:lnTo>
                    <a:pt x="800" y="293"/>
                  </a:lnTo>
                  <a:lnTo>
                    <a:pt x="2467" y="0"/>
                  </a:lnTo>
                  <a:lnTo>
                    <a:pt x="3774" y="526"/>
                  </a:lnTo>
                  <a:lnTo>
                    <a:pt x="3600" y="1491"/>
                  </a:lnTo>
                  <a:lnTo>
                    <a:pt x="1442" y="3247"/>
                  </a:lnTo>
                  <a:lnTo>
                    <a:pt x="0" y="279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169409" y="4816044"/>
              <a:ext cx="4726" cy="2362"/>
            </a:xfrm>
            <a:custGeom>
              <a:avLst/>
              <a:pathLst>
                <a:path w="4726" h="2362">
                  <a:moveTo>
                    <a:pt x="0" y="2362"/>
                  </a:moveTo>
                  <a:lnTo>
                    <a:pt x="1099" y="145"/>
                  </a:lnTo>
                  <a:lnTo>
                    <a:pt x="4216" y="0"/>
                  </a:lnTo>
                  <a:lnTo>
                    <a:pt x="4726" y="859"/>
                  </a:lnTo>
                  <a:lnTo>
                    <a:pt x="2373" y="231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044018" y="4784880"/>
              <a:ext cx="5654" cy="4812"/>
            </a:xfrm>
            <a:custGeom>
              <a:avLst/>
              <a:pathLst>
                <a:path w="5654" h="4812">
                  <a:moveTo>
                    <a:pt x="502" y="4812"/>
                  </a:moveTo>
                  <a:lnTo>
                    <a:pt x="0" y="4536"/>
                  </a:lnTo>
                  <a:lnTo>
                    <a:pt x="45" y="2922"/>
                  </a:lnTo>
                  <a:lnTo>
                    <a:pt x="4926" y="0"/>
                  </a:lnTo>
                  <a:lnTo>
                    <a:pt x="5485" y="386"/>
                  </a:lnTo>
                  <a:lnTo>
                    <a:pt x="5654" y="775"/>
                  </a:lnTo>
                  <a:lnTo>
                    <a:pt x="5158" y="1613"/>
                  </a:lnTo>
                  <a:lnTo>
                    <a:pt x="2161" y="307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045891" y="5484047"/>
              <a:ext cx="2808" cy="3954"/>
            </a:xfrm>
            <a:custGeom>
              <a:avLst/>
              <a:pathLst>
                <a:path w="2808" h="3954">
                  <a:moveTo>
                    <a:pt x="0" y="1695"/>
                  </a:moveTo>
                  <a:lnTo>
                    <a:pt x="686" y="502"/>
                  </a:lnTo>
                  <a:lnTo>
                    <a:pt x="2213" y="0"/>
                  </a:lnTo>
                  <a:lnTo>
                    <a:pt x="2808" y="1534"/>
                  </a:lnTo>
                  <a:lnTo>
                    <a:pt x="2279" y="3954"/>
                  </a:lnTo>
                  <a:lnTo>
                    <a:pt x="270" y="34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193341" y="5392483"/>
              <a:ext cx="3297" cy="3954"/>
            </a:xfrm>
            <a:custGeom>
              <a:avLst/>
              <a:pathLst>
                <a:path w="3297" h="3954">
                  <a:moveTo>
                    <a:pt x="2207" y="0"/>
                  </a:moveTo>
                  <a:lnTo>
                    <a:pt x="3297" y="855"/>
                  </a:lnTo>
                  <a:lnTo>
                    <a:pt x="3206" y="2929"/>
                  </a:lnTo>
                  <a:lnTo>
                    <a:pt x="2619" y="3658"/>
                  </a:lnTo>
                  <a:lnTo>
                    <a:pt x="1067" y="3954"/>
                  </a:lnTo>
                  <a:lnTo>
                    <a:pt x="0" y="3312"/>
                  </a:lnTo>
                  <a:lnTo>
                    <a:pt x="841" y="10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156187" y="5194840"/>
              <a:ext cx="5387" cy="3960"/>
            </a:xfrm>
            <a:custGeom>
              <a:avLst/>
              <a:pathLst>
                <a:path w="5387" h="3960">
                  <a:moveTo>
                    <a:pt x="0" y="3823"/>
                  </a:moveTo>
                  <a:lnTo>
                    <a:pt x="99" y="2977"/>
                  </a:lnTo>
                  <a:lnTo>
                    <a:pt x="1450" y="1649"/>
                  </a:lnTo>
                  <a:lnTo>
                    <a:pt x="4500" y="0"/>
                  </a:lnTo>
                  <a:lnTo>
                    <a:pt x="5387" y="1048"/>
                  </a:lnTo>
                  <a:lnTo>
                    <a:pt x="1325" y="396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117309" y="5277850"/>
              <a:ext cx="5947" cy="3748"/>
            </a:xfrm>
            <a:custGeom>
              <a:avLst/>
              <a:pathLst>
                <a:path w="5947" h="3748">
                  <a:moveTo>
                    <a:pt x="0" y="2787"/>
                  </a:moveTo>
                  <a:lnTo>
                    <a:pt x="429" y="1967"/>
                  </a:lnTo>
                  <a:lnTo>
                    <a:pt x="5209" y="0"/>
                  </a:lnTo>
                  <a:lnTo>
                    <a:pt x="5947" y="1044"/>
                  </a:lnTo>
                  <a:lnTo>
                    <a:pt x="3075" y="3018"/>
                  </a:lnTo>
                  <a:lnTo>
                    <a:pt x="1054" y="374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172306" y="5162683"/>
              <a:ext cx="4496" cy="5093"/>
            </a:xfrm>
            <a:custGeom>
              <a:avLst/>
              <a:pathLst>
                <a:path w="4496" h="5093">
                  <a:moveTo>
                    <a:pt x="0" y="5093"/>
                  </a:moveTo>
                  <a:lnTo>
                    <a:pt x="419" y="3643"/>
                  </a:lnTo>
                  <a:lnTo>
                    <a:pt x="2057" y="1828"/>
                  </a:lnTo>
                  <a:lnTo>
                    <a:pt x="2982" y="126"/>
                  </a:lnTo>
                  <a:lnTo>
                    <a:pt x="3971" y="0"/>
                  </a:lnTo>
                  <a:lnTo>
                    <a:pt x="4496" y="1121"/>
                  </a:lnTo>
                  <a:lnTo>
                    <a:pt x="3870" y="2509"/>
                  </a:lnTo>
                  <a:lnTo>
                    <a:pt x="1335" y="476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044646" y="5242958"/>
              <a:ext cx="4463" cy="2716"/>
            </a:xfrm>
            <a:custGeom>
              <a:avLst/>
              <a:pathLst>
                <a:path w="4463" h="2716">
                  <a:moveTo>
                    <a:pt x="240" y="916"/>
                  </a:moveTo>
                  <a:lnTo>
                    <a:pt x="1311" y="0"/>
                  </a:lnTo>
                  <a:lnTo>
                    <a:pt x="3795" y="317"/>
                  </a:lnTo>
                  <a:lnTo>
                    <a:pt x="4463" y="1554"/>
                  </a:lnTo>
                  <a:lnTo>
                    <a:pt x="3891" y="2716"/>
                  </a:lnTo>
                  <a:lnTo>
                    <a:pt x="1078" y="2648"/>
                  </a:lnTo>
                  <a:lnTo>
                    <a:pt x="0" y="215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184903" y="5117364"/>
              <a:ext cx="3151" cy="3901"/>
            </a:xfrm>
            <a:custGeom>
              <a:avLst/>
              <a:pathLst>
                <a:path w="3151" h="3901">
                  <a:moveTo>
                    <a:pt x="0" y="1477"/>
                  </a:moveTo>
                  <a:lnTo>
                    <a:pt x="188" y="469"/>
                  </a:lnTo>
                  <a:lnTo>
                    <a:pt x="2038" y="0"/>
                  </a:lnTo>
                  <a:lnTo>
                    <a:pt x="3151" y="1838"/>
                  </a:lnTo>
                  <a:lnTo>
                    <a:pt x="3031" y="3513"/>
                  </a:lnTo>
                  <a:lnTo>
                    <a:pt x="1672" y="3901"/>
                  </a:lnTo>
                  <a:lnTo>
                    <a:pt x="425" y="291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996562" y="4815800"/>
              <a:ext cx="4633" cy="2988"/>
            </a:xfrm>
            <a:custGeom>
              <a:avLst/>
              <a:pathLst>
                <a:path w="4633" h="2988">
                  <a:moveTo>
                    <a:pt x="43" y="758"/>
                  </a:moveTo>
                  <a:lnTo>
                    <a:pt x="2243" y="210"/>
                  </a:lnTo>
                  <a:lnTo>
                    <a:pt x="3529" y="0"/>
                  </a:lnTo>
                  <a:lnTo>
                    <a:pt x="4415" y="135"/>
                  </a:lnTo>
                  <a:lnTo>
                    <a:pt x="4574" y="360"/>
                  </a:lnTo>
                  <a:lnTo>
                    <a:pt x="4633" y="735"/>
                  </a:lnTo>
                  <a:lnTo>
                    <a:pt x="4342" y="1576"/>
                  </a:lnTo>
                  <a:lnTo>
                    <a:pt x="3914" y="1884"/>
                  </a:lnTo>
                  <a:lnTo>
                    <a:pt x="2984" y="2538"/>
                  </a:lnTo>
                  <a:lnTo>
                    <a:pt x="1953" y="2943"/>
                  </a:lnTo>
                  <a:lnTo>
                    <a:pt x="1445" y="2988"/>
                  </a:lnTo>
                  <a:lnTo>
                    <a:pt x="1009" y="2883"/>
                  </a:lnTo>
                  <a:lnTo>
                    <a:pt x="0" y="20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130536" y="5206376"/>
              <a:ext cx="1853" cy="8341"/>
            </a:xfrm>
            <a:custGeom>
              <a:avLst/>
              <a:pathLst>
                <a:path w="1853" h="8341">
                  <a:moveTo>
                    <a:pt x="148" y="6757"/>
                  </a:moveTo>
                  <a:lnTo>
                    <a:pt x="108" y="4013"/>
                  </a:lnTo>
                  <a:lnTo>
                    <a:pt x="838" y="1843"/>
                  </a:lnTo>
                  <a:lnTo>
                    <a:pt x="825" y="54"/>
                  </a:lnTo>
                  <a:lnTo>
                    <a:pt x="1853" y="0"/>
                  </a:lnTo>
                  <a:lnTo>
                    <a:pt x="1366" y="4983"/>
                  </a:lnTo>
                  <a:lnTo>
                    <a:pt x="1393" y="7767"/>
                  </a:lnTo>
                  <a:lnTo>
                    <a:pt x="0" y="834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70317" y="5533488"/>
              <a:ext cx="3322" cy="3755"/>
            </a:xfrm>
            <a:custGeom>
              <a:avLst/>
              <a:pathLst>
                <a:path w="3322" h="3755">
                  <a:moveTo>
                    <a:pt x="0" y="3676"/>
                  </a:moveTo>
                  <a:lnTo>
                    <a:pt x="245" y="768"/>
                  </a:lnTo>
                  <a:lnTo>
                    <a:pt x="1401" y="0"/>
                  </a:lnTo>
                  <a:lnTo>
                    <a:pt x="2912" y="142"/>
                  </a:lnTo>
                  <a:lnTo>
                    <a:pt x="3322" y="1904"/>
                  </a:lnTo>
                  <a:lnTo>
                    <a:pt x="2340" y="375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196462" y="5342986"/>
              <a:ext cx="3330" cy="3910"/>
            </a:xfrm>
            <a:custGeom>
              <a:avLst/>
              <a:pathLst>
                <a:path w="3330" h="3910">
                  <a:moveTo>
                    <a:pt x="0" y="1812"/>
                  </a:moveTo>
                  <a:lnTo>
                    <a:pt x="962" y="0"/>
                  </a:lnTo>
                  <a:lnTo>
                    <a:pt x="2954" y="274"/>
                  </a:lnTo>
                  <a:lnTo>
                    <a:pt x="3330" y="2527"/>
                  </a:lnTo>
                  <a:lnTo>
                    <a:pt x="2514" y="3910"/>
                  </a:lnTo>
                  <a:lnTo>
                    <a:pt x="988" y="36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45613" y="5492269"/>
              <a:ext cx="2751" cy="4896"/>
            </a:xfrm>
            <a:custGeom>
              <a:avLst/>
              <a:pathLst>
                <a:path w="2751" h="4896">
                  <a:moveTo>
                    <a:pt x="0" y="2351"/>
                  </a:moveTo>
                  <a:lnTo>
                    <a:pt x="350" y="358"/>
                  </a:lnTo>
                  <a:lnTo>
                    <a:pt x="1540" y="0"/>
                  </a:lnTo>
                  <a:lnTo>
                    <a:pt x="2472" y="1002"/>
                  </a:lnTo>
                  <a:lnTo>
                    <a:pt x="2751" y="3990"/>
                  </a:lnTo>
                  <a:lnTo>
                    <a:pt x="1405" y="4896"/>
                  </a:lnTo>
                  <a:lnTo>
                    <a:pt x="604" y="416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153085" y="5293065"/>
              <a:ext cx="3547" cy="4678"/>
            </a:xfrm>
            <a:custGeom>
              <a:avLst/>
              <a:pathLst>
                <a:path w="3547" h="4678">
                  <a:moveTo>
                    <a:pt x="0" y="1309"/>
                  </a:moveTo>
                  <a:lnTo>
                    <a:pt x="216" y="276"/>
                  </a:lnTo>
                  <a:lnTo>
                    <a:pt x="1790" y="0"/>
                  </a:lnTo>
                  <a:lnTo>
                    <a:pt x="3034" y="1746"/>
                  </a:lnTo>
                  <a:lnTo>
                    <a:pt x="3547" y="3502"/>
                  </a:lnTo>
                  <a:lnTo>
                    <a:pt x="2501" y="4039"/>
                  </a:lnTo>
                  <a:lnTo>
                    <a:pt x="1901" y="1825"/>
                  </a:lnTo>
                  <a:lnTo>
                    <a:pt x="1117" y="1965"/>
                  </a:lnTo>
                  <a:lnTo>
                    <a:pt x="2057" y="4614"/>
                  </a:lnTo>
                  <a:lnTo>
                    <a:pt x="1031" y="4678"/>
                  </a:lnTo>
                  <a:lnTo>
                    <a:pt x="231" y="30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024991" y="4754210"/>
              <a:ext cx="5799" cy="2436"/>
            </a:xfrm>
            <a:custGeom>
              <a:avLst/>
              <a:pathLst>
                <a:path w="5799" h="2436">
                  <a:moveTo>
                    <a:pt x="1903" y="49"/>
                  </a:moveTo>
                  <a:lnTo>
                    <a:pt x="3335" y="0"/>
                  </a:lnTo>
                  <a:lnTo>
                    <a:pt x="4087" y="192"/>
                  </a:lnTo>
                  <a:lnTo>
                    <a:pt x="4540" y="409"/>
                  </a:lnTo>
                  <a:lnTo>
                    <a:pt x="5459" y="806"/>
                  </a:lnTo>
                  <a:lnTo>
                    <a:pt x="5799" y="1953"/>
                  </a:lnTo>
                  <a:lnTo>
                    <a:pt x="3209" y="2021"/>
                  </a:lnTo>
                  <a:lnTo>
                    <a:pt x="2410" y="2182"/>
                  </a:lnTo>
                  <a:lnTo>
                    <a:pt x="1696" y="2359"/>
                  </a:lnTo>
                  <a:lnTo>
                    <a:pt x="1249" y="2436"/>
                  </a:lnTo>
                  <a:lnTo>
                    <a:pt x="0" y="1959"/>
                  </a:lnTo>
                  <a:lnTo>
                    <a:pt x="310" y="6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184964" y="5189680"/>
              <a:ext cx="3657" cy="4375"/>
            </a:xfrm>
            <a:custGeom>
              <a:avLst/>
              <a:pathLst>
                <a:path w="3657" h="4375">
                  <a:moveTo>
                    <a:pt x="0" y="2231"/>
                  </a:moveTo>
                  <a:lnTo>
                    <a:pt x="890" y="393"/>
                  </a:lnTo>
                  <a:lnTo>
                    <a:pt x="1772" y="0"/>
                  </a:lnTo>
                  <a:lnTo>
                    <a:pt x="3566" y="371"/>
                  </a:lnTo>
                  <a:lnTo>
                    <a:pt x="3657" y="1411"/>
                  </a:lnTo>
                  <a:lnTo>
                    <a:pt x="2325" y="3963"/>
                  </a:lnTo>
                  <a:lnTo>
                    <a:pt x="804" y="43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201656" y="5374120"/>
              <a:ext cx="4435" cy="3415"/>
            </a:xfrm>
            <a:custGeom>
              <a:avLst/>
              <a:pathLst>
                <a:path w="4435" h="3415">
                  <a:moveTo>
                    <a:pt x="0" y="1309"/>
                  </a:moveTo>
                  <a:lnTo>
                    <a:pt x="2399" y="0"/>
                  </a:lnTo>
                  <a:lnTo>
                    <a:pt x="4151" y="220"/>
                  </a:lnTo>
                  <a:lnTo>
                    <a:pt x="4435" y="1425"/>
                  </a:lnTo>
                  <a:lnTo>
                    <a:pt x="4040" y="2880"/>
                  </a:lnTo>
                  <a:lnTo>
                    <a:pt x="2069" y="3415"/>
                  </a:lnTo>
                  <a:lnTo>
                    <a:pt x="734" y="285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185811" y="4806364"/>
              <a:ext cx="7269" cy="2966"/>
            </a:xfrm>
            <a:custGeom>
              <a:avLst/>
              <a:pathLst>
                <a:path w="7269" h="2966">
                  <a:moveTo>
                    <a:pt x="0" y="2966"/>
                  </a:moveTo>
                  <a:lnTo>
                    <a:pt x="94" y="1038"/>
                  </a:lnTo>
                  <a:lnTo>
                    <a:pt x="2242" y="391"/>
                  </a:lnTo>
                  <a:lnTo>
                    <a:pt x="6414" y="0"/>
                  </a:lnTo>
                  <a:lnTo>
                    <a:pt x="7269" y="1084"/>
                  </a:lnTo>
                  <a:lnTo>
                    <a:pt x="5720" y="1625"/>
                  </a:lnTo>
                  <a:lnTo>
                    <a:pt x="2519" y="20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125752" y="5366521"/>
              <a:ext cx="4157" cy="2934"/>
            </a:xfrm>
            <a:custGeom>
              <a:avLst/>
              <a:pathLst>
                <a:path w="4157" h="2934">
                  <a:moveTo>
                    <a:pt x="0" y="668"/>
                  </a:moveTo>
                  <a:lnTo>
                    <a:pt x="1474" y="0"/>
                  </a:lnTo>
                  <a:lnTo>
                    <a:pt x="4002" y="161"/>
                  </a:lnTo>
                  <a:lnTo>
                    <a:pt x="4157" y="1998"/>
                  </a:lnTo>
                  <a:lnTo>
                    <a:pt x="2942" y="2857"/>
                  </a:lnTo>
                  <a:lnTo>
                    <a:pt x="273" y="293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989444" y="5299897"/>
              <a:ext cx="4365" cy="3622"/>
            </a:xfrm>
            <a:custGeom>
              <a:avLst/>
              <a:pathLst>
                <a:path w="4365" h="3622">
                  <a:moveTo>
                    <a:pt x="529" y="394"/>
                  </a:moveTo>
                  <a:lnTo>
                    <a:pt x="3049" y="0"/>
                  </a:lnTo>
                  <a:lnTo>
                    <a:pt x="4066" y="489"/>
                  </a:lnTo>
                  <a:lnTo>
                    <a:pt x="4365" y="1879"/>
                  </a:lnTo>
                  <a:lnTo>
                    <a:pt x="2212" y="3476"/>
                  </a:lnTo>
                  <a:lnTo>
                    <a:pt x="1016" y="3622"/>
                  </a:lnTo>
                  <a:lnTo>
                    <a:pt x="0" y="179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228160" y="4954507"/>
              <a:ext cx="4944" cy="3462"/>
            </a:xfrm>
            <a:custGeom>
              <a:avLst/>
              <a:pathLst>
                <a:path w="4944" h="3462">
                  <a:moveTo>
                    <a:pt x="0" y="1882"/>
                  </a:moveTo>
                  <a:lnTo>
                    <a:pt x="994" y="568"/>
                  </a:lnTo>
                  <a:lnTo>
                    <a:pt x="2396" y="0"/>
                  </a:lnTo>
                  <a:lnTo>
                    <a:pt x="3959" y="8"/>
                  </a:lnTo>
                  <a:lnTo>
                    <a:pt x="4944" y="1088"/>
                  </a:lnTo>
                  <a:lnTo>
                    <a:pt x="4933" y="2244"/>
                  </a:lnTo>
                  <a:lnTo>
                    <a:pt x="3860" y="3141"/>
                  </a:lnTo>
                  <a:lnTo>
                    <a:pt x="2298" y="346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180318" y="5215410"/>
              <a:ext cx="4396" cy="4301"/>
            </a:xfrm>
            <a:custGeom>
              <a:avLst/>
              <a:pathLst>
                <a:path w="4396" h="4301">
                  <a:moveTo>
                    <a:pt x="0" y="1179"/>
                  </a:moveTo>
                  <a:lnTo>
                    <a:pt x="270" y="500"/>
                  </a:lnTo>
                  <a:lnTo>
                    <a:pt x="3338" y="0"/>
                  </a:lnTo>
                  <a:lnTo>
                    <a:pt x="4396" y="305"/>
                  </a:lnTo>
                  <a:lnTo>
                    <a:pt x="4308" y="1979"/>
                  </a:lnTo>
                  <a:lnTo>
                    <a:pt x="3521" y="3633"/>
                  </a:lnTo>
                  <a:lnTo>
                    <a:pt x="1583" y="4301"/>
                  </a:lnTo>
                  <a:lnTo>
                    <a:pt x="955" y="3287"/>
                  </a:lnTo>
                  <a:lnTo>
                    <a:pt x="988" y="166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139110" y="5287101"/>
              <a:ext cx="5523" cy="6473"/>
            </a:xfrm>
            <a:custGeom>
              <a:avLst/>
              <a:pathLst>
                <a:path w="5523" h="6473">
                  <a:moveTo>
                    <a:pt x="0" y="263"/>
                  </a:moveTo>
                  <a:lnTo>
                    <a:pt x="1148" y="0"/>
                  </a:lnTo>
                  <a:lnTo>
                    <a:pt x="4124" y="2133"/>
                  </a:lnTo>
                  <a:lnTo>
                    <a:pt x="5331" y="3928"/>
                  </a:lnTo>
                  <a:lnTo>
                    <a:pt x="5523" y="5308"/>
                  </a:lnTo>
                  <a:lnTo>
                    <a:pt x="4524" y="6473"/>
                  </a:lnTo>
                  <a:lnTo>
                    <a:pt x="3737" y="6024"/>
                  </a:lnTo>
                  <a:lnTo>
                    <a:pt x="3490" y="4562"/>
                  </a:lnTo>
                  <a:lnTo>
                    <a:pt x="2341" y="2592"/>
                  </a:lnTo>
                  <a:lnTo>
                    <a:pt x="1282" y="19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237683" y="5309968"/>
              <a:ext cx="3833" cy="4054"/>
            </a:xfrm>
            <a:custGeom>
              <a:avLst/>
              <a:pathLst>
                <a:path w="3833" h="4054">
                  <a:moveTo>
                    <a:pt x="0" y="2093"/>
                  </a:moveTo>
                  <a:lnTo>
                    <a:pt x="300" y="240"/>
                  </a:lnTo>
                  <a:lnTo>
                    <a:pt x="3184" y="0"/>
                  </a:lnTo>
                  <a:lnTo>
                    <a:pt x="3833" y="2122"/>
                  </a:lnTo>
                  <a:lnTo>
                    <a:pt x="2889" y="3995"/>
                  </a:lnTo>
                  <a:lnTo>
                    <a:pt x="801" y="40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264232" y="5258293"/>
              <a:ext cx="4956" cy="3505"/>
            </a:xfrm>
            <a:custGeom>
              <a:avLst/>
              <a:pathLst>
                <a:path w="4956" h="3505">
                  <a:moveTo>
                    <a:pt x="3544" y="0"/>
                  </a:moveTo>
                  <a:lnTo>
                    <a:pt x="4956" y="1849"/>
                  </a:lnTo>
                  <a:lnTo>
                    <a:pt x="4731" y="2887"/>
                  </a:lnTo>
                  <a:lnTo>
                    <a:pt x="3493" y="3505"/>
                  </a:lnTo>
                  <a:lnTo>
                    <a:pt x="1342" y="3392"/>
                  </a:lnTo>
                  <a:lnTo>
                    <a:pt x="0" y="1931"/>
                  </a:lnTo>
                  <a:lnTo>
                    <a:pt x="275" y="700"/>
                  </a:lnTo>
                  <a:lnTo>
                    <a:pt x="1537" y="3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976511" y="4745984"/>
              <a:ext cx="7091" cy="4142"/>
            </a:xfrm>
            <a:custGeom>
              <a:avLst/>
              <a:pathLst>
                <a:path w="7091" h="4142">
                  <a:moveTo>
                    <a:pt x="882" y="2844"/>
                  </a:moveTo>
                  <a:lnTo>
                    <a:pt x="529" y="2999"/>
                  </a:lnTo>
                  <a:lnTo>
                    <a:pt x="0" y="2618"/>
                  </a:lnTo>
                  <a:lnTo>
                    <a:pt x="171" y="1809"/>
                  </a:lnTo>
                  <a:lnTo>
                    <a:pt x="3824" y="229"/>
                  </a:lnTo>
                  <a:lnTo>
                    <a:pt x="5969" y="0"/>
                  </a:lnTo>
                  <a:lnTo>
                    <a:pt x="6547" y="304"/>
                  </a:lnTo>
                  <a:lnTo>
                    <a:pt x="7091" y="760"/>
                  </a:lnTo>
                  <a:lnTo>
                    <a:pt x="7075" y="2156"/>
                  </a:lnTo>
                  <a:lnTo>
                    <a:pt x="2859" y="4106"/>
                  </a:lnTo>
                  <a:lnTo>
                    <a:pt x="2366" y="4142"/>
                  </a:lnTo>
                  <a:lnTo>
                    <a:pt x="2124" y="3953"/>
                  </a:lnTo>
                  <a:lnTo>
                    <a:pt x="1943" y="3105"/>
                  </a:lnTo>
                  <a:lnTo>
                    <a:pt x="3360" y="3059"/>
                  </a:lnTo>
                  <a:lnTo>
                    <a:pt x="3993" y="2319"/>
                  </a:lnTo>
                  <a:lnTo>
                    <a:pt x="5730" y="1728"/>
                  </a:lnTo>
                  <a:lnTo>
                    <a:pt x="5830" y="1377"/>
                  </a:lnTo>
                  <a:lnTo>
                    <a:pt x="5623" y="1020"/>
                  </a:lnTo>
                  <a:lnTo>
                    <a:pt x="4775" y="1078"/>
                  </a:lnTo>
                  <a:lnTo>
                    <a:pt x="1828" y="208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179125" y="5285612"/>
              <a:ext cx="5358" cy="4115"/>
            </a:xfrm>
            <a:custGeom>
              <a:avLst/>
              <a:pathLst>
                <a:path w="5358" h="4115">
                  <a:moveTo>
                    <a:pt x="0" y="3475"/>
                  </a:moveTo>
                  <a:lnTo>
                    <a:pt x="1184" y="1206"/>
                  </a:lnTo>
                  <a:lnTo>
                    <a:pt x="2470" y="295"/>
                  </a:lnTo>
                  <a:lnTo>
                    <a:pt x="4276" y="0"/>
                  </a:lnTo>
                  <a:lnTo>
                    <a:pt x="5358" y="1215"/>
                  </a:lnTo>
                  <a:lnTo>
                    <a:pt x="4592" y="2455"/>
                  </a:lnTo>
                  <a:lnTo>
                    <a:pt x="3007" y="3565"/>
                  </a:lnTo>
                  <a:lnTo>
                    <a:pt x="1010" y="411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988734" y="5347904"/>
              <a:ext cx="5539" cy="3196"/>
            </a:xfrm>
            <a:custGeom>
              <a:avLst/>
              <a:pathLst>
                <a:path w="5539" h="3196">
                  <a:moveTo>
                    <a:pt x="0" y="1847"/>
                  </a:moveTo>
                  <a:lnTo>
                    <a:pt x="833" y="207"/>
                  </a:lnTo>
                  <a:lnTo>
                    <a:pt x="3113" y="0"/>
                  </a:lnTo>
                  <a:lnTo>
                    <a:pt x="4802" y="546"/>
                  </a:lnTo>
                  <a:lnTo>
                    <a:pt x="5539" y="1749"/>
                  </a:lnTo>
                  <a:lnTo>
                    <a:pt x="4404" y="3196"/>
                  </a:lnTo>
                  <a:lnTo>
                    <a:pt x="1693" y="315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983264" y="5352687"/>
              <a:ext cx="4242" cy="5819"/>
            </a:xfrm>
            <a:custGeom>
              <a:avLst/>
              <a:pathLst>
                <a:path w="4242" h="5819">
                  <a:moveTo>
                    <a:pt x="0" y="3474"/>
                  </a:moveTo>
                  <a:lnTo>
                    <a:pt x="1898" y="806"/>
                  </a:lnTo>
                  <a:lnTo>
                    <a:pt x="3226" y="0"/>
                  </a:lnTo>
                  <a:lnTo>
                    <a:pt x="4242" y="1356"/>
                  </a:lnTo>
                  <a:lnTo>
                    <a:pt x="3065" y="4123"/>
                  </a:lnTo>
                  <a:lnTo>
                    <a:pt x="2023" y="5819"/>
                  </a:lnTo>
                  <a:lnTo>
                    <a:pt x="1274" y="56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049480" y="5499740"/>
              <a:ext cx="3626" cy="7112"/>
            </a:xfrm>
            <a:custGeom>
              <a:avLst/>
              <a:pathLst>
                <a:path w="3626" h="7112">
                  <a:moveTo>
                    <a:pt x="0" y="945"/>
                  </a:moveTo>
                  <a:lnTo>
                    <a:pt x="641" y="0"/>
                  </a:lnTo>
                  <a:lnTo>
                    <a:pt x="2125" y="480"/>
                  </a:lnTo>
                  <a:lnTo>
                    <a:pt x="3626" y="3923"/>
                  </a:lnTo>
                  <a:lnTo>
                    <a:pt x="3612" y="6176"/>
                  </a:lnTo>
                  <a:lnTo>
                    <a:pt x="2005" y="7112"/>
                  </a:lnTo>
                  <a:lnTo>
                    <a:pt x="1501" y="377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313907" y="4795808"/>
              <a:ext cx="3396" cy="5105"/>
            </a:xfrm>
            <a:custGeom>
              <a:avLst/>
              <a:pathLst>
                <a:path w="3396" h="5105">
                  <a:moveTo>
                    <a:pt x="0" y="1855"/>
                  </a:moveTo>
                  <a:lnTo>
                    <a:pt x="1492" y="0"/>
                  </a:lnTo>
                  <a:lnTo>
                    <a:pt x="3396" y="860"/>
                  </a:lnTo>
                  <a:lnTo>
                    <a:pt x="3389" y="3448"/>
                  </a:lnTo>
                  <a:lnTo>
                    <a:pt x="2640" y="4848"/>
                  </a:lnTo>
                  <a:lnTo>
                    <a:pt x="1201" y="5105"/>
                  </a:lnTo>
                  <a:lnTo>
                    <a:pt x="201" y="385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074976" y="4583582"/>
              <a:ext cx="4356" cy="4260"/>
            </a:xfrm>
            <a:custGeom>
              <a:avLst/>
              <a:pathLst>
                <a:path w="4356" h="4260">
                  <a:moveTo>
                    <a:pt x="815" y="4014"/>
                  </a:moveTo>
                  <a:lnTo>
                    <a:pt x="0" y="2399"/>
                  </a:lnTo>
                  <a:lnTo>
                    <a:pt x="842" y="368"/>
                  </a:lnTo>
                  <a:lnTo>
                    <a:pt x="1774" y="27"/>
                  </a:lnTo>
                  <a:lnTo>
                    <a:pt x="2306" y="0"/>
                  </a:lnTo>
                  <a:lnTo>
                    <a:pt x="3117" y="180"/>
                  </a:lnTo>
                  <a:lnTo>
                    <a:pt x="3891" y="876"/>
                  </a:lnTo>
                  <a:lnTo>
                    <a:pt x="4356" y="1725"/>
                  </a:lnTo>
                  <a:lnTo>
                    <a:pt x="3738" y="3461"/>
                  </a:lnTo>
                  <a:lnTo>
                    <a:pt x="2047" y="4260"/>
                  </a:lnTo>
                  <a:lnTo>
                    <a:pt x="1293" y="419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046528" y="5288249"/>
              <a:ext cx="6585" cy="2821"/>
            </a:xfrm>
            <a:custGeom>
              <a:avLst/>
              <a:pathLst>
                <a:path w="6585" h="2821">
                  <a:moveTo>
                    <a:pt x="0" y="820"/>
                  </a:moveTo>
                  <a:lnTo>
                    <a:pt x="3915" y="0"/>
                  </a:lnTo>
                  <a:lnTo>
                    <a:pt x="6343" y="1376"/>
                  </a:lnTo>
                  <a:lnTo>
                    <a:pt x="6585" y="2619"/>
                  </a:lnTo>
                  <a:lnTo>
                    <a:pt x="2143" y="2821"/>
                  </a:lnTo>
                  <a:lnTo>
                    <a:pt x="769" y="223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053837" y="5528938"/>
              <a:ext cx="4361" cy="4646"/>
            </a:xfrm>
            <a:custGeom>
              <a:avLst/>
              <a:pathLst>
                <a:path w="4361" h="4646">
                  <a:moveTo>
                    <a:pt x="0" y="923"/>
                  </a:moveTo>
                  <a:lnTo>
                    <a:pt x="1764" y="0"/>
                  </a:lnTo>
                  <a:lnTo>
                    <a:pt x="4361" y="2918"/>
                  </a:lnTo>
                  <a:lnTo>
                    <a:pt x="4356" y="3768"/>
                  </a:lnTo>
                  <a:lnTo>
                    <a:pt x="2031" y="4646"/>
                  </a:lnTo>
                  <a:lnTo>
                    <a:pt x="129" y="39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180470" y="5114812"/>
              <a:ext cx="2702" cy="6987"/>
            </a:xfrm>
            <a:custGeom>
              <a:avLst/>
              <a:pathLst>
                <a:path w="2702" h="6987">
                  <a:moveTo>
                    <a:pt x="0" y="6443"/>
                  </a:moveTo>
                  <a:lnTo>
                    <a:pt x="3" y="980"/>
                  </a:lnTo>
                  <a:lnTo>
                    <a:pt x="1635" y="0"/>
                  </a:lnTo>
                  <a:lnTo>
                    <a:pt x="2702" y="539"/>
                  </a:lnTo>
                  <a:lnTo>
                    <a:pt x="2103" y="6116"/>
                  </a:lnTo>
                  <a:lnTo>
                    <a:pt x="1518" y="69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173265" y="5333539"/>
              <a:ext cx="7514" cy="3543"/>
            </a:xfrm>
            <a:custGeom>
              <a:avLst/>
              <a:pathLst>
                <a:path w="7514" h="3543">
                  <a:moveTo>
                    <a:pt x="0" y="2457"/>
                  </a:moveTo>
                  <a:lnTo>
                    <a:pt x="296" y="1850"/>
                  </a:lnTo>
                  <a:lnTo>
                    <a:pt x="3515" y="499"/>
                  </a:lnTo>
                  <a:lnTo>
                    <a:pt x="5682" y="0"/>
                  </a:lnTo>
                  <a:lnTo>
                    <a:pt x="7514" y="562"/>
                  </a:lnTo>
                  <a:lnTo>
                    <a:pt x="7135" y="1637"/>
                  </a:lnTo>
                  <a:lnTo>
                    <a:pt x="5663" y="2417"/>
                  </a:lnTo>
                  <a:lnTo>
                    <a:pt x="1440" y="35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051323" y="5510303"/>
              <a:ext cx="5082" cy="4093"/>
            </a:xfrm>
            <a:custGeom>
              <a:avLst/>
              <a:pathLst>
                <a:path w="5082" h="4093">
                  <a:moveTo>
                    <a:pt x="0" y="2815"/>
                  </a:moveTo>
                  <a:lnTo>
                    <a:pt x="59" y="1501"/>
                  </a:lnTo>
                  <a:lnTo>
                    <a:pt x="779" y="640"/>
                  </a:lnTo>
                  <a:lnTo>
                    <a:pt x="4022" y="0"/>
                  </a:lnTo>
                  <a:lnTo>
                    <a:pt x="5082" y="327"/>
                  </a:lnTo>
                  <a:lnTo>
                    <a:pt x="4700" y="2567"/>
                  </a:lnTo>
                  <a:lnTo>
                    <a:pt x="1819" y="4093"/>
                  </a:lnTo>
                  <a:lnTo>
                    <a:pt x="602" y="396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82322" y="5369084"/>
              <a:ext cx="4714" cy="5339"/>
            </a:xfrm>
            <a:custGeom>
              <a:avLst/>
              <a:pathLst>
                <a:path w="4714" h="5339">
                  <a:moveTo>
                    <a:pt x="0" y="4077"/>
                  </a:moveTo>
                  <a:lnTo>
                    <a:pt x="302" y="2649"/>
                  </a:lnTo>
                  <a:lnTo>
                    <a:pt x="1567" y="313"/>
                  </a:lnTo>
                  <a:lnTo>
                    <a:pt x="4357" y="0"/>
                  </a:lnTo>
                  <a:lnTo>
                    <a:pt x="4714" y="975"/>
                  </a:lnTo>
                  <a:lnTo>
                    <a:pt x="2857" y="4136"/>
                  </a:lnTo>
                  <a:lnTo>
                    <a:pt x="1760" y="5095"/>
                  </a:lnTo>
                  <a:lnTo>
                    <a:pt x="249" y="533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94403" y="4802445"/>
              <a:ext cx="6085" cy="5386"/>
            </a:xfrm>
            <a:custGeom>
              <a:avLst/>
              <a:pathLst>
                <a:path w="6085" h="5386">
                  <a:moveTo>
                    <a:pt x="448" y="5088"/>
                  </a:moveTo>
                  <a:lnTo>
                    <a:pt x="512" y="4403"/>
                  </a:lnTo>
                  <a:lnTo>
                    <a:pt x="2380" y="4303"/>
                  </a:lnTo>
                  <a:lnTo>
                    <a:pt x="3437" y="3961"/>
                  </a:lnTo>
                  <a:lnTo>
                    <a:pt x="4259" y="3198"/>
                  </a:lnTo>
                  <a:lnTo>
                    <a:pt x="3693" y="1375"/>
                  </a:lnTo>
                  <a:lnTo>
                    <a:pt x="1441" y="1552"/>
                  </a:lnTo>
                  <a:lnTo>
                    <a:pt x="0" y="801"/>
                  </a:lnTo>
                  <a:lnTo>
                    <a:pt x="1169" y="508"/>
                  </a:lnTo>
                  <a:lnTo>
                    <a:pt x="2055" y="353"/>
                  </a:lnTo>
                  <a:lnTo>
                    <a:pt x="3539" y="0"/>
                  </a:lnTo>
                  <a:lnTo>
                    <a:pt x="5514" y="795"/>
                  </a:lnTo>
                  <a:lnTo>
                    <a:pt x="6085" y="2347"/>
                  </a:lnTo>
                  <a:lnTo>
                    <a:pt x="5754" y="3298"/>
                  </a:lnTo>
                  <a:lnTo>
                    <a:pt x="4697" y="4369"/>
                  </a:lnTo>
                  <a:lnTo>
                    <a:pt x="3373" y="5077"/>
                  </a:lnTo>
                  <a:lnTo>
                    <a:pt x="1612" y="5386"/>
                  </a:lnTo>
                  <a:lnTo>
                    <a:pt x="1152" y="53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010290" y="4796687"/>
              <a:ext cx="6525" cy="3571"/>
            </a:xfrm>
            <a:custGeom>
              <a:avLst/>
              <a:pathLst>
                <a:path w="6525" h="3571">
                  <a:moveTo>
                    <a:pt x="0" y="2422"/>
                  </a:moveTo>
                  <a:lnTo>
                    <a:pt x="1827" y="631"/>
                  </a:lnTo>
                  <a:lnTo>
                    <a:pt x="4671" y="0"/>
                  </a:lnTo>
                  <a:lnTo>
                    <a:pt x="5066" y="131"/>
                  </a:lnTo>
                  <a:lnTo>
                    <a:pt x="5430" y="262"/>
                  </a:lnTo>
                  <a:lnTo>
                    <a:pt x="6446" y="715"/>
                  </a:lnTo>
                  <a:lnTo>
                    <a:pt x="6525" y="2443"/>
                  </a:lnTo>
                  <a:lnTo>
                    <a:pt x="5271" y="3156"/>
                  </a:lnTo>
                  <a:lnTo>
                    <a:pt x="4431" y="3163"/>
                  </a:lnTo>
                  <a:lnTo>
                    <a:pt x="1785" y="3571"/>
                  </a:lnTo>
                  <a:lnTo>
                    <a:pt x="1365" y="3542"/>
                  </a:lnTo>
                  <a:lnTo>
                    <a:pt x="187" y="274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237071" y="5218659"/>
              <a:ext cx="5485" cy="4199"/>
            </a:xfrm>
            <a:custGeom>
              <a:avLst/>
              <a:pathLst>
                <a:path w="5485" h="4199">
                  <a:moveTo>
                    <a:pt x="0" y="2312"/>
                  </a:moveTo>
                  <a:lnTo>
                    <a:pt x="108" y="1104"/>
                  </a:lnTo>
                  <a:lnTo>
                    <a:pt x="1143" y="0"/>
                  </a:lnTo>
                  <a:lnTo>
                    <a:pt x="3847" y="435"/>
                  </a:lnTo>
                  <a:lnTo>
                    <a:pt x="5236" y="1063"/>
                  </a:lnTo>
                  <a:lnTo>
                    <a:pt x="5485" y="2412"/>
                  </a:lnTo>
                  <a:lnTo>
                    <a:pt x="3122" y="4199"/>
                  </a:lnTo>
                  <a:lnTo>
                    <a:pt x="841" y="367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185440" y="5142221"/>
              <a:ext cx="6583" cy="7030"/>
            </a:xfrm>
            <a:custGeom>
              <a:avLst/>
              <a:pathLst>
                <a:path w="6583" h="7030">
                  <a:moveTo>
                    <a:pt x="0" y="6876"/>
                  </a:moveTo>
                  <a:lnTo>
                    <a:pt x="859" y="4583"/>
                  </a:lnTo>
                  <a:lnTo>
                    <a:pt x="4456" y="0"/>
                  </a:lnTo>
                  <a:lnTo>
                    <a:pt x="6583" y="336"/>
                  </a:lnTo>
                  <a:lnTo>
                    <a:pt x="6183" y="2201"/>
                  </a:lnTo>
                  <a:lnTo>
                    <a:pt x="842" y="70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383105" y="5159826"/>
              <a:ext cx="4188" cy="5605"/>
            </a:xfrm>
            <a:custGeom>
              <a:avLst/>
              <a:pathLst>
                <a:path w="4188" h="5605">
                  <a:moveTo>
                    <a:pt x="0" y="4293"/>
                  </a:moveTo>
                  <a:lnTo>
                    <a:pt x="310" y="1974"/>
                  </a:lnTo>
                  <a:lnTo>
                    <a:pt x="1984" y="0"/>
                  </a:lnTo>
                  <a:lnTo>
                    <a:pt x="3993" y="190"/>
                  </a:lnTo>
                  <a:lnTo>
                    <a:pt x="4188" y="2324"/>
                  </a:lnTo>
                  <a:lnTo>
                    <a:pt x="3342" y="4282"/>
                  </a:lnTo>
                  <a:lnTo>
                    <a:pt x="1794" y="5605"/>
                  </a:lnTo>
                  <a:lnTo>
                    <a:pt x="49" y="55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133826" y="5342463"/>
              <a:ext cx="4876" cy="4903"/>
            </a:xfrm>
            <a:custGeom>
              <a:avLst/>
              <a:pathLst>
                <a:path w="4876" h="4903">
                  <a:moveTo>
                    <a:pt x="0" y="966"/>
                  </a:moveTo>
                  <a:lnTo>
                    <a:pt x="770" y="0"/>
                  </a:lnTo>
                  <a:lnTo>
                    <a:pt x="2907" y="109"/>
                  </a:lnTo>
                  <a:lnTo>
                    <a:pt x="4818" y="2911"/>
                  </a:lnTo>
                  <a:lnTo>
                    <a:pt x="4876" y="4860"/>
                  </a:lnTo>
                  <a:lnTo>
                    <a:pt x="2629" y="4903"/>
                  </a:lnTo>
                  <a:lnTo>
                    <a:pt x="666" y="363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036306" y="4799477"/>
              <a:ext cx="10164" cy="3666"/>
            </a:xfrm>
            <a:custGeom>
              <a:avLst/>
              <a:pathLst>
                <a:path w="10164" h="3666">
                  <a:moveTo>
                    <a:pt x="1939" y="1549"/>
                  </a:moveTo>
                  <a:lnTo>
                    <a:pt x="4716" y="752"/>
                  </a:lnTo>
                  <a:lnTo>
                    <a:pt x="8383" y="63"/>
                  </a:lnTo>
                  <a:lnTo>
                    <a:pt x="9661" y="0"/>
                  </a:lnTo>
                  <a:lnTo>
                    <a:pt x="10164" y="386"/>
                  </a:lnTo>
                  <a:lnTo>
                    <a:pt x="9786" y="2168"/>
                  </a:lnTo>
                  <a:lnTo>
                    <a:pt x="6225" y="1966"/>
                  </a:lnTo>
                  <a:lnTo>
                    <a:pt x="2063" y="3661"/>
                  </a:lnTo>
                  <a:lnTo>
                    <a:pt x="1396" y="3666"/>
                  </a:lnTo>
                  <a:lnTo>
                    <a:pt x="283" y="3506"/>
                  </a:lnTo>
                  <a:lnTo>
                    <a:pt x="0" y="2729"/>
                  </a:lnTo>
                  <a:lnTo>
                    <a:pt x="441" y="217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007169" y="5336880"/>
              <a:ext cx="5985" cy="3823"/>
            </a:xfrm>
            <a:custGeom>
              <a:avLst/>
              <a:pathLst>
                <a:path w="5985" h="3823">
                  <a:moveTo>
                    <a:pt x="0" y="2300"/>
                  </a:moveTo>
                  <a:lnTo>
                    <a:pt x="94" y="1137"/>
                  </a:lnTo>
                  <a:lnTo>
                    <a:pt x="1870" y="12"/>
                  </a:lnTo>
                  <a:lnTo>
                    <a:pt x="3380" y="0"/>
                  </a:lnTo>
                  <a:lnTo>
                    <a:pt x="5630" y="863"/>
                  </a:lnTo>
                  <a:lnTo>
                    <a:pt x="5985" y="2653"/>
                  </a:lnTo>
                  <a:lnTo>
                    <a:pt x="4464" y="3823"/>
                  </a:lnTo>
                  <a:lnTo>
                    <a:pt x="2552" y="3813"/>
                  </a:lnTo>
                  <a:lnTo>
                    <a:pt x="590" y="311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90769" y="5361172"/>
              <a:ext cx="5084" cy="5630"/>
            </a:xfrm>
            <a:custGeom>
              <a:avLst/>
              <a:pathLst>
                <a:path w="5084" h="5630">
                  <a:moveTo>
                    <a:pt x="0" y="5085"/>
                  </a:moveTo>
                  <a:lnTo>
                    <a:pt x="130" y="2984"/>
                  </a:lnTo>
                  <a:lnTo>
                    <a:pt x="1330" y="1186"/>
                  </a:lnTo>
                  <a:lnTo>
                    <a:pt x="3595" y="0"/>
                  </a:lnTo>
                  <a:lnTo>
                    <a:pt x="4736" y="419"/>
                  </a:lnTo>
                  <a:lnTo>
                    <a:pt x="5084" y="1689"/>
                  </a:lnTo>
                  <a:lnTo>
                    <a:pt x="4354" y="3130"/>
                  </a:lnTo>
                  <a:lnTo>
                    <a:pt x="2369" y="5251"/>
                  </a:lnTo>
                  <a:lnTo>
                    <a:pt x="1120" y="56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379068" y="4871405"/>
              <a:ext cx="7675" cy="8731"/>
            </a:xfrm>
            <a:custGeom>
              <a:avLst/>
              <a:pathLst>
                <a:path w="7675" h="8731">
                  <a:moveTo>
                    <a:pt x="0" y="3503"/>
                  </a:moveTo>
                  <a:lnTo>
                    <a:pt x="444" y="849"/>
                  </a:lnTo>
                  <a:lnTo>
                    <a:pt x="1790" y="0"/>
                  </a:lnTo>
                  <a:lnTo>
                    <a:pt x="2590" y="377"/>
                  </a:lnTo>
                  <a:lnTo>
                    <a:pt x="5430" y="3664"/>
                  </a:lnTo>
                  <a:lnTo>
                    <a:pt x="4151" y="3787"/>
                  </a:lnTo>
                  <a:lnTo>
                    <a:pt x="2334" y="1178"/>
                  </a:lnTo>
                  <a:lnTo>
                    <a:pt x="1180" y="1472"/>
                  </a:lnTo>
                  <a:lnTo>
                    <a:pt x="805" y="2655"/>
                  </a:lnTo>
                  <a:lnTo>
                    <a:pt x="1089" y="6901"/>
                  </a:lnTo>
                  <a:lnTo>
                    <a:pt x="7675" y="8190"/>
                  </a:lnTo>
                  <a:lnTo>
                    <a:pt x="5076" y="8731"/>
                  </a:lnTo>
                  <a:lnTo>
                    <a:pt x="1194" y="8610"/>
                  </a:lnTo>
                  <a:lnTo>
                    <a:pt x="285" y="775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170776" y="5155301"/>
              <a:ext cx="8331" cy="6160"/>
            </a:xfrm>
            <a:custGeom>
              <a:avLst/>
              <a:pathLst>
                <a:path w="8331" h="6160">
                  <a:moveTo>
                    <a:pt x="0" y="4763"/>
                  </a:moveTo>
                  <a:lnTo>
                    <a:pt x="5505" y="516"/>
                  </a:lnTo>
                  <a:lnTo>
                    <a:pt x="7611" y="0"/>
                  </a:lnTo>
                  <a:lnTo>
                    <a:pt x="8331" y="860"/>
                  </a:lnTo>
                  <a:lnTo>
                    <a:pt x="7997" y="3411"/>
                  </a:lnTo>
                  <a:lnTo>
                    <a:pt x="7336" y="4527"/>
                  </a:lnTo>
                  <a:lnTo>
                    <a:pt x="6182" y="4711"/>
                  </a:lnTo>
                  <a:lnTo>
                    <a:pt x="4455" y="3606"/>
                  </a:lnTo>
                  <a:lnTo>
                    <a:pt x="2829" y="3932"/>
                  </a:lnTo>
                  <a:lnTo>
                    <a:pt x="1626" y="5573"/>
                  </a:lnTo>
                  <a:lnTo>
                    <a:pt x="375" y="616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84042" y="4803644"/>
              <a:ext cx="8723" cy="6784"/>
            </a:xfrm>
            <a:custGeom>
              <a:avLst/>
              <a:pathLst>
                <a:path w="8723" h="6784">
                  <a:moveTo>
                    <a:pt x="5353" y="0"/>
                  </a:moveTo>
                  <a:lnTo>
                    <a:pt x="5353" y="1243"/>
                  </a:lnTo>
                  <a:lnTo>
                    <a:pt x="2102" y="3814"/>
                  </a:lnTo>
                  <a:lnTo>
                    <a:pt x="2602" y="5178"/>
                  </a:lnTo>
                  <a:lnTo>
                    <a:pt x="4336" y="4764"/>
                  </a:lnTo>
                  <a:lnTo>
                    <a:pt x="5520" y="3625"/>
                  </a:lnTo>
                  <a:lnTo>
                    <a:pt x="8005" y="2986"/>
                  </a:lnTo>
                  <a:lnTo>
                    <a:pt x="8589" y="3159"/>
                  </a:lnTo>
                  <a:lnTo>
                    <a:pt x="8723" y="3642"/>
                  </a:lnTo>
                  <a:lnTo>
                    <a:pt x="8639" y="3815"/>
                  </a:lnTo>
                  <a:lnTo>
                    <a:pt x="6671" y="4367"/>
                  </a:lnTo>
                  <a:lnTo>
                    <a:pt x="2885" y="6610"/>
                  </a:lnTo>
                  <a:lnTo>
                    <a:pt x="1517" y="6784"/>
                  </a:lnTo>
                  <a:lnTo>
                    <a:pt x="133" y="6179"/>
                  </a:lnTo>
                  <a:lnTo>
                    <a:pt x="0" y="5575"/>
                  </a:lnTo>
                  <a:lnTo>
                    <a:pt x="216" y="4005"/>
                  </a:lnTo>
                  <a:lnTo>
                    <a:pt x="750" y="3142"/>
                  </a:lnTo>
                  <a:lnTo>
                    <a:pt x="3002" y="141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93366" y="5323796"/>
              <a:ext cx="7722" cy="12401"/>
            </a:xfrm>
            <a:custGeom>
              <a:avLst/>
              <a:pathLst>
                <a:path w="7722" h="12401">
                  <a:moveTo>
                    <a:pt x="0" y="11816"/>
                  </a:moveTo>
                  <a:lnTo>
                    <a:pt x="1808" y="8589"/>
                  </a:lnTo>
                  <a:lnTo>
                    <a:pt x="3314" y="6844"/>
                  </a:lnTo>
                  <a:lnTo>
                    <a:pt x="5353" y="5048"/>
                  </a:lnTo>
                  <a:lnTo>
                    <a:pt x="5797" y="2968"/>
                  </a:lnTo>
                  <a:lnTo>
                    <a:pt x="5382" y="1987"/>
                  </a:lnTo>
                  <a:lnTo>
                    <a:pt x="5653" y="341"/>
                  </a:lnTo>
                  <a:lnTo>
                    <a:pt x="7025" y="0"/>
                  </a:lnTo>
                  <a:lnTo>
                    <a:pt x="7722" y="1289"/>
                  </a:lnTo>
                  <a:lnTo>
                    <a:pt x="7722" y="4584"/>
                  </a:lnTo>
                  <a:lnTo>
                    <a:pt x="5382" y="8840"/>
                  </a:lnTo>
                  <a:lnTo>
                    <a:pt x="2157" y="12401"/>
                  </a:lnTo>
                  <a:lnTo>
                    <a:pt x="1538" y="12098"/>
                  </a:lnTo>
                  <a:lnTo>
                    <a:pt x="4937" y="7465"/>
                  </a:lnTo>
                  <a:lnTo>
                    <a:pt x="4272" y="7242"/>
                  </a:lnTo>
                  <a:lnTo>
                    <a:pt x="2879" y="8497"/>
                  </a:lnTo>
                  <a:lnTo>
                    <a:pt x="899" y="113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215673" y="5318212"/>
              <a:ext cx="9540" cy="5319"/>
            </a:xfrm>
            <a:custGeom>
              <a:avLst/>
              <a:pathLst>
                <a:path w="9540" h="5319">
                  <a:moveTo>
                    <a:pt x="0" y="605"/>
                  </a:moveTo>
                  <a:lnTo>
                    <a:pt x="2275" y="0"/>
                  </a:lnTo>
                  <a:lnTo>
                    <a:pt x="3992" y="702"/>
                  </a:lnTo>
                  <a:lnTo>
                    <a:pt x="8499" y="1623"/>
                  </a:lnTo>
                  <a:lnTo>
                    <a:pt x="9540" y="2552"/>
                  </a:lnTo>
                  <a:lnTo>
                    <a:pt x="7566" y="5205"/>
                  </a:lnTo>
                  <a:lnTo>
                    <a:pt x="6377" y="5319"/>
                  </a:lnTo>
                  <a:lnTo>
                    <a:pt x="4410" y="4771"/>
                  </a:lnTo>
                  <a:lnTo>
                    <a:pt x="873" y="3219"/>
                  </a:lnTo>
                  <a:lnTo>
                    <a:pt x="81" y="223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258787" y="5227582"/>
              <a:ext cx="5669" cy="9459"/>
            </a:xfrm>
            <a:custGeom>
              <a:avLst/>
              <a:pathLst>
                <a:path w="5669" h="9459">
                  <a:moveTo>
                    <a:pt x="0" y="5608"/>
                  </a:moveTo>
                  <a:lnTo>
                    <a:pt x="1282" y="2352"/>
                  </a:lnTo>
                  <a:lnTo>
                    <a:pt x="2142" y="1124"/>
                  </a:lnTo>
                  <a:lnTo>
                    <a:pt x="4098" y="0"/>
                  </a:lnTo>
                  <a:lnTo>
                    <a:pt x="5669" y="942"/>
                  </a:lnTo>
                  <a:lnTo>
                    <a:pt x="5286" y="4417"/>
                  </a:lnTo>
                  <a:lnTo>
                    <a:pt x="3691" y="8985"/>
                  </a:lnTo>
                  <a:lnTo>
                    <a:pt x="1922" y="9459"/>
                  </a:lnTo>
                  <a:lnTo>
                    <a:pt x="1529" y="659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040524" y="4815946"/>
              <a:ext cx="10867" cy="4632"/>
            </a:xfrm>
            <a:custGeom>
              <a:avLst/>
              <a:pathLst>
                <a:path w="10867" h="4632">
                  <a:moveTo>
                    <a:pt x="2056" y="4632"/>
                  </a:moveTo>
                  <a:lnTo>
                    <a:pt x="247" y="4379"/>
                  </a:lnTo>
                  <a:lnTo>
                    <a:pt x="0" y="3351"/>
                  </a:lnTo>
                  <a:lnTo>
                    <a:pt x="1129" y="1794"/>
                  </a:lnTo>
                  <a:lnTo>
                    <a:pt x="9244" y="0"/>
                  </a:lnTo>
                  <a:lnTo>
                    <a:pt x="10502" y="262"/>
                  </a:lnTo>
                  <a:lnTo>
                    <a:pt x="10736" y="818"/>
                  </a:lnTo>
                  <a:lnTo>
                    <a:pt x="10867" y="1513"/>
                  </a:lnTo>
                  <a:lnTo>
                    <a:pt x="10794" y="2092"/>
                  </a:lnTo>
                  <a:lnTo>
                    <a:pt x="9914" y="3097"/>
                  </a:lnTo>
                  <a:lnTo>
                    <a:pt x="8076" y="396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350692" y="5166021"/>
              <a:ext cx="9740" cy="4783"/>
            </a:xfrm>
            <a:custGeom>
              <a:avLst/>
              <a:pathLst>
                <a:path w="9740" h="4783">
                  <a:moveTo>
                    <a:pt x="0" y="3417"/>
                  </a:moveTo>
                  <a:lnTo>
                    <a:pt x="1679" y="583"/>
                  </a:lnTo>
                  <a:lnTo>
                    <a:pt x="3744" y="0"/>
                  </a:lnTo>
                  <a:lnTo>
                    <a:pt x="6574" y="127"/>
                  </a:lnTo>
                  <a:lnTo>
                    <a:pt x="8763" y="1236"/>
                  </a:lnTo>
                  <a:lnTo>
                    <a:pt x="9740" y="2724"/>
                  </a:lnTo>
                  <a:lnTo>
                    <a:pt x="9628" y="4397"/>
                  </a:lnTo>
                  <a:lnTo>
                    <a:pt x="8855" y="4783"/>
                  </a:lnTo>
                  <a:lnTo>
                    <a:pt x="5256" y="4661"/>
                  </a:lnTo>
                  <a:lnTo>
                    <a:pt x="640" y="384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912934" y="5332580"/>
              <a:ext cx="9021" cy="6530"/>
            </a:xfrm>
            <a:custGeom>
              <a:avLst/>
              <a:pathLst>
                <a:path w="9021" h="6530">
                  <a:moveTo>
                    <a:pt x="0" y="3678"/>
                  </a:moveTo>
                  <a:lnTo>
                    <a:pt x="118" y="2907"/>
                  </a:lnTo>
                  <a:lnTo>
                    <a:pt x="6988" y="30"/>
                  </a:lnTo>
                  <a:lnTo>
                    <a:pt x="8703" y="0"/>
                  </a:lnTo>
                  <a:lnTo>
                    <a:pt x="9021" y="1042"/>
                  </a:lnTo>
                  <a:lnTo>
                    <a:pt x="7892" y="3322"/>
                  </a:lnTo>
                  <a:lnTo>
                    <a:pt x="6095" y="5127"/>
                  </a:lnTo>
                  <a:lnTo>
                    <a:pt x="3489" y="6329"/>
                  </a:lnTo>
                  <a:lnTo>
                    <a:pt x="738" y="65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127657" y="4603533"/>
              <a:ext cx="8378" cy="5789"/>
            </a:xfrm>
            <a:custGeom>
              <a:avLst/>
              <a:pathLst>
                <a:path w="8378" h="5789">
                  <a:moveTo>
                    <a:pt x="2103" y="5323"/>
                  </a:moveTo>
                  <a:lnTo>
                    <a:pt x="754" y="4468"/>
                  </a:lnTo>
                  <a:lnTo>
                    <a:pt x="0" y="2575"/>
                  </a:lnTo>
                  <a:lnTo>
                    <a:pt x="466" y="941"/>
                  </a:lnTo>
                  <a:lnTo>
                    <a:pt x="1866" y="343"/>
                  </a:lnTo>
                  <a:lnTo>
                    <a:pt x="4922" y="0"/>
                  </a:lnTo>
                  <a:lnTo>
                    <a:pt x="7782" y="911"/>
                  </a:lnTo>
                  <a:lnTo>
                    <a:pt x="8378" y="2157"/>
                  </a:lnTo>
                  <a:lnTo>
                    <a:pt x="7419" y="4388"/>
                  </a:lnTo>
                  <a:lnTo>
                    <a:pt x="4800" y="5789"/>
                  </a:lnTo>
                  <a:lnTo>
                    <a:pt x="3504" y="573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298935" y="5186626"/>
              <a:ext cx="11776" cy="8403"/>
            </a:xfrm>
            <a:custGeom>
              <a:avLst/>
              <a:pathLst>
                <a:path w="11776" h="8403">
                  <a:moveTo>
                    <a:pt x="1725" y="2032"/>
                  </a:moveTo>
                  <a:lnTo>
                    <a:pt x="4160" y="0"/>
                  </a:lnTo>
                  <a:lnTo>
                    <a:pt x="5189" y="455"/>
                  </a:lnTo>
                  <a:lnTo>
                    <a:pt x="5020" y="1672"/>
                  </a:lnTo>
                  <a:lnTo>
                    <a:pt x="3897" y="3319"/>
                  </a:lnTo>
                  <a:lnTo>
                    <a:pt x="3421" y="5050"/>
                  </a:lnTo>
                  <a:lnTo>
                    <a:pt x="5303" y="5186"/>
                  </a:lnTo>
                  <a:lnTo>
                    <a:pt x="11340" y="4031"/>
                  </a:lnTo>
                  <a:lnTo>
                    <a:pt x="11776" y="5981"/>
                  </a:lnTo>
                  <a:lnTo>
                    <a:pt x="10264" y="6903"/>
                  </a:lnTo>
                  <a:lnTo>
                    <a:pt x="6746" y="7963"/>
                  </a:lnTo>
                  <a:lnTo>
                    <a:pt x="3203" y="8403"/>
                  </a:lnTo>
                  <a:lnTo>
                    <a:pt x="333" y="7687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79293" y="5346788"/>
              <a:ext cx="9399" cy="9065"/>
            </a:xfrm>
            <a:custGeom>
              <a:avLst/>
              <a:pathLst>
                <a:path w="9399" h="9065">
                  <a:moveTo>
                    <a:pt x="0" y="6755"/>
                  </a:moveTo>
                  <a:lnTo>
                    <a:pt x="245" y="5304"/>
                  </a:lnTo>
                  <a:lnTo>
                    <a:pt x="1057" y="4156"/>
                  </a:lnTo>
                  <a:lnTo>
                    <a:pt x="6200" y="565"/>
                  </a:lnTo>
                  <a:lnTo>
                    <a:pt x="7726" y="0"/>
                  </a:lnTo>
                  <a:lnTo>
                    <a:pt x="9090" y="252"/>
                  </a:lnTo>
                  <a:lnTo>
                    <a:pt x="9399" y="3660"/>
                  </a:lnTo>
                  <a:lnTo>
                    <a:pt x="8982" y="4858"/>
                  </a:lnTo>
                  <a:lnTo>
                    <a:pt x="7303" y="6893"/>
                  </a:lnTo>
                  <a:lnTo>
                    <a:pt x="3332" y="9065"/>
                  </a:lnTo>
                  <a:lnTo>
                    <a:pt x="750" y="8863"/>
                  </a:lnTo>
                  <a:lnTo>
                    <a:pt x="15" y="83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48903" y="5371132"/>
              <a:ext cx="31185" cy="17288"/>
            </a:xfrm>
            <a:custGeom>
              <a:avLst/>
              <a:pathLst>
                <a:path w="31185" h="17288">
                  <a:moveTo>
                    <a:pt x="0" y="14908"/>
                  </a:moveTo>
                  <a:lnTo>
                    <a:pt x="175" y="14324"/>
                  </a:lnTo>
                  <a:lnTo>
                    <a:pt x="4635" y="8186"/>
                  </a:lnTo>
                  <a:lnTo>
                    <a:pt x="9223" y="3560"/>
                  </a:lnTo>
                  <a:lnTo>
                    <a:pt x="12167" y="1043"/>
                  </a:lnTo>
                  <a:lnTo>
                    <a:pt x="14046" y="319"/>
                  </a:lnTo>
                  <a:lnTo>
                    <a:pt x="16619" y="0"/>
                  </a:lnTo>
                  <a:lnTo>
                    <a:pt x="22674" y="201"/>
                  </a:lnTo>
                  <a:lnTo>
                    <a:pt x="28363" y="1548"/>
                  </a:lnTo>
                  <a:lnTo>
                    <a:pt x="31185" y="3397"/>
                  </a:lnTo>
                  <a:lnTo>
                    <a:pt x="30566" y="4589"/>
                  </a:lnTo>
                  <a:lnTo>
                    <a:pt x="24795" y="3603"/>
                  </a:lnTo>
                  <a:lnTo>
                    <a:pt x="21093" y="3302"/>
                  </a:lnTo>
                  <a:lnTo>
                    <a:pt x="15785" y="4184"/>
                  </a:lnTo>
                  <a:lnTo>
                    <a:pt x="12238" y="6207"/>
                  </a:lnTo>
                  <a:lnTo>
                    <a:pt x="6929" y="13028"/>
                  </a:lnTo>
                  <a:lnTo>
                    <a:pt x="3175" y="16470"/>
                  </a:lnTo>
                  <a:lnTo>
                    <a:pt x="1469" y="17288"/>
                  </a:lnTo>
                  <a:lnTo>
                    <a:pt x="14" y="1681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133970" y="5345762"/>
              <a:ext cx="42344" cy="27918"/>
            </a:xfrm>
            <a:custGeom>
              <a:avLst/>
              <a:pathLst>
                <a:path w="42344" h="27918">
                  <a:moveTo>
                    <a:pt x="0" y="23344"/>
                  </a:moveTo>
                  <a:lnTo>
                    <a:pt x="611" y="21788"/>
                  </a:lnTo>
                  <a:lnTo>
                    <a:pt x="1579" y="21285"/>
                  </a:lnTo>
                  <a:lnTo>
                    <a:pt x="8483" y="19308"/>
                  </a:lnTo>
                  <a:lnTo>
                    <a:pt x="10220" y="18240"/>
                  </a:lnTo>
                  <a:lnTo>
                    <a:pt x="12724" y="16017"/>
                  </a:lnTo>
                  <a:lnTo>
                    <a:pt x="17669" y="13101"/>
                  </a:lnTo>
                  <a:lnTo>
                    <a:pt x="19973" y="12039"/>
                  </a:lnTo>
                  <a:lnTo>
                    <a:pt x="23879" y="6345"/>
                  </a:lnTo>
                  <a:lnTo>
                    <a:pt x="33289" y="1059"/>
                  </a:lnTo>
                  <a:lnTo>
                    <a:pt x="34889" y="351"/>
                  </a:lnTo>
                  <a:lnTo>
                    <a:pt x="37022" y="0"/>
                  </a:lnTo>
                  <a:lnTo>
                    <a:pt x="39524" y="155"/>
                  </a:lnTo>
                  <a:lnTo>
                    <a:pt x="41420" y="1506"/>
                  </a:lnTo>
                  <a:lnTo>
                    <a:pt x="42344" y="5011"/>
                  </a:lnTo>
                  <a:lnTo>
                    <a:pt x="41403" y="6902"/>
                  </a:lnTo>
                  <a:lnTo>
                    <a:pt x="36477" y="9949"/>
                  </a:lnTo>
                  <a:lnTo>
                    <a:pt x="34525" y="11718"/>
                  </a:lnTo>
                  <a:lnTo>
                    <a:pt x="33638" y="13132"/>
                  </a:lnTo>
                  <a:lnTo>
                    <a:pt x="32587" y="18925"/>
                  </a:lnTo>
                  <a:lnTo>
                    <a:pt x="30318" y="21329"/>
                  </a:lnTo>
                  <a:lnTo>
                    <a:pt x="25288" y="22697"/>
                  </a:lnTo>
                  <a:lnTo>
                    <a:pt x="16752" y="26304"/>
                  </a:lnTo>
                  <a:lnTo>
                    <a:pt x="10402" y="27825"/>
                  </a:lnTo>
                  <a:lnTo>
                    <a:pt x="5796" y="27918"/>
                  </a:lnTo>
                  <a:lnTo>
                    <a:pt x="2170" y="26471"/>
                  </a:lnTo>
                  <a:lnTo>
                    <a:pt x="1444" y="2593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792533" y="4540583"/>
              <a:ext cx="159671" cy="136745"/>
            </a:xfrm>
            <a:custGeom>
              <a:avLst/>
              <a:pathLst>
                <a:path w="159671" h="136745">
                  <a:moveTo>
                    <a:pt x="97651" y="9334"/>
                  </a:moveTo>
                  <a:lnTo>
                    <a:pt x="100088" y="6092"/>
                  </a:lnTo>
                  <a:lnTo>
                    <a:pt x="100966" y="5861"/>
                  </a:lnTo>
                  <a:lnTo>
                    <a:pt x="106451" y="5863"/>
                  </a:lnTo>
                  <a:lnTo>
                    <a:pt x="108249" y="7406"/>
                  </a:lnTo>
                  <a:lnTo>
                    <a:pt x="109417" y="7322"/>
                  </a:lnTo>
                  <a:lnTo>
                    <a:pt x="109668" y="7085"/>
                  </a:lnTo>
                  <a:lnTo>
                    <a:pt x="110256" y="4688"/>
                  </a:lnTo>
                  <a:lnTo>
                    <a:pt x="111286" y="3723"/>
                  </a:lnTo>
                  <a:lnTo>
                    <a:pt x="113425" y="3290"/>
                  </a:lnTo>
                  <a:lnTo>
                    <a:pt x="115710" y="3429"/>
                  </a:lnTo>
                  <a:lnTo>
                    <a:pt x="119448" y="4435"/>
                  </a:lnTo>
                  <a:lnTo>
                    <a:pt x="122645" y="5881"/>
                  </a:lnTo>
                  <a:lnTo>
                    <a:pt x="124678" y="6014"/>
                  </a:lnTo>
                  <a:lnTo>
                    <a:pt x="126976" y="3659"/>
                  </a:lnTo>
                  <a:lnTo>
                    <a:pt x="132977" y="1982"/>
                  </a:lnTo>
                  <a:lnTo>
                    <a:pt x="134990" y="0"/>
                  </a:lnTo>
                  <a:lnTo>
                    <a:pt x="136929" y="1015"/>
                  </a:lnTo>
                  <a:lnTo>
                    <a:pt x="137940" y="4866"/>
                  </a:lnTo>
                  <a:lnTo>
                    <a:pt x="138686" y="6110"/>
                  </a:lnTo>
                  <a:lnTo>
                    <a:pt x="140852" y="6494"/>
                  </a:lnTo>
                  <a:lnTo>
                    <a:pt x="142807" y="8716"/>
                  </a:lnTo>
                  <a:lnTo>
                    <a:pt x="145052" y="9960"/>
                  </a:lnTo>
                  <a:lnTo>
                    <a:pt x="146848" y="10351"/>
                  </a:lnTo>
                  <a:lnTo>
                    <a:pt x="149714" y="9863"/>
                  </a:lnTo>
                  <a:lnTo>
                    <a:pt x="151311" y="9193"/>
                  </a:lnTo>
                  <a:lnTo>
                    <a:pt x="152632" y="9486"/>
                  </a:lnTo>
                  <a:lnTo>
                    <a:pt x="153146" y="10450"/>
                  </a:lnTo>
                  <a:lnTo>
                    <a:pt x="155972" y="21329"/>
                  </a:lnTo>
                  <a:lnTo>
                    <a:pt x="157914" y="27245"/>
                  </a:lnTo>
                  <a:lnTo>
                    <a:pt x="159499" y="34845"/>
                  </a:lnTo>
                  <a:lnTo>
                    <a:pt x="159671" y="36392"/>
                  </a:lnTo>
                  <a:lnTo>
                    <a:pt x="159050" y="37521"/>
                  </a:lnTo>
                  <a:lnTo>
                    <a:pt x="157755" y="38037"/>
                  </a:lnTo>
                  <a:lnTo>
                    <a:pt x="155074" y="38302"/>
                  </a:lnTo>
                  <a:lnTo>
                    <a:pt x="150017" y="41548"/>
                  </a:lnTo>
                  <a:lnTo>
                    <a:pt x="147898" y="43853"/>
                  </a:lnTo>
                  <a:lnTo>
                    <a:pt x="145085" y="48504"/>
                  </a:lnTo>
                  <a:lnTo>
                    <a:pt x="143804" y="49896"/>
                  </a:lnTo>
                  <a:lnTo>
                    <a:pt x="141030" y="52200"/>
                  </a:lnTo>
                  <a:lnTo>
                    <a:pt x="138257" y="52840"/>
                  </a:lnTo>
                  <a:lnTo>
                    <a:pt x="137748" y="53348"/>
                  </a:lnTo>
                  <a:lnTo>
                    <a:pt x="136243" y="57328"/>
                  </a:lnTo>
                  <a:lnTo>
                    <a:pt x="134328" y="59609"/>
                  </a:lnTo>
                  <a:lnTo>
                    <a:pt x="132029" y="64650"/>
                  </a:lnTo>
                  <a:lnTo>
                    <a:pt x="130644" y="68694"/>
                  </a:lnTo>
                  <a:lnTo>
                    <a:pt x="130085" y="73272"/>
                  </a:lnTo>
                  <a:lnTo>
                    <a:pt x="129003" y="82859"/>
                  </a:lnTo>
                  <a:lnTo>
                    <a:pt x="128501" y="85885"/>
                  </a:lnTo>
                  <a:lnTo>
                    <a:pt x="128804" y="89852"/>
                  </a:lnTo>
                  <a:lnTo>
                    <a:pt x="128607" y="92113"/>
                  </a:lnTo>
                  <a:lnTo>
                    <a:pt x="127986" y="93527"/>
                  </a:lnTo>
                  <a:lnTo>
                    <a:pt x="126230" y="94788"/>
                  </a:lnTo>
                  <a:lnTo>
                    <a:pt x="123014" y="95696"/>
                  </a:lnTo>
                  <a:lnTo>
                    <a:pt x="122810" y="98365"/>
                  </a:lnTo>
                  <a:lnTo>
                    <a:pt x="123061" y="101372"/>
                  </a:lnTo>
                  <a:lnTo>
                    <a:pt x="122664" y="102633"/>
                  </a:lnTo>
                  <a:lnTo>
                    <a:pt x="114442" y="103846"/>
                  </a:lnTo>
                  <a:lnTo>
                    <a:pt x="111992" y="103147"/>
                  </a:lnTo>
                  <a:lnTo>
                    <a:pt x="109272" y="103950"/>
                  </a:lnTo>
                  <a:lnTo>
                    <a:pt x="106651" y="105356"/>
                  </a:lnTo>
                  <a:lnTo>
                    <a:pt x="104575" y="107431"/>
                  </a:lnTo>
                  <a:lnTo>
                    <a:pt x="98302" y="112316"/>
                  </a:lnTo>
                  <a:lnTo>
                    <a:pt x="97770" y="113473"/>
                  </a:lnTo>
                  <a:lnTo>
                    <a:pt x="96626" y="119547"/>
                  </a:lnTo>
                  <a:lnTo>
                    <a:pt x="95358" y="121106"/>
                  </a:lnTo>
                  <a:lnTo>
                    <a:pt x="92275" y="122186"/>
                  </a:lnTo>
                  <a:lnTo>
                    <a:pt x="90804" y="122194"/>
                  </a:lnTo>
                  <a:lnTo>
                    <a:pt x="88441" y="121415"/>
                  </a:lnTo>
                  <a:lnTo>
                    <a:pt x="85661" y="121123"/>
                  </a:lnTo>
                  <a:lnTo>
                    <a:pt x="81222" y="122142"/>
                  </a:lnTo>
                  <a:lnTo>
                    <a:pt x="78304" y="123017"/>
                  </a:lnTo>
                  <a:lnTo>
                    <a:pt x="76888" y="123700"/>
                  </a:lnTo>
                  <a:lnTo>
                    <a:pt x="76496" y="125917"/>
                  </a:lnTo>
                  <a:lnTo>
                    <a:pt x="75703" y="127946"/>
                  </a:lnTo>
                  <a:lnTo>
                    <a:pt x="75474" y="130205"/>
                  </a:lnTo>
                  <a:lnTo>
                    <a:pt x="74729" y="133405"/>
                  </a:lnTo>
                  <a:lnTo>
                    <a:pt x="73208" y="134449"/>
                  </a:lnTo>
                  <a:lnTo>
                    <a:pt x="70771" y="134903"/>
                  </a:lnTo>
                  <a:lnTo>
                    <a:pt x="69063" y="134586"/>
                  </a:lnTo>
                  <a:lnTo>
                    <a:pt x="66802" y="135198"/>
                  </a:lnTo>
                  <a:lnTo>
                    <a:pt x="64109" y="136737"/>
                  </a:lnTo>
                  <a:lnTo>
                    <a:pt x="62641" y="136745"/>
                  </a:lnTo>
                  <a:lnTo>
                    <a:pt x="60430" y="135038"/>
                  </a:lnTo>
                  <a:lnTo>
                    <a:pt x="56546" y="134748"/>
                  </a:lnTo>
                  <a:lnTo>
                    <a:pt x="55758" y="133505"/>
                  </a:lnTo>
                  <a:lnTo>
                    <a:pt x="54883" y="133019"/>
                  </a:lnTo>
                  <a:lnTo>
                    <a:pt x="49387" y="131960"/>
                  </a:lnTo>
                  <a:lnTo>
                    <a:pt x="46624" y="129187"/>
                  </a:lnTo>
                  <a:lnTo>
                    <a:pt x="45038" y="128588"/>
                  </a:lnTo>
                  <a:lnTo>
                    <a:pt x="41486" y="128770"/>
                  </a:lnTo>
                  <a:lnTo>
                    <a:pt x="37745" y="128912"/>
                  </a:lnTo>
                  <a:lnTo>
                    <a:pt x="35427" y="128401"/>
                  </a:lnTo>
                  <a:lnTo>
                    <a:pt x="34528" y="125157"/>
                  </a:lnTo>
                  <a:lnTo>
                    <a:pt x="33473" y="124627"/>
                  </a:lnTo>
                  <a:lnTo>
                    <a:pt x="26947" y="124679"/>
                  </a:lnTo>
                  <a:lnTo>
                    <a:pt x="26122" y="125364"/>
                  </a:lnTo>
                  <a:lnTo>
                    <a:pt x="23734" y="125714"/>
                  </a:lnTo>
                  <a:lnTo>
                    <a:pt x="22189" y="123831"/>
                  </a:lnTo>
                  <a:lnTo>
                    <a:pt x="20432" y="120221"/>
                  </a:lnTo>
                  <a:lnTo>
                    <a:pt x="18901" y="118359"/>
                  </a:lnTo>
                  <a:lnTo>
                    <a:pt x="17244" y="118282"/>
                  </a:lnTo>
                  <a:lnTo>
                    <a:pt x="12175" y="116650"/>
                  </a:lnTo>
                  <a:lnTo>
                    <a:pt x="7883" y="116512"/>
                  </a:lnTo>
                  <a:lnTo>
                    <a:pt x="6562" y="116263"/>
                  </a:lnTo>
                  <a:lnTo>
                    <a:pt x="4568" y="115253"/>
                  </a:lnTo>
                  <a:lnTo>
                    <a:pt x="3710" y="113634"/>
                  </a:lnTo>
                  <a:lnTo>
                    <a:pt x="3353" y="110588"/>
                  </a:lnTo>
                  <a:lnTo>
                    <a:pt x="3459" y="108331"/>
                  </a:lnTo>
                  <a:lnTo>
                    <a:pt x="4555" y="103941"/>
                  </a:lnTo>
                  <a:lnTo>
                    <a:pt x="4938" y="101045"/>
                  </a:lnTo>
                  <a:lnTo>
                    <a:pt x="4661" y="98107"/>
                  </a:lnTo>
                  <a:lnTo>
                    <a:pt x="4198" y="96513"/>
                  </a:lnTo>
                  <a:lnTo>
                    <a:pt x="1452" y="93490"/>
                  </a:lnTo>
                  <a:lnTo>
                    <a:pt x="382" y="91853"/>
                  </a:lnTo>
                  <a:lnTo>
                    <a:pt x="0" y="89274"/>
                  </a:lnTo>
                  <a:lnTo>
                    <a:pt x="541" y="87623"/>
                  </a:lnTo>
                  <a:lnTo>
                    <a:pt x="2871" y="85174"/>
                  </a:lnTo>
                  <a:lnTo>
                    <a:pt x="3254" y="84078"/>
                  </a:lnTo>
                  <a:lnTo>
                    <a:pt x="2779" y="78775"/>
                  </a:lnTo>
                  <a:lnTo>
                    <a:pt x="1366" y="77352"/>
                  </a:lnTo>
                  <a:lnTo>
                    <a:pt x="712" y="75206"/>
                  </a:lnTo>
                  <a:lnTo>
                    <a:pt x="250" y="69399"/>
                  </a:lnTo>
                  <a:lnTo>
                    <a:pt x="1188" y="61073"/>
                  </a:lnTo>
                  <a:lnTo>
                    <a:pt x="2878" y="57693"/>
                  </a:lnTo>
                  <a:lnTo>
                    <a:pt x="3697" y="55342"/>
                  </a:lnTo>
                  <a:lnTo>
                    <a:pt x="4938" y="53659"/>
                  </a:lnTo>
                  <a:lnTo>
                    <a:pt x="6866" y="52782"/>
                  </a:lnTo>
                  <a:lnTo>
                    <a:pt x="10300" y="52475"/>
                  </a:lnTo>
                  <a:lnTo>
                    <a:pt x="11859" y="51389"/>
                  </a:lnTo>
                  <a:lnTo>
                    <a:pt x="14078" y="48480"/>
                  </a:lnTo>
                  <a:lnTo>
                    <a:pt x="16389" y="47630"/>
                  </a:lnTo>
                  <a:lnTo>
                    <a:pt x="19267" y="45821"/>
                  </a:lnTo>
                  <a:lnTo>
                    <a:pt x="21948" y="43467"/>
                  </a:lnTo>
                  <a:lnTo>
                    <a:pt x="26094" y="39240"/>
                  </a:lnTo>
                  <a:lnTo>
                    <a:pt x="27738" y="38494"/>
                  </a:lnTo>
                  <a:lnTo>
                    <a:pt x="29633" y="36996"/>
                  </a:lnTo>
                  <a:lnTo>
                    <a:pt x="31589" y="33344"/>
                  </a:lnTo>
                  <a:lnTo>
                    <a:pt x="32526" y="32256"/>
                  </a:lnTo>
                  <a:lnTo>
                    <a:pt x="36000" y="31223"/>
                  </a:lnTo>
                  <a:lnTo>
                    <a:pt x="36446" y="29905"/>
                  </a:lnTo>
                  <a:lnTo>
                    <a:pt x="37406" y="29069"/>
                  </a:lnTo>
                  <a:lnTo>
                    <a:pt x="36667" y="27158"/>
                  </a:lnTo>
                  <a:lnTo>
                    <a:pt x="36740" y="25393"/>
                  </a:lnTo>
                  <a:lnTo>
                    <a:pt x="37768" y="23764"/>
                  </a:lnTo>
                  <a:lnTo>
                    <a:pt x="39646" y="22714"/>
                  </a:lnTo>
                  <a:lnTo>
                    <a:pt x="39843" y="21897"/>
                  </a:lnTo>
                  <a:lnTo>
                    <a:pt x="41388" y="20449"/>
                  </a:lnTo>
                  <a:lnTo>
                    <a:pt x="42946" y="20184"/>
                  </a:lnTo>
                  <a:lnTo>
                    <a:pt x="43524" y="17616"/>
                  </a:lnTo>
                  <a:lnTo>
                    <a:pt x="46320" y="16742"/>
                  </a:lnTo>
                  <a:lnTo>
                    <a:pt x="48073" y="17265"/>
                  </a:lnTo>
                  <a:lnTo>
                    <a:pt x="48978" y="18047"/>
                  </a:lnTo>
                  <a:lnTo>
                    <a:pt x="52914" y="18284"/>
                  </a:lnTo>
                  <a:lnTo>
                    <a:pt x="58574" y="19763"/>
                  </a:lnTo>
                  <a:lnTo>
                    <a:pt x="60376" y="14988"/>
                  </a:lnTo>
                  <a:lnTo>
                    <a:pt x="64159" y="11936"/>
                  </a:lnTo>
                  <a:lnTo>
                    <a:pt x="67282" y="11434"/>
                  </a:lnTo>
                  <a:lnTo>
                    <a:pt x="68840" y="10351"/>
                  </a:lnTo>
                  <a:lnTo>
                    <a:pt x="72307" y="9960"/>
                  </a:lnTo>
                  <a:lnTo>
                    <a:pt x="73773" y="10547"/>
                  </a:lnTo>
                  <a:lnTo>
                    <a:pt x="75490" y="12418"/>
                  </a:lnTo>
                  <a:lnTo>
                    <a:pt x="77240" y="12593"/>
                  </a:lnTo>
                  <a:lnTo>
                    <a:pt x="79288" y="11524"/>
                  </a:lnTo>
                  <a:lnTo>
                    <a:pt x="81500" y="12212"/>
                  </a:lnTo>
                  <a:lnTo>
                    <a:pt x="84303" y="11531"/>
                  </a:lnTo>
                  <a:lnTo>
                    <a:pt x="88584" y="11574"/>
                  </a:lnTo>
                  <a:lnTo>
                    <a:pt x="90663" y="12514"/>
                  </a:lnTo>
                  <a:lnTo>
                    <a:pt x="93530" y="117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450155" y="3131735"/>
              <a:ext cx="1694" cy="2572"/>
            </a:xfrm>
            <a:custGeom>
              <a:avLst/>
              <a:pathLst>
                <a:path w="1694" h="2572">
                  <a:moveTo>
                    <a:pt x="1544" y="0"/>
                  </a:moveTo>
                  <a:lnTo>
                    <a:pt x="1694" y="1513"/>
                  </a:lnTo>
                  <a:lnTo>
                    <a:pt x="681" y="2572"/>
                  </a:lnTo>
                  <a:lnTo>
                    <a:pt x="0" y="177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50479" y="3132647"/>
              <a:ext cx="3321" cy="4049"/>
            </a:xfrm>
            <a:custGeom>
              <a:avLst/>
              <a:pathLst>
                <a:path w="3321" h="4049">
                  <a:moveTo>
                    <a:pt x="3172" y="0"/>
                  </a:moveTo>
                  <a:lnTo>
                    <a:pt x="3321" y="2281"/>
                  </a:lnTo>
                  <a:lnTo>
                    <a:pt x="2399" y="3623"/>
                  </a:lnTo>
                  <a:lnTo>
                    <a:pt x="15" y="4049"/>
                  </a:lnTo>
                  <a:lnTo>
                    <a:pt x="0" y="2808"/>
                  </a:lnTo>
                  <a:lnTo>
                    <a:pt x="1444" y="20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4385" y="4765"/>
                  </a:lnTo>
                  <a:lnTo>
                    <a:pt x="12044" y="5000"/>
                  </a:lnTo>
                  <a:lnTo>
                    <a:pt x="9655" y="4604"/>
                  </a:lnTo>
                  <a:lnTo>
                    <a:pt x="9550" y="7277"/>
                  </a:lnTo>
                  <a:lnTo>
                    <a:pt x="8363" y="8014"/>
                  </a:lnTo>
                  <a:lnTo>
                    <a:pt x="7368" y="5646"/>
                  </a:lnTo>
                  <a:lnTo>
                    <a:pt x="4795" y="5202"/>
                  </a:lnTo>
                  <a:lnTo>
                    <a:pt x="991" y="6126"/>
                  </a:lnTo>
                  <a:lnTo>
                    <a:pt x="0" y="4541"/>
                  </a:lnTo>
                  <a:lnTo>
                    <a:pt x="933" y="3148"/>
                  </a:lnTo>
                  <a:lnTo>
                    <a:pt x="2387" y="2184"/>
                  </a:lnTo>
                  <a:lnTo>
                    <a:pt x="3523" y="641"/>
                  </a:lnTo>
                  <a:lnTo>
                    <a:pt x="7892" y="507"/>
                  </a:lnTo>
                  <a:lnTo>
                    <a:pt x="9536" y="0"/>
                  </a:lnTo>
                  <a:lnTo>
                    <a:pt x="9799" y="2101"/>
                  </a:lnTo>
                  <a:lnTo>
                    <a:pt x="11668" y="1919"/>
                  </a:lnTo>
                  <a:lnTo>
                    <a:pt x="11502" y="370"/>
                  </a:lnTo>
                  <a:lnTo>
                    <a:pt x="13914" y="129"/>
                  </a:lnTo>
                  <a:lnTo>
                    <a:pt x="16800" y="143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317945" y="3054561"/>
              <a:ext cx="32144" cy="38760"/>
            </a:xfrm>
            <a:custGeom>
              <a:avLst/>
              <a:pathLst>
                <a:path w="32144" h="38760">
                  <a:moveTo>
                    <a:pt x="28930" y="0"/>
                  </a:moveTo>
                  <a:lnTo>
                    <a:pt x="29776" y="1304"/>
                  </a:lnTo>
                  <a:lnTo>
                    <a:pt x="27274" y="1648"/>
                  </a:lnTo>
                  <a:lnTo>
                    <a:pt x="27515" y="4720"/>
                  </a:lnTo>
                  <a:lnTo>
                    <a:pt x="28151" y="5997"/>
                  </a:lnTo>
                  <a:lnTo>
                    <a:pt x="28179" y="7489"/>
                  </a:lnTo>
                  <a:lnTo>
                    <a:pt x="26992" y="9761"/>
                  </a:lnTo>
                  <a:lnTo>
                    <a:pt x="25125" y="11558"/>
                  </a:lnTo>
                  <a:lnTo>
                    <a:pt x="24743" y="14279"/>
                  </a:lnTo>
                  <a:lnTo>
                    <a:pt x="25576" y="17018"/>
                  </a:lnTo>
                  <a:lnTo>
                    <a:pt x="26729" y="18009"/>
                  </a:lnTo>
                  <a:lnTo>
                    <a:pt x="30092" y="19176"/>
                  </a:lnTo>
                  <a:lnTo>
                    <a:pt x="31356" y="18484"/>
                  </a:lnTo>
                  <a:lnTo>
                    <a:pt x="32144" y="19864"/>
                  </a:lnTo>
                  <a:lnTo>
                    <a:pt x="31985" y="21092"/>
                  </a:lnTo>
                  <a:lnTo>
                    <a:pt x="27798" y="20822"/>
                  </a:lnTo>
                  <a:lnTo>
                    <a:pt x="25666" y="21763"/>
                  </a:lnTo>
                  <a:lnTo>
                    <a:pt x="25564" y="23859"/>
                  </a:lnTo>
                  <a:lnTo>
                    <a:pt x="26933" y="23971"/>
                  </a:lnTo>
                  <a:lnTo>
                    <a:pt x="27055" y="25045"/>
                  </a:lnTo>
                  <a:lnTo>
                    <a:pt x="28683" y="26593"/>
                  </a:lnTo>
                  <a:lnTo>
                    <a:pt x="27320" y="27590"/>
                  </a:lnTo>
                  <a:lnTo>
                    <a:pt x="25846" y="27908"/>
                  </a:lnTo>
                  <a:lnTo>
                    <a:pt x="25287" y="30025"/>
                  </a:lnTo>
                  <a:lnTo>
                    <a:pt x="26261" y="31236"/>
                  </a:lnTo>
                  <a:lnTo>
                    <a:pt x="26378" y="34131"/>
                  </a:lnTo>
                  <a:lnTo>
                    <a:pt x="25656" y="35143"/>
                  </a:lnTo>
                  <a:lnTo>
                    <a:pt x="26865" y="36438"/>
                  </a:lnTo>
                  <a:lnTo>
                    <a:pt x="25595" y="37192"/>
                  </a:lnTo>
                  <a:lnTo>
                    <a:pt x="24946" y="38357"/>
                  </a:lnTo>
                  <a:lnTo>
                    <a:pt x="23530" y="38760"/>
                  </a:lnTo>
                  <a:lnTo>
                    <a:pt x="19108" y="36531"/>
                  </a:lnTo>
                  <a:lnTo>
                    <a:pt x="16462" y="35733"/>
                  </a:lnTo>
                  <a:lnTo>
                    <a:pt x="15735" y="36525"/>
                  </a:lnTo>
                  <a:lnTo>
                    <a:pt x="13824" y="37159"/>
                  </a:lnTo>
                  <a:lnTo>
                    <a:pt x="13123" y="36603"/>
                  </a:lnTo>
                  <a:lnTo>
                    <a:pt x="11974" y="34326"/>
                  </a:lnTo>
                  <a:lnTo>
                    <a:pt x="11810" y="32381"/>
                  </a:lnTo>
                  <a:lnTo>
                    <a:pt x="12305" y="31327"/>
                  </a:lnTo>
                  <a:lnTo>
                    <a:pt x="10128" y="31360"/>
                  </a:lnTo>
                  <a:lnTo>
                    <a:pt x="9423" y="32897"/>
                  </a:lnTo>
                  <a:lnTo>
                    <a:pt x="8645" y="32234"/>
                  </a:lnTo>
                  <a:lnTo>
                    <a:pt x="7934" y="30353"/>
                  </a:lnTo>
                  <a:lnTo>
                    <a:pt x="9782" y="29267"/>
                  </a:lnTo>
                  <a:lnTo>
                    <a:pt x="9140" y="27293"/>
                  </a:lnTo>
                  <a:lnTo>
                    <a:pt x="11562" y="25117"/>
                  </a:lnTo>
                  <a:lnTo>
                    <a:pt x="10703" y="20610"/>
                  </a:lnTo>
                  <a:lnTo>
                    <a:pt x="10160" y="19649"/>
                  </a:lnTo>
                  <a:lnTo>
                    <a:pt x="7241" y="20064"/>
                  </a:lnTo>
                  <a:lnTo>
                    <a:pt x="4977" y="18167"/>
                  </a:lnTo>
                  <a:lnTo>
                    <a:pt x="3392" y="16086"/>
                  </a:lnTo>
                  <a:lnTo>
                    <a:pt x="2262" y="16795"/>
                  </a:lnTo>
                  <a:lnTo>
                    <a:pt x="1615" y="15947"/>
                  </a:lnTo>
                  <a:lnTo>
                    <a:pt x="1349" y="11078"/>
                  </a:lnTo>
                  <a:lnTo>
                    <a:pt x="206" y="10554"/>
                  </a:lnTo>
                  <a:lnTo>
                    <a:pt x="0" y="9391"/>
                  </a:lnTo>
                  <a:lnTo>
                    <a:pt x="1013" y="7482"/>
                  </a:lnTo>
                  <a:lnTo>
                    <a:pt x="780" y="5666"/>
                  </a:lnTo>
                  <a:lnTo>
                    <a:pt x="1410" y="3964"/>
                  </a:lnTo>
                  <a:lnTo>
                    <a:pt x="3887" y="4500"/>
                  </a:lnTo>
                  <a:lnTo>
                    <a:pt x="4064" y="2983"/>
                  </a:lnTo>
                  <a:lnTo>
                    <a:pt x="6323" y="2524"/>
                  </a:lnTo>
                  <a:lnTo>
                    <a:pt x="6968" y="3362"/>
                  </a:lnTo>
                  <a:lnTo>
                    <a:pt x="9953" y="2463"/>
                  </a:lnTo>
                  <a:lnTo>
                    <a:pt x="11264" y="2482"/>
                  </a:lnTo>
                  <a:lnTo>
                    <a:pt x="11944" y="3401"/>
                  </a:lnTo>
                  <a:lnTo>
                    <a:pt x="13012" y="2572"/>
                  </a:lnTo>
                  <a:lnTo>
                    <a:pt x="13664" y="3778"/>
                  </a:lnTo>
                  <a:lnTo>
                    <a:pt x="14597" y="3638"/>
                  </a:lnTo>
                  <a:lnTo>
                    <a:pt x="16384" y="4309"/>
                  </a:lnTo>
                  <a:lnTo>
                    <a:pt x="17924" y="2757"/>
                  </a:lnTo>
                  <a:lnTo>
                    <a:pt x="18743" y="2610"/>
                  </a:lnTo>
                  <a:lnTo>
                    <a:pt x="20936" y="608"/>
                  </a:lnTo>
                  <a:lnTo>
                    <a:pt x="23116" y="833"/>
                  </a:lnTo>
                  <a:lnTo>
                    <a:pt x="24385" y="1532"/>
                  </a:lnTo>
                  <a:lnTo>
                    <a:pt x="25482" y="1088"/>
                  </a:lnTo>
                  <a:lnTo>
                    <a:pt x="28638" y="100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106053" y="2838087"/>
              <a:ext cx="412111" cy="544641"/>
            </a:xfrm>
            <a:custGeom>
              <a:avLst/>
              <a:pathLst>
                <a:path w="412111" h="544641">
                  <a:moveTo>
                    <a:pt x="43346" y="161163"/>
                  </a:moveTo>
                  <a:lnTo>
                    <a:pt x="43038" y="161388"/>
                  </a:lnTo>
                  <a:lnTo>
                    <a:pt x="41069" y="158790"/>
                  </a:lnTo>
                  <a:lnTo>
                    <a:pt x="41084" y="156293"/>
                  </a:lnTo>
                  <a:lnTo>
                    <a:pt x="40242" y="156428"/>
                  </a:lnTo>
                  <a:lnTo>
                    <a:pt x="39917" y="156587"/>
                  </a:lnTo>
                  <a:lnTo>
                    <a:pt x="39523" y="156888"/>
                  </a:lnTo>
                  <a:lnTo>
                    <a:pt x="39273" y="156696"/>
                  </a:lnTo>
                  <a:lnTo>
                    <a:pt x="38925" y="155961"/>
                  </a:lnTo>
                  <a:lnTo>
                    <a:pt x="38290" y="155229"/>
                  </a:lnTo>
                  <a:lnTo>
                    <a:pt x="37895" y="153914"/>
                  </a:lnTo>
                  <a:lnTo>
                    <a:pt x="37249" y="153455"/>
                  </a:lnTo>
                  <a:lnTo>
                    <a:pt x="38849" y="152118"/>
                  </a:lnTo>
                  <a:lnTo>
                    <a:pt x="39097" y="151239"/>
                  </a:lnTo>
                  <a:lnTo>
                    <a:pt x="37927" y="150343"/>
                  </a:lnTo>
                  <a:lnTo>
                    <a:pt x="37727" y="148184"/>
                  </a:lnTo>
                  <a:lnTo>
                    <a:pt x="37082" y="147257"/>
                  </a:lnTo>
                  <a:lnTo>
                    <a:pt x="37019" y="144946"/>
                  </a:lnTo>
                  <a:lnTo>
                    <a:pt x="33807" y="144204"/>
                  </a:lnTo>
                  <a:lnTo>
                    <a:pt x="32866" y="142421"/>
                  </a:lnTo>
                  <a:lnTo>
                    <a:pt x="32643" y="140572"/>
                  </a:lnTo>
                  <a:lnTo>
                    <a:pt x="29409" y="137055"/>
                  </a:lnTo>
                  <a:lnTo>
                    <a:pt x="28321" y="136231"/>
                  </a:lnTo>
                  <a:lnTo>
                    <a:pt x="25924" y="133278"/>
                  </a:lnTo>
                  <a:lnTo>
                    <a:pt x="23015" y="131226"/>
                  </a:lnTo>
                  <a:lnTo>
                    <a:pt x="22818" y="130502"/>
                  </a:lnTo>
                  <a:lnTo>
                    <a:pt x="23331" y="130242"/>
                  </a:lnTo>
                  <a:lnTo>
                    <a:pt x="24341" y="130363"/>
                  </a:lnTo>
                  <a:lnTo>
                    <a:pt x="24771" y="130335"/>
                  </a:lnTo>
                  <a:lnTo>
                    <a:pt x="25202" y="130267"/>
                  </a:lnTo>
                  <a:lnTo>
                    <a:pt x="25595" y="130121"/>
                  </a:lnTo>
                  <a:lnTo>
                    <a:pt x="26532" y="129308"/>
                  </a:lnTo>
                  <a:lnTo>
                    <a:pt x="28425" y="126146"/>
                  </a:lnTo>
                  <a:lnTo>
                    <a:pt x="28668" y="125043"/>
                  </a:lnTo>
                  <a:lnTo>
                    <a:pt x="28892" y="124679"/>
                  </a:lnTo>
                  <a:lnTo>
                    <a:pt x="29267" y="124513"/>
                  </a:lnTo>
                  <a:lnTo>
                    <a:pt x="31194" y="124659"/>
                  </a:lnTo>
                  <a:lnTo>
                    <a:pt x="31878" y="124579"/>
                  </a:lnTo>
                  <a:lnTo>
                    <a:pt x="32232" y="124491"/>
                  </a:lnTo>
                  <a:lnTo>
                    <a:pt x="32684" y="124327"/>
                  </a:lnTo>
                  <a:lnTo>
                    <a:pt x="34170" y="122789"/>
                  </a:lnTo>
                  <a:lnTo>
                    <a:pt x="34414" y="120107"/>
                  </a:lnTo>
                  <a:lnTo>
                    <a:pt x="35415" y="119423"/>
                  </a:lnTo>
                  <a:lnTo>
                    <a:pt x="34826" y="117828"/>
                  </a:lnTo>
                  <a:lnTo>
                    <a:pt x="34046" y="117074"/>
                  </a:lnTo>
                  <a:lnTo>
                    <a:pt x="33687" y="116172"/>
                  </a:lnTo>
                  <a:lnTo>
                    <a:pt x="32941" y="116413"/>
                  </a:lnTo>
                  <a:lnTo>
                    <a:pt x="33112" y="116728"/>
                  </a:lnTo>
                  <a:lnTo>
                    <a:pt x="32571" y="117914"/>
                  </a:lnTo>
                  <a:lnTo>
                    <a:pt x="32548" y="118751"/>
                  </a:lnTo>
                  <a:lnTo>
                    <a:pt x="32089" y="118547"/>
                  </a:lnTo>
                  <a:lnTo>
                    <a:pt x="31921" y="118295"/>
                  </a:lnTo>
                  <a:lnTo>
                    <a:pt x="31946" y="117546"/>
                  </a:lnTo>
                  <a:lnTo>
                    <a:pt x="31358" y="117517"/>
                  </a:lnTo>
                  <a:lnTo>
                    <a:pt x="31244" y="115079"/>
                  </a:lnTo>
                  <a:lnTo>
                    <a:pt x="30285" y="114064"/>
                  </a:lnTo>
                  <a:lnTo>
                    <a:pt x="28891" y="114096"/>
                  </a:lnTo>
                  <a:lnTo>
                    <a:pt x="28026" y="112451"/>
                  </a:lnTo>
                  <a:lnTo>
                    <a:pt x="29667" y="111374"/>
                  </a:lnTo>
                  <a:lnTo>
                    <a:pt x="29614" y="109691"/>
                  </a:lnTo>
                  <a:lnTo>
                    <a:pt x="30381" y="108758"/>
                  </a:lnTo>
                  <a:lnTo>
                    <a:pt x="30150" y="107043"/>
                  </a:lnTo>
                  <a:lnTo>
                    <a:pt x="30671" y="106194"/>
                  </a:lnTo>
                  <a:lnTo>
                    <a:pt x="29124" y="104764"/>
                  </a:lnTo>
                  <a:lnTo>
                    <a:pt x="26095" y="103950"/>
                  </a:lnTo>
                  <a:lnTo>
                    <a:pt x="26979" y="101833"/>
                  </a:lnTo>
                  <a:lnTo>
                    <a:pt x="29316" y="100199"/>
                  </a:lnTo>
                  <a:lnTo>
                    <a:pt x="29795" y="98157"/>
                  </a:lnTo>
                  <a:lnTo>
                    <a:pt x="30008" y="97692"/>
                  </a:lnTo>
                  <a:lnTo>
                    <a:pt x="30704" y="97915"/>
                  </a:lnTo>
                  <a:lnTo>
                    <a:pt x="30899" y="97939"/>
                  </a:lnTo>
                  <a:lnTo>
                    <a:pt x="31052" y="97932"/>
                  </a:lnTo>
                  <a:lnTo>
                    <a:pt x="31346" y="97956"/>
                  </a:lnTo>
                  <a:lnTo>
                    <a:pt x="32931" y="95987"/>
                  </a:lnTo>
                  <a:lnTo>
                    <a:pt x="35340" y="94891"/>
                  </a:lnTo>
                  <a:lnTo>
                    <a:pt x="35658" y="94635"/>
                  </a:lnTo>
                  <a:lnTo>
                    <a:pt x="36114" y="94336"/>
                  </a:lnTo>
                  <a:lnTo>
                    <a:pt x="36905" y="94025"/>
                  </a:lnTo>
                  <a:lnTo>
                    <a:pt x="38156" y="94262"/>
                  </a:lnTo>
                  <a:lnTo>
                    <a:pt x="40870" y="93347"/>
                  </a:lnTo>
                  <a:lnTo>
                    <a:pt x="47423" y="94945"/>
                  </a:lnTo>
                  <a:lnTo>
                    <a:pt x="48138" y="95574"/>
                  </a:lnTo>
                  <a:lnTo>
                    <a:pt x="48409" y="95634"/>
                  </a:lnTo>
                  <a:lnTo>
                    <a:pt x="48584" y="95613"/>
                  </a:lnTo>
                  <a:lnTo>
                    <a:pt x="48890" y="95546"/>
                  </a:lnTo>
                  <a:lnTo>
                    <a:pt x="49135" y="95453"/>
                  </a:lnTo>
                  <a:lnTo>
                    <a:pt x="49278" y="92536"/>
                  </a:lnTo>
                  <a:lnTo>
                    <a:pt x="48633" y="89550"/>
                  </a:lnTo>
                  <a:lnTo>
                    <a:pt x="49640" y="88326"/>
                  </a:lnTo>
                  <a:lnTo>
                    <a:pt x="49024" y="87204"/>
                  </a:lnTo>
                  <a:lnTo>
                    <a:pt x="48955" y="86599"/>
                  </a:lnTo>
                  <a:lnTo>
                    <a:pt x="49044" y="86248"/>
                  </a:lnTo>
                  <a:lnTo>
                    <a:pt x="49628" y="86078"/>
                  </a:lnTo>
                  <a:lnTo>
                    <a:pt x="50253" y="86021"/>
                  </a:lnTo>
                  <a:lnTo>
                    <a:pt x="51061" y="86000"/>
                  </a:lnTo>
                  <a:lnTo>
                    <a:pt x="48232" y="80712"/>
                  </a:lnTo>
                  <a:lnTo>
                    <a:pt x="48599" y="80375"/>
                  </a:lnTo>
                  <a:lnTo>
                    <a:pt x="48355" y="79681"/>
                  </a:lnTo>
                  <a:lnTo>
                    <a:pt x="48483" y="79411"/>
                  </a:lnTo>
                  <a:lnTo>
                    <a:pt x="49048" y="79711"/>
                  </a:lnTo>
                  <a:lnTo>
                    <a:pt x="49659" y="79546"/>
                  </a:lnTo>
                  <a:lnTo>
                    <a:pt x="49335" y="77913"/>
                  </a:lnTo>
                  <a:lnTo>
                    <a:pt x="47673" y="76136"/>
                  </a:lnTo>
                  <a:lnTo>
                    <a:pt x="48222" y="74585"/>
                  </a:lnTo>
                  <a:lnTo>
                    <a:pt x="47206" y="72371"/>
                  </a:lnTo>
                  <a:lnTo>
                    <a:pt x="47429" y="71409"/>
                  </a:lnTo>
                  <a:lnTo>
                    <a:pt x="50037" y="68025"/>
                  </a:lnTo>
                  <a:lnTo>
                    <a:pt x="52838" y="64943"/>
                  </a:lnTo>
                  <a:lnTo>
                    <a:pt x="54181" y="62627"/>
                  </a:lnTo>
                  <a:lnTo>
                    <a:pt x="56677" y="59840"/>
                  </a:lnTo>
                  <a:lnTo>
                    <a:pt x="56986" y="59226"/>
                  </a:lnTo>
                  <a:lnTo>
                    <a:pt x="56798" y="58067"/>
                  </a:lnTo>
                  <a:lnTo>
                    <a:pt x="56884" y="57933"/>
                  </a:lnTo>
                  <a:lnTo>
                    <a:pt x="57026" y="57642"/>
                  </a:lnTo>
                  <a:lnTo>
                    <a:pt x="57239" y="57926"/>
                  </a:lnTo>
                  <a:lnTo>
                    <a:pt x="57645" y="57917"/>
                  </a:lnTo>
                  <a:lnTo>
                    <a:pt x="57894" y="58104"/>
                  </a:lnTo>
                  <a:lnTo>
                    <a:pt x="58258" y="57952"/>
                  </a:lnTo>
                  <a:lnTo>
                    <a:pt x="58359" y="57502"/>
                  </a:lnTo>
                  <a:lnTo>
                    <a:pt x="58426" y="57364"/>
                  </a:lnTo>
                  <a:lnTo>
                    <a:pt x="58865" y="57335"/>
                  </a:lnTo>
                  <a:lnTo>
                    <a:pt x="59808" y="57724"/>
                  </a:lnTo>
                  <a:lnTo>
                    <a:pt x="60550" y="58192"/>
                  </a:lnTo>
                  <a:lnTo>
                    <a:pt x="60811" y="58246"/>
                  </a:lnTo>
                  <a:lnTo>
                    <a:pt x="61168" y="58512"/>
                  </a:lnTo>
                  <a:lnTo>
                    <a:pt x="61340" y="58594"/>
                  </a:lnTo>
                  <a:lnTo>
                    <a:pt x="61493" y="58626"/>
                  </a:lnTo>
                  <a:lnTo>
                    <a:pt x="61764" y="58525"/>
                  </a:lnTo>
                  <a:lnTo>
                    <a:pt x="62034" y="58334"/>
                  </a:lnTo>
                  <a:lnTo>
                    <a:pt x="64057" y="57724"/>
                  </a:lnTo>
                  <a:lnTo>
                    <a:pt x="64531" y="57798"/>
                  </a:lnTo>
                  <a:lnTo>
                    <a:pt x="64769" y="57780"/>
                  </a:lnTo>
                  <a:lnTo>
                    <a:pt x="65124" y="57833"/>
                  </a:lnTo>
                  <a:lnTo>
                    <a:pt x="65069" y="57447"/>
                  </a:lnTo>
                  <a:lnTo>
                    <a:pt x="65734" y="56454"/>
                  </a:lnTo>
                  <a:lnTo>
                    <a:pt x="65979" y="56314"/>
                  </a:lnTo>
                  <a:lnTo>
                    <a:pt x="66191" y="56209"/>
                  </a:lnTo>
                  <a:lnTo>
                    <a:pt x="66349" y="56112"/>
                  </a:lnTo>
                  <a:lnTo>
                    <a:pt x="66872" y="55956"/>
                  </a:lnTo>
                  <a:lnTo>
                    <a:pt x="67145" y="55993"/>
                  </a:lnTo>
                  <a:lnTo>
                    <a:pt x="66636" y="54248"/>
                  </a:lnTo>
                  <a:lnTo>
                    <a:pt x="65615" y="53784"/>
                  </a:lnTo>
                  <a:lnTo>
                    <a:pt x="65640" y="52309"/>
                  </a:lnTo>
                  <a:lnTo>
                    <a:pt x="64500" y="51428"/>
                  </a:lnTo>
                  <a:lnTo>
                    <a:pt x="64355" y="50358"/>
                  </a:lnTo>
                  <a:lnTo>
                    <a:pt x="64886" y="49495"/>
                  </a:lnTo>
                  <a:lnTo>
                    <a:pt x="65043" y="48889"/>
                  </a:lnTo>
                  <a:lnTo>
                    <a:pt x="65140" y="48528"/>
                  </a:lnTo>
                  <a:lnTo>
                    <a:pt x="65199" y="48342"/>
                  </a:lnTo>
                  <a:lnTo>
                    <a:pt x="65247" y="48085"/>
                  </a:lnTo>
                  <a:lnTo>
                    <a:pt x="65809" y="48325"/>
                  </a:lnTo>
                  <a:lnTo>
                    <a:pt x="65962" y="48410"/>
                  </a:lnTo>
                  <a:lnTo>
                    <a:pt x="66077" y="48547"/>
                  </a:lnTo>
                  <a:lnTo>
                    <a:pt x="66700" y="47784"/>
                  </a:lnTo>
                  <a:lnTo>
                    <a:pt x="66590" y="46209"/>
                  </a:lnTo>
                  <a:lnTo>
                    <a:pt x="67252" y="44051"/>
                  </a:lnTo>
                  <a:lnTo>
                    <a:pt x="69345" y="43017"/>
                  </a:lnTo>
                  <a:lnTo>
                    <a:pt x="70064" y="42408"/>
                  </a:lnTo>
                  <a:lnTo>
                    <a:pt x="70436" y="42183"/>
                  </a:lnTo>
                  <a:lnTo>
                    <a:pt x="72061" y="42285"/>
                  </a:lnTo>
                  <a:lnTo>
                    <a:pt x="74590" y="43929"/>
                  </a:lnTo>
                  <a:lnTo>
                    <a:pt x="74928" y="44040"/>
                  </a:lnTo>
                  <a:lnTo>
                    <a:pt x="75782" y="44160"/>
                  </a:lnTo>
                  <a:lnTo>
                    <a:pt x="76059" y="44154"/>
                  </a:lnTo>
                  <a:lnTo>
                    <a:pt x="77057" y="43600"/>
                  </a:lnTo>
                  <a:lnTo>
                    <a:pt x="77605" y="43312"/>
                  </a:lnTo>
                  <a:lnTo>
                    <a:pt x="77842" y="43227"/>
                  </a:lnTo>
                  <a:lnTo>
                    <a:pt x="79711" y="43145"/>
                  </a:lnTo>
                  <a:lnTo>
                    <a:pt x="80069" y="43666"/>
                  </a:lnTo>
                  <a:lnTo>
                    <a:pt x="80910" y="43533"/>
                  </a:lnTo>
                  <a:lnTo>
                    <a:pt x="82939" y="43638"/>
                  </a:lnTo>
                  <a:lnTo>
                    <a:pt x="83039" y="43453"/>
                  </a:lnTo>
                  <a:lnTo>
                    <a:pt x="83344" y="43391"/>
                  </a:lnTo>
                  <a:lnTo>
                    <a:pt x="83612" y="43382"/>
                  </a:lnTo>
                  <a:lnTo>
                    <a:pt x="84017" y="43047"/>
                  </a:lnTo>
                  <a:lnTo>
                    <a:pt x="84407" y="42365"/>
                  </a:lnTo>
                  <a:lnTo>
                    <a:pt x="84786" y="42378"/>
                  </a:lnTo>
                  <a:lnTo>
                    <a:pt x="84929" y="42286"/>
                  </a:lnTo>
                  <a:lnTo>
                    <a:pt x="85159" y="42318"/>
                  </a:lnTo>
                  <a:lnTo>
                    <a:pt x="85287" y="41673"/>
                  </a:lnTo>
                  <a:lnTo>
                    <a:pt x="85355" y="41266"/>
                  </a:lnTo>
                  <a:lnTo>
                    <a:pt x="85400" y="41068"/>
                  </a:lnTo>
                  <a:lnTo>
                    <a:pt x="85455" y="40747"/>
                  </a:lnTo>
                  <a:lnTo>
                    <a:pt x="86295" y="40716"/>
                  </a:lnTo>
                  <a:lnTo>
                    <a:pt x="87672" y="40873"/>
                  </a:lnTo>
                  <a:lnTo>
                    <a:pt x="87485" y="41549"/>
                  </a:lnTo>
                  <a:lnTo>
                    <a:pt x="89773" y="44743"/>
                  </a:lnTo>
                  <a:lnTo>
                    <a:pt x="89797" y="48916"/>
                  </a:lnTo>
                  <a:lnTo>
                    <a:pt x="91327" y="50388"/>
                  </a:lnTo>
                  <a:lnTo>
                    <a:pt x="91741" y="52569"/>
                  </a:lnTo>
                  <a:lnTo>
                    <a:pt x="92891" y="53250"/>
                  </a:lnTo>
                  <a:lnTo>
                    <a:pt x="93384" y="55312"/>
                  </a:lnTo>
                  <a:lnTo>
                    <a:pt x="93504" y="59158"/>
                  </a:lnTo>
                  <a:lnTo>
                    <a:pt x="93256" y="60792"/>
                  </a:lnTo>
                  <a:lnTo>
                    <a:pt x="93878" y="61658"/>
                  </a:lnTo>
                  <a:lnTo>
                    <a:pt x="93673" y="64299"/>
                  </a:lnTo>
                  <a:lnTo>
                    <a:pt x="94805" y="66861"/>
                  </a:lnTo>
                  <a:lnTo>
                    <a:pt x="93724" y="68667"/>
                  </a:lnTo>
                  <a:lnTo>
                    <a:pt x="90120" y="70436"/>
                  </a:lnTo>
                  <a:lnTo>
                    <a:pt x="92043" y="73606"/>
                  </a:lnTo>
                  <a:lnTo>
                    <a:pt x="91973" y="76278"/>
                  </a:lnTo>
                  <a:lnTo>
                    <a:pt x="92476" y="80330"/>
                  </a:lnTo>
                  <a:lnTo>
                    <a:pt x="92006" y="84867"/>
                  </a:lnTo>
                  <a:lnTo>
                    <a:pt x="89763" y="87907"/>
                  </a:lnTo>
                  <a:lnTo>
                    <a:pt x="90211" y="88799"/>
                  </a:lnTo>
                  <a:lnTo>
                    <a:pt x="90662" y="88771"/>
                  </a:lnTo>
                  <a:lnTo>
                    <a:pt x="90839" y="88768"/>
                  </a:lnTo>
                  <a:lnTo>
                    <a:pt x="91495" y="88168"/>
                  </a:lnTo>
                  <a:lnTo>
                    <a:pt x="91896" y="87534"/>
                  </a:lnTo>
                  <a:lnTo>
                    <a:pt x="92168" y="87372"/>
                  </a:lnTo>
                  <a:lnTo>
                    <a:pt x="94751" y="86856"/>
                  </a:lnTo>
                  <a:lnTo>
                    <a:pt x="97287" y="87007"/>
                  </a:lnTo>
                  <a:lnTo>
                    <a:pt x="100306" y="86700"/>
                  </a:lnTo>
                  <a:lnTo>
                    <a:pt x="102289" y="87822"/>
                  </a:lnTo>
                  <a:lnTo>
                    <a:pt x="102584" y="87837"/>
                  </a:lnTo>
                  <a:lnTo>
                    <a:pt x="102838" y="87754"/>
                  </a:lnTo>
                  <a:lnTo>
                    <a:pt x="103422" y="87411"/>
                  </a:lnTo>
                  <a:lnTo>
                    <a:pt x="103750" y="86994"/>
                  </a:lnTo>
                  <a:lnTo>
                    <a:pt x="103798" y="86851"/>
                  </a:lnTo>
                  <a:lnTo>
                    <a:pt x="103934" y="86853"/>
                  </a:lnTo>
                  <a:lnTo>
                    <a:pt x="104111" y="86868"/>
                  </a:lnTo>
                  <a:lnTo>
                    <a:pt x="104333" y="86869"/>
                  </a:lnTo>
                  <a:lnTo>
                    <a:pt x="104327" y="86059"/>
                  </a:lnTo>
                  <a:lnTo>
                    <a:pt x="105063" y="85968"/>
                  </a:lnTo>
                  <a:lnTo>
                    <a:pt x="105985" y="86667"/>
                  </a:lnTo>
                  <a:lnTo>
                    <a:pt x="107848" y="86641"/>
                  </a:lnTo>
                  <a:lnTo>
                    <a:pt x="109449" y="87504"/>
                  </a:lnTo>
                  <a:lnTo>
                    <a:pt x="111242" y="87832"/>
                  </a:lnTo>
                  <a:lnTo>
                    <a:pt x="111932" y="88716"/>
                  </a:lnTo>
                  <a:lnTo>
                    <a:pt x="111831" y="90455"/>
                  </a:lnTo>
                  <a:lnTo>
                    <a:pt x="114109" y="90013"/>
                  </a:lnTo>
                  <a:lnTo>
                    <a:pt x="114404" y="89918"/>
                  </a:lnTo>
                  <a:lnTo>
                    <a:pt x="114619" y="89865"/>
                  </a:lnTo>
                  <a:lnTo>
                    <a:pt x="114959" y="89785"/>
                  </a:lnTo>
                  <a:lnTo>
                    <a:pt x="115268" y="89621"/>
                  </a:lnTo>
                  <a:lnTo>
                    <a:pt x="115835" y="88617"/>
                  </a:lnTo>
                  <a:lnTo>
                    <a:pt x="115710" y="86888"/>
                  </a:lnTo>
                  <a:lnTo>
                    <a:pt x="116113" y="86216"/>
                  </a:lnTo>
                  <a:lnTo>
                    <a:pt x="116288" y="86057"/>
                  </a:lnTo>
                  <a:lnTo>
                    <a:pt x="116776" y="85815"/>
                  </a:lnTo>
                  <a:lnTo>
                    <a:pt x="117368" y="86042"/>
                  </a:lnTo>
                  <a:lnTo>
                    <a:pt x="118730" y="88639"/>
                  </a:lnTo>
                  <a:lnTo>
                    <a:pt x="119327" y="88520"/>
                  </a:lnTo>
                  <a:lnTo>
                    <a:pt x="120613" y="88518"/>
                  </a:lnTo>
                  <a:lnTo>
                    <a:pt x="121937" y="88412"/>
                  </a:lnTo>
                  <a:lnTo>
                    <a:pt x="122230" y="88352"/>
                  </a:lnTo>
                  <a:lnTo>
                    <a:pt x="122967" y="87806"/>
                  </a:lnTo>
                  <a:lnTo>
                    <a:pt x="120908" y="84960"/>
                  </a:lnTo>
                  <a:lnTo>
                    <a:pt x="121899" y="82761"/>
                  </a:lnTo>
                  <a:lnTo>
                    <a:pt x="121550" y="81831"/>
                  </a:lnTo>
                  <a:lnTo>
                    <a:pt x="120353" y="81576"/>
                  </a:lnTo>
                  <a:lnTo>
                    <a:pt x="119208" y="80167"/>
                  </a:lnTo>
                  <a:lnTo>
                    <a:pt x="119698" y="79247"/>
                  </a:lnTo>
                  <a:lnTo>
                    <a:pt x="120301" y="78670"/>
                  </a:lnTo>
                  <a:lnTo>
                    <a:pt x="120711" y="78488"/>
                  </a:lnTo>
                  <a:lnTo>
                    <a:pt x="121005" y="78386"/>
                  </a:lnTo>
                  <a:lnTo>
                    <a:pt x="122244" y="78369"/>
                  </a:lnTo>
                  <a:lnTo>
                    <a:pt x="124596" y="77514"/>
                  </a:lnTo>
                  <a:lnTo>
                    <a:pt x="125380" y="77268"/>
                  </a:lnTo>
                  <a:lnTo>
                    <a:pt x="125870" y="77144"/>
                  </a:lnTo>
                  <a:lnTo>
                    <a:pt x="126341" y="76981"/>
                  </a:lnTo>
                  <a:lnTo>
                    <a:pt x="127631" y="75957"/>
                  </a:lnTo>
                  <a:lnTo>
                    <a:pt x="130130" y="74206"/>
                  </a:lnTo>
                  <a:lnTo>
                    <a:pt x="130621" y="74043"/>
                  </a:lnTo>
                  <a:lnTo>
                    <a:pt x="130894" y="73863"/>
                  </a:lnTo>
                  <a:lnTo>
                    <a:pt x="132131" y="73607"/>
                  </a:lnTo>
                  <a:lnTo>
                    <a:pt x="133974" y="72219"/>
                  </a:lnTo>
                  <a:lnTo>
                    <a:pt x="134399" y="71667"/>
                  </a:lnTo>
                  <a:lnTo>
                    <a:pt x="135636" y="70366"/>
                  </a:lnTo>
                  <a:lnTo>
                    <a:pt x="136118" y="70402"/>
                  </a:lnTo>
                  <a:lnTo>
                    <a:pt x="137216" y="70142"/>
                  </a:lnTo>
                  <a:lnTo>
                    <a:pt x="138555" y="69018"/>
                  </a:lnTo>
                  <a:lnTo>
                    <a:pt x="138848" y="68858"/>
                  </a:lnTo>
                  <a:lnTo>
                    <a:pt x="139280" y="68685"/>
                  </a:lnTo>
                  <a:lnTo>
                    <a:pt x="140120" y="68856"/>
                  </a:lnTo>
                  <a:lnTo>
                    <a:pt x="140765" y="68339"/>
                  </a:lnTo>
                  <a:lnTo>
                    <a:pt x="141114" y="66682"/>
                  </a:lnTo>
                  <a:lnTo>
                    <a:pt x="141651" y="66351"/>
                  </a:lnTo>
                  <a:lnTo>
                    <a:pt x="142387" y="65665"/>
                  </a:lnTo>
                  <a:lnTo>
                    <a:pt x="142700" y="65217"/>
                  </a:lnTo>
                  <a:lnTo>
                    <a:pt x="142963" y="65016"/>
                  </a:lnTo>
                  <a:lnTo>
                    <a:pt x="144564" y="65353"/>
                  </a:lnTo>
                  <a:lnTo>
                    <a:pt x="144741" y="65312"/>
                  </a:lnTo>
                  <a:lnTo>
                    <a:pt x="145134" y="65132"/>
                  </a:lnTo>
                  <a:lnTo>
                    <a:pt x="145445" y="64559"/>
                  </a:lnTo>
                  <a:lnTo>
                    <a:pt x="145513" y="63240"/>
                  </a:lnTo>
                  <a:lnTo>
                    <a:pt x="145631" y="63102"/>
                  </a:lnTo>
                  <a:lnTo>
                    <a:pt x="145807" y="62942"/>
                  </a:lnTo>
                  <a:lnTo>
                    <a:pt x="146378" y="62799"/>
                  </a:lnTo>
                  <a:lnTo>
                    <a:pt x="147369" y="63381"/>
                  </a:lnTo>
                  <a:lnTo>
                    <a:pt x="147547" y="63379"/>
                  </a:lnTo>
                  <a:lnTo>
                    <a:pt x="147960" y="63198"/>
                  </a:lnTo>
                  <a:lnTo>
                    <a:pt x="149019" y="62402"/>
                  </a:lnTo>
                  <a:lnTo>
                    <a:pt x="149431" y="61965"/>
                  </a:lnTo>
                  <a:lnTo>
                    <a:pt x="149744" y="61531"/>
                  </a:lnTo>
                  <a:lnTo>
                    <a:pt x="149889" y="61282"/>
                  </a:lnTo>
                  <a:lnTo>
                    <a:pt x="150862" y="61178"/>
                  </a:lnTo>
                  <a:lnTo>
                    <a:pt x="151152" y="59767"/>
                  </a:lnTo>
                  <a:lnTo>
                    <a:pt x="151879" y="59190"/>
                  </a:lnTo>
                  <a:lnTo>
                    <a:pt x="152016" y="59051"/>
                  </a:lnTo>
                  <a:lnTo>
                    <a:pt x="152371" y="58950"/>
                  </a:lnTo>
                  <a:lnTo>
                    <a:pt x="153580" y="59847"/>
                  </a:lnTo>
                  <a:lnTo>
                    <a:pt x="154232" y="59842"/>
                  </a:lnTo>
                  <a:lnTo>
                    <a:pt x="154645" y="59701"/>
                  </a:lnTo>
                  <a:lnTo>
                    <a:pt x="155058" y="59541"/>
                  </a:lnTo>
                  <a:lnTo>
                    <a:pt x="156080" y="58746"/>
                  </a:lnTo>
                  <a:lnTo>
                    <a:pt x="156375" y="58587"/>
                  </a:lnTo>
                  <a:lnTo>
                    <a:pt x="156828" y="58564"/>
                  </a:lnTo>
                  <a:lnTo>
                    <a:pt x="157656" y="58343"/>
                  </a:lnTo>
                  <a:lnTo>
                    <a:pt x="157934" y="58577"/>
                  </a:lnTo>
                  <a:lnTo>
                    <a:pt x="157997" y="59266"/>
                  </a:lnTo>
                  <a:lnTo>
                    <a:pt x="159618" y="63467"/>
                  </a:lnTo>
                  <a:lnTo>
                    <a:pt x="160691" y="65074"/>
                  </a:lnTo>
                  <a:lnTo>
                    <a:pt x="161649" y="67329"/>
                  </a:lnTo>
                  <a:lnTo>
                    <a:pt x="162698" y="68385"/>
                  </a:lnTo>
                  <a:lnTo>
                    <a:pt x="163139" y="70457"/>
                  </a:lnTo>
                  <a:lnTo>
                    <a:pt x="164088" y="72821"/>
                  </a:lnTo>
                  <a:lnTo>
                    <a:pt x="165203" y="72345"/>
                  </a:lnTo>
                  <a:lnTo>
                    <a:pt x="168410" y="72428"/>
                  </a:lnTo>
                  <a:lnTo>
                    <a:pt x="168221" y="72891"/>
                  </a:lnTo>
                  <a:lnTo>
                    <a:pt x="169356" y="72883"/>
                  </a:lnTo>
                  <a:lnTo>
                    <a:pt x="171320" y="70291"/>
                  </a:lnTo>
                  <a:lnTo>
                    <a:pt x="169807" y="67874"/>
                  </a:lnTo>
                  <a:lnTo>
                    <a:pt x="169869" y="66601"/>
                  </a:lnTo>
                  <a:lnTo>
                    <a:pt x="170623" y="65754"/>
                  </a:lnTo>
                  <a:lnTo>
                    <a:pt x="170928" y="65549"/>
                  </a:lnTo>
                  <a:lnTo>
                    <a:pt x="171677" y="65369"/>
                  </a:lnTo>
                  <a:lnTo>
                    <a:pt x="172763" y="65580"/>
                  </a:lnTo>
                  <a:lnTo>
                    <a:pt x="173098" y="65560"/>
                  </a:lnTo>
                  <a:lnTo>
                    <a:pt x="173511" y="65282"/>
                  </a:lnTo>
                  <a:lnTo>
                    <a:pt x="173569" y="65047"/>
                  </a:lnTo>
                  <a:lnTo>
                    <a:pt x="173647" y="64889"/>
                  </a:lnTo>
                  <a:lnTo>
                    <a:pt x="174023" y="64927"/>
                  </a:lnTo>
                  <a:lnTo>
                    <a:pt x="174478" y="65476"/>
                  </a:lnTo>
                  <a:lnTo>
                    <a:pt x="175069" y="65552"/>
                  </a:lnTo>
                  <a:lnTo>
                    <a:pt x="175445" y="65534"/>
                  </a:lnTo>
                  <a:lnTo>
                    <a:pt x="175646" y="65477"/>
                  </a:lnTo>
                  <a:lnTo>
                    <a:pt x="176608" y="63828"/>
                  </a:lnTo>
                  <a:lnTo>
                    <a:pt x="176618" y="61659"/>
                  </a:lnTo>
                  <a:lnTo>
                    <a:pt x="177850" y="59983"/>
                  </a:lnTo>
                  <a:lnTo>
                    <a:pt x="178036" y="58678"/>
                  </a:lnTo>
                  <a:lnTo>
                    <a:pt x="181305" y="57133"/>
                  </a:lnTo>
                  <a:lnTo>
                    <a:pt x="182212" y="56382"/>
                  </a:lnTo>
                  <a:lnTo>
                    <a:pt x="182735" y="54380"/>
                  </a:lnTo>
                  <a:lnTo>
                    <a:pt x="183394" y="53483"/>
                  </a:lnTo>
                  <a:lnTo>
                    <a:pt x="184065" y="53147"/>
                  </a:lnTo>
                  <a:lnTo>
                    <a:pt x="187049" y="52787"/>
                  </a:lnTo>
                  <a:lnTo>
                    <a:pt x="189638" y="55179"/>
                  </a:lnTo>
                  <a:lnTo>
                    <a:pt x="188296" y="58557"/>
                  </a:lnTo>
                  <a:lnTo>
                    <a:pt x="190804" y="58869"/>
                  </a:lnTo>
                  <a:lnTo>
                    <a:pt x="191179" y="58770"/>
                  </a:lnTo>
                  <a:lnTo>
                    <a:pt x="191376" y="58691"/>
                  </a:lnTo>
                  <a:lnTo>
                    <a:pt x="192206" y="58297"/>
                  </a:lnTo>
                  <a:lnTo>
                    <a:pt x="193412" y="57095"/>
                  </a:lnTo>
                  <a:lnTo>
                    <a:pt x="193708" y="56268"/>
                  </a:lnTo>
                  <a:lnTo>
                    <a:pt x="194064" y="55716"/>
                  </a:lnTo>
                  <a:lnTo>
                    <a:pt x="194341" y="55637"/>
                  </a:lnTo>
                  <a:lnTo>
                    <a:pt x="194499" y="55499"/>
                  </a:lnTo>
                  <a:lnTo>
                    <a:pt x="194953" y="55381"/>
                  </a:lnTo>
                  <a:lnTo>
                    <a:pt x="196098" y="56209"/>
                  </a:lnTo>
                  <a:lnTo>
                    <a:pt x="197358" y="58887"/>
                  </a:lnTo>
                  <a:lnTo>
                    <a:pt x="199468" y="59756"/>
                  </a:lnTo>
                  <a:lnTo>
                    <a:pt x="201442" y="59168"/>
                  </a:lnTo>
                  <a:lnTo>
                    <a:pt x="203984" y="59657"/>
                  </a:lnTo>
                  <a:lnTo>
                    <a:pt x="204125" y="59644"/>
                  </a:lnTo>
                  <a:lnTo>
                    <a:pt x="204318" y="59554"/>
                  </a:lnTo>
                  <a:lnTo>
                    <a:pt x="205085" y="58423"/>
                  </a:lnTo>
                  <a:lnTo>
                    <a:pt x="205292" y="58294"/>
                  </a:lnTo>
                  <a:lnTo>
                    <a:pt x="205515" y="58188"/>
                  </a:lnTo>
                  <a:lnTo>
                    <a:pt x="206069" y="58127"/>
                  </a:lnTo>
                  <a:lnTo>
                    <a:pt x="206821" y="58314"/>
                  </a:lnTo>
                  <a:lnTo>
                    <a:pt x="207393" y="58253"/>
                  </a:lnTo>
                  <a:lnTo>
                    <a:pt x="207704" y="58385"/>
                  </a:lnTo>
                  <a:lnTo>
                    <a:pt x="207678" y="58197"/>
                  </a:lnTo>
                  <a:lnTo>
                    <a:pt x="207647" y="57940"/>
                  </a:lnTo>
                  <a:lnTo>
                    <a:pt x="208760" y="57833"/>
                  </a:lnTo>
                  <a:lnTo>
                    <a:pt x="209396" y="57763"/>
                  </a:lnTo>
                  <a:lnTo>
                    <a:pt x="209630" y="57727"/>
                  </a:lnTo>
                  <a:lnTo>
                    <a:pt x="211170" y="55013"/>
                  </a:lnTo>
                  <a:lnTo>
                    <a:pt x="211843" y="54720"/>
                  </a:lnTo>
                  <a:lnTo>
                    <a:pt x="212041" y="54622"/>
                  </a:lnTo>
                  <a:lnTo>
                    <a:pt x="212318" y="54465"/>
                  </a:lnTo>
                  <a:lnTo>
                    <a:pt x="213658" y="55336"/>
                  </a:lnTo>
                  <a:lnTo>
                    <a:pt x="214230" y="55515"/>
                  </a:lnTo>
                  <a:lnTo>
                    <a:pt x="214546" y="55536"/>
                  </a:lnTo>
                  <a:lnTo>
                    <a:pt x="214942" y="55439"/>
                  </a:lnTo>
                  <a:lnTo>
                    <a:pt x="215835" y="54595"/>
                  </a:lnTo>
                  <a:lnTo>
                    <a:pt x="216077" y="53611"/>
                  </a:lnTo>
                  <a:lnTo>
                    <a:pt x="216355" y="53356"/>
                  </a:lnTo>
                  <a:lnTo>
                    <a:pt x="216534" y="53159"/>
                  </a:lnTo>
                  <a:lnTo>
                    <a:pt x="217894" y="53677"/>
                  </a:lnTo>
                  <a:lnTo>
                    <a:pt x="218290" y="53541"/>
                  </a:lnTo>
                  <a:lnTo>
                    <a:pt x="218606" y="53483"/>
                  </a:lnTo>
                  <a:lnTo>
                    <a:pt x="218864" y="53367"/>
                  </a:lnTo>
                  <a:lnTo>
                    <a:pt x="219602" y="52030"/>
                  </a:lnTo>
                  <a:lnTo>
                    <a:pt x="219615" y="49683"/>
                  </a:lnTo>
                  <a:lnTo>
                    <a:pt x="220281" y="47320"/>
                  </a:lnTo>
                  <a:lnTo>
                    <a:pt x="220310" y="45623"/>
                  </a:lnTo>
                  <a:lnTo>
                    <a:pt x="219453" y="43171"/>
                  </a:lnTo>
                  <a:lnTo>
                    <a:pt x="218663" y="42910"/>
                  </a:lnTo>
                  <a:lnTo>
                    <a:pt x="217708" y="40123"/>
                  </a:lnTo>
                  <a:lnTo>
                    <a:pt x="216093" y="40192"/>
                  </a:lnTo>
                  <a:lnTo>
                    <a:pt x="213882" y="36273"/>
                  </a:lnTo>
                  <a:lnTo>
                    <a:pt x="214160" y="36136"/>
                  </a:lnTo>
                  <a:lnTo>
                    <a:pt x="215546" y="36575"/>
                  </a:lnTo>
                  <a:lnTo>
                    <a:pt x="218221" y="36586"/>
                  </a:lnTo>
                  <a:lnTo>
                    <a:pt x="219805" y="36950"/>
                  </a:lnTo>
                  <a:lnTo>
                    <a:pt x="220380" y="36893"/>
                  </a:lnTo>
                  <a:lnTo>
                    <a:pt x="221131" y="37134"/>
                  </a:lnTo>
                  <a:lnTo>
                    <a:pt x="221389" y="37076"/>
                  </a:lnTo>
                  <a:lnTo>
                    <a:pt x="221607" y="36959"/>
                  </a:lnTo>
                  <a:lnTo>
                    <a:pt x="221827" y="36604"/>
                  </a:lnTo>
                  <a:lnTo>
                    <a:pt x="222102" y="33758"/>
                  </a:lnTo>
                  <a:lnTo>
                    <a:pt x="221564" y="30689"/>
                  </a:lnTo>
                  <a:lnTo>
                    <a:pt x="220747" y="27894"/>
                  </a:lnTo>
                  <a:lnTo>
                    <a:pt x="220551" y="25361"/>
                  </a:lnTo>
                  <a:lnTo>
                    <a:pt x="219943" y="23066"/>
                  </a:lnTo>
                  <a:lnTo>
                    <a:pt x="220064" y="21914"/>
                  </a:lnTo>
                  <a:lnTo>
                    <a:pt x="220893" y="20417"/>
                  </a:lnTo>
                  <a:lnTo>
                    <a:pt x="220892" y="19888"/>
                  </a:lnTo>
                  <a:lnTo>
                    <a:pt x="221109" y="19831"/>
                  </a:lnTo>
                  <a:lnTo>
                    <a:pt x="221467" y="19829"/>
                  </a:lnTo>
                  <a:lnTo>
                    <a:pt x="221709" y="19729"/>
                  </a:lnTo>
                  <a:lnTo>
                    <a:pt x="221538" y="19431"/>
                  </a:lnTo>
                  <a:lnTo>
                    <a:pt x="221835" y="18783"/>
                  </a:lnTo>
                  <a:lnTo>
                    <a:pt x="222550" y="18635"/>
                  </a:lnTo>
                  <a:lnTo>
                    <a:pt x="225086" y="17152"/>
                  </a:lnTo>
                  <a:lnTo>
                    <a:pt x="225233" y="16676"/>
                  </a:lnTo>
                  <a:lnTo>
                    <a:pt x="226155" y="16565"/>
                  </a:lnTo>
                  <a:lnTo>
                    <a:pt x="226965" y="16698"/>
                  </a:lnTo>
                  <a:lnTo>
                    <a:pt x="227252" y="16678"/>
                  </a:lnTo>
                  <a:lnTo>
                    <a:pt x="227668" y="16216"/>
                  </a:lnTo>
                  <a:lnTo>
                    <a:pt x="227844" y="14840"/>
                  </a:lnTo>
                  <a:lnTo>
                    <a:pt x="228079" y="14657"/>
                  </a:lnTo>
                  <a:lnTo>
                    <a:pt x="228375" y="14159"/>
                  </a:lnTo>
                  <a:lnTo>
                    <a:pt x="229640" y="13956"/>
                  </a:lnTo>
                  <a:lnTo>
                    <a:pt x="229979" y="14068"/>
                  </a:lnTo>
                  <a:lnTo>
                    <a:pt x="230361" y="14289"/>
                  </a:lnTo>
                  <a:lnTo>
                    <a:pt x="230688" y="14218"/>
                  </a:lnTo>
                  <a:lnTo>
                    <a:pt x="230870" y="14121"/>
                  </a:lnTo>
                  <a:lnTo>
                    <a:pt x="231269" y="13817"/>
                  </a:lnTo>
                  <a:lnTo>
                    <a:pt x="231578" y="13712"/>
                  </a:lnTo>
                  <a:lnTo>
                    <a:pt x="231735" y="13724"/>
                  </a:lnTo>
                  <a:lnTo>
                    <a:pt x="231989" y="13835"/>
                  </a:lnTo>
                  <a:lnTo>
                    <a:pt x="232417" y="13786"/>
                  </a:lnTo>
                  <a:lnTo>
                    <a:pt x="232320" y="13607"/>
                  </a:lnTo>
                  <a:lnTo>
                    <a:pt x="232603" y="13383"/>
                  </a:lnTo>
                  <a:lnTo>
                    <a:pt x="232946" y="12299"/>
                  </a:lnTo>
                  <a:lnTo>
                    <a:pt x="233130" y="12225"/>
                  </a:lnTo>
                  <a:lnTo>
                    <a:pt x="233288" y="11928"/>
                  </a:lnTo>
                  <a:lnTo>
                    <a:pt x="233426" y="12026"/>
                  </a:lnTo>
                  <a:lnTo>
                    <a:pt x="233622" y="11760"/>
                  </a:lnTo>
                  <a:lnTo>
                    <a:pt x="236030" y="13042"/>
                  </a:lnTo>
                  <a:lnTo>
                    <a:pt x="238711" y="13274"/>
                  </a:lnTo>
                  <a:lnTo>
                    <a:pt x="241175" y="12475"/>
                  </a:lnTo>
                  <a:lnTo>
                    <a:pt x="243952" y="12568"/>
                  </a:lnTo>
                  <a:lnTo>
                    <a:pt x="245754" y="12102"/>
                  </a:lnTo>
                  <a:lnTo>
                    <a:pt x="248527" y="13670"/>
                  </a:lnTo>
                  <a:lnTo>
                    <a:pt x="251808" y="13789"/>
                  </a:lnTo>
                  <a:lnTo>
                    <a:pt x="252027" y="13668"/>
                  </a:lnTo>
                  <a:lnTo>
                    <a:pt x="252493" y="13553"/>
                  </a:lnTo>
                  <a:lnTo>
                    <a:pt x="252819" y="13259"/>
                  </a:lnTo>
                  <a:lnTo>
                    <a:pt x="253335" y="13178"/>
                  </a:lnTo>
                  <a:lnTo>
                    <a:pt x="253840" y="12755"/>
                  </a:lnTo>
                  <a:lnTo>
                    <a:pt x="254119" y="10824"/>
                  </a:lnTo>
                  <a:lnTo>
                    <a:pt x="253961" y="8943"/>
                  </a:lnTo>
                  <a:lnTo>
                    <a:pt x="252524" y="8588"/>
                  </a:lnTo>
                  <a:lnTo>
                    <a:pt x="252839" y="7157"/>
                  </a:lnTo>
                  <a:lnTo>
                    <a:pt x="255147" y="5516"/>
                  </a:lnTo>
                  <a:lnTo>
                    <a:pt x="255779" y="4268"/>
                  </a:lnTo>
                  <a:lnTo>
                    <a:pt x="255870" y="3630"/>
                  </a:lnTo>
                  <a:lnTo>
                    <a:pt x="255430" y="3266"/>
                  </a:lnTo>
                  <a:lnTo>
                    <a:pt x="255284" y="2934"/>
                  </a:lnTo>
                  <a:lnTo>
                    <a:pt x="255575" y="2945"/>
                  </a:lnTo>
                  <a:lnTo>
                    <a:pt x="256060" y="2761"/>
                  </a:lnTo>
                  <a:lnTo>
                    <a:pt x="256417" y="2666"/>
                  </a:lnTo>
                  <a:lnTo>
                    <a:pt x="256617" y="2584"/>
                  </a:lnTo>
                  <a:lnTo>
                    <a:pt x="256829" y="2219"/>
                  </a:lnTo>
                  <a:lnTo>
                    <a:pt x="256882" y="1939"/>
                  </a:lnTo>
                  <a:lnTo>
                    <a:pt x="257240" y="1656"/>
                  </a:lnTo>
                  <a:lnTo>
                    <a:pt x="257398" y="1581"/>
                  </a:lnTo>
                  <a:lnTo>
                    <a:pt x="257849" y="1441"/>
                  </a:lnTo>
                  <a:lnTo>
                    <a:pt x="260108" y="1827"/>
                  </a:lnTo>
                  <a:lnTo>
                    <a:pt x="260297" y="2131"/>
                  </a:lnTo>
                  <a:lnTo>
                    <a:pt x="260661" y="2198"/>
                  </a:lnTo>
                  <a:lnTo>
                    <a:pt x="260774" y="2353"/>
                  </a:lnTo>
                  <a:lnTo>
                    <a:pt x="261067" y="2455"/>
                  </a:lnTo>
                  <a:lnTo>
                    <a:pt x="261695" y="2032"/>
                  </a:lnTo>
                  <a:lnTo>
                    <a:pt x="262038" y="1170"/>
                  </a:lnTo>
                  <a:lnTo>
                    <a:pt x="262436" y="932"/>
                  </a:lnTo>
                  <a:lnTo>
                    <a:pt x="262754" y="794"/>
                  </a:lnTo>
                  <a:lnTo>
                    <a:pt x="263210" y="1165"/>
                  </a:lnTo>
                  <a:lnTo>
                    <a:pt x="265926" y="1379"/>
                  </a:lnTo>
                  <a:lnTo>
                    <a:pt x="266605" y="2302"/>
                  </a:lnTo>
                  <a:lnTo>
                    <a:pt x="268746" y="2529"/>
                  </a:lnTo>
                  <a:lnTo>
                    <a:pt x="270231" y="3172"/>
                  </a:lnTo>
                  <a:lnTo>
                    <a:pt x="271525" y="3138"/>
                  </a:lnTo>
                  <a:lnTo>
                    <a:pt x="272253" y="2871"/>
                  </a:lnTo>
                  <a:lnTo>
                    <a:pt x="272470" y="2810"/>
                  </a:lnTo>
                  <a:lnTo>
                    <a:pt x="272793" y="2696"/>
                  </a:lnTo>
                  <a:lnTo>
                    <a:pt x="273882" y="1863"/>
                  </a:lnTo>
                  <a:lnTo>
                    <a:pt x="276169" y="805"/>
                  </a:lnTo>
                  <a:lnTo>
                    <a:pt x="276807" y="450"/>
                  </a:lnTo>
                  <a:lnTo>
                    <a:pt x="277467" y="35"/>
                  </a:lnTo>
                  <a:lnTo>
                    <a:pt x="278302" y="0"/>
                  </a:lnTo>
                  <a:lnTo>
                    <a:pt x="278858" y="546"/>
                  </a:lnTo>
                  <a:lnTo>
                    <a:pt x="278265" y="1794"/>
                  </a:lnTo>
                  <a:lnTo>
                    <a:pt x="278606" y="2932"/>
                  </a:lnTo>
                  <a:lnTo>
                    <a:pt x="280670" y="4694"/>
                  </a:lnTo>
                  <a:lnTo>
                    <a:pt x="281960" y="6286"/>
                  </a:lnTo>
                  <a:lnTo>
                    <a:pt x="283539" y="9451"/>
                  </a:lnTo>
                  <a:lnTo>
                    <a:pt x="287787" y="13574"/>
                  </a:lnTo>
                  <a:lnTo>
                    <a:pt x="288714" y="15119"/>
                  </a:lnTo>
                  <a:lnTo>
                    <a:pt x="291474" y="17588"/>
                  </a:lnTo>
                  <a:lnTo>
                    <a:pt x="293193" y="20356"/>
                  </a:lnTo>
                  <a:lnTo>
                    <a:pt x="292215" y="22658"/>
                  </a:lnTo>
                  <a:lnTo>
                    <a:pt x="292671" y="24826"/>
                  </a:lnTo>
                  <a:lnTo>
                    <a:pt x="294086" y="26694"/>
                  </a:lnTo>
                  <a:lnTo>
                    <a:pt x="295474" y="27867"/>
                  </a:lnTo>
                  <a:lnTo>
                    <a:pt x="294670" y="29397"/>
                  </a:lnTo>
                  <a:lnTo>
                    <a:pt x="293120" y="30557"/>
                  </a:lnTo>
                  <a:lnTo>
                    <a:pt x="289775" y="32200"/>
                  </a:lnTo>
                  <a:lnTo>
                    <a:pt x="290183" y="33770"/>
                  </a:lnTo>
                  <a:lnTo>
                    <a:pt x="292932" y="35203"/>
                  </a:lnTo>
                  <a:lnTo>
                    <a:pt x="293782" y="36444"/>
                  </a:lnTo>
                  <a:lnTo>
                    <a:pt x="297345" y="37774"/>
                  </a:lnTo>
                  <a:lnTo>
                    <a:pt x="298455" y="38802"/>
                  </a:lnTo>
                  <a:lnTo>
                    <a:pt x="298316" y="40795"/>
                  </a:lnTo>
                  <a:lnTo>
                    <a:pt x="297381" y="43030"/>
                  </a:lnTo>
                  <a:lnTo>
                    <a:pt x="297905" y="44579"/>
                  </a:lnTo>
                  <a:lnTo>
                    <a:pt x="299833" y="45227"/>
                  </a:lnTo>
                  <a:lnTo>
                    <a:pt x="301278" y="46162"/>
                  </a:lnTo>
                  <a:lnTo>
                    <a:pt x="301584" y="47649"/>
                  </a:lnTo>
                  <a:lnTo>
                    <a:pt x="300629" y="48913"/>
                  </a:lnTo>
                  <a:lnTo>
                    <a:pt x="299031" y="49691"/>
                  </a:lnTo>
                  <a:lnTo>
                    <a:pt x="299114" y="50442"/>
                  </a:lnTo>
                  <a:lnTo>
                    <a:pt x="300746" y="50946"/>
                  </a:lnTo>
                  <a:lnTo>
                    <a:pt x="303790" y="51006"/>
                  </a:lnTo>
                  <a:lnTo>
                    <a:pt x="304108" y="50933"/>
                  </a:lnTo>
                  <a:lnTo>
                    <a:pt x="304486" y="50783"/>
                  </a:lnTo>
                  <a:lnTo>
                    <a:pt x="304767" y="50631"/>
                  </a:lnTo>
                  <a:lnTo>
                    <a:pt x="305798" y="48581"/>
                  </a:lnTo>
                  <a:lnTo>
                    <a:pt x="305305" y="46637"/>
                  </a:lnTo>
                  <a:lnTo>
                    <a:pt x="305891" y="46037"/>
                  </a:lnTo>
                  <a:lnTo>
                    <a:pt x="306212" y="45846"/>
                  </a:lnTo>
                  <a:lnTo>
                    <a:pt x="307028" y="45626"/>
                  </a:lnTo>
                  <a:lnTo>
                    <a:pt x="308450" y="46021"/>
                  </a:lnTo>
                  <a:lnTo>
                    <a:pt x="310754" y="49429"/>
                  </a:lnTo>
                  <a:lnTo>
                    <a:pt x="309841" y="50914"/>
                  </a:lnTo>
                  <a:lnTo>
                    <a:pt x="309500" y="51123"/>
                  </a:lnTo>
                  <a:lnTo>
                    <a:pt x="308844" y="51327"/>
                  </a:lnTo>
                  <a:lnTo>
                    <a:pt x="307080" y="51506"/>
                  </a:lnTo>
                  <a:lnTo>
                    <a:pt x="306919" y="51661"/>
                  </a:lnTo>
                  <a:lnTo>
                    <a:pt x="307149" y="52001"/>
                  </a:lnTo>
                  <a:lnTo>
                    <a:pt x="308122" y="52711"/>
                  </a:lnTo>
                  <a:lnTo>
                    <a:pt x="310379" y="52978"/>
                  </a:lnTo>
                  <a:lnTo>
                    <a:pt x="311184" y="54409"/>
                  </a:lnTo>
                  <a:lnTo>
                    <a:pt x="311546" y="57011"/>
                  </a:lnTo>
                  <a:lnTo>
                    <a:pt x="311100" y="58862"/>
                  </a:lnTo>
                  <a:lnTo>
                    <a:pt x="310942" y="58907"/>
                  </a:lnTo>
                  <a:lnTo>
                    <a:pt x="310769" y="58966"/>
                  </a:lnTo>
                  <a:lnTo>
                    <a:pt x="310513" y="59141"/>
                  </a:lnTo>
                  <a:lnTo>
                    <a:pt x="310066" y="59357"/>
                  </a:lnTo>
                  <a:lnTo>
                    <a:pt x="309691" y="59437"/>
                  </a:lnTo>
                  <a:lnTo>
                    <a:pt x="309420" y="59587"/>
                  </a:lnTo>
                  <a:lnTo>
                    <a:pt x="308919" y="59754"/>
                  </a:lnTo>
                  <a:lnTo>
                    <a:pt x="308892" y="60003"/>
                  </a:lnTo>
                  <a:lnTo>
                    <a:pt x="308845" y="60413"/>
                  </a:lnTo>
                  <a:lnTo>
                    <a:pt x="309014" y="60757"/>
                  </a:lnTo>
                  <a:lnTo>
                    <a:pt x="310075" y="61297"/>
                  </a:lnTo>
                  <a:lnTo>
                    <a:pt x="312469" y="63930"/>
                  </a:lnTo>
                  <a:lnTo>
                    <a:pt x="313513" y="64629"/>
                  </a:lnTo>
                  <a:lnTo>
                    <a:pt x="312970" y="67364"/>
                  </a:lnTo>
                  <a:lnTo>
                    <a:pt x="312203" y="68154"/>
                  </a:lnTo>
                  <a:lnTo>
                    <a:pt x="310437" y="73185"/>
                  </a:lnTo>
                  <a:lnTo>
                    <a:pt x="309794" y="73780"/>
                  </a:lnTo>
                  <a:lnTo>
                    <a:pt x="309477" y="73892"/>
                  </a:lnTo>
                  <a:lnTo>
                    <a:pt x="309059" y="74099"/>
                  </a:lnTo>
                  <a:lnTo>
                    <a:pt x="308354" y="73907"/>
                  </a:lnTo>
                  <a:lnTo>
                    <a:pt x="307526" y="73085"/>
                  </a:lnTo>
                  <a:lnTo>
                    <a:pt x="306819" y="70202"/>
                  </a:lnTo>
                  <a:lnTo>
                    <a:pt x="305731" y="69531"/>
                  </a:lnTo>
                  <a:lnTo>
                    <a:pt x="302298" y="69717"/>
                  </a:lnTo>
                  <a:lnTo>
                    <a:pt x="301957" y="70006"/>
                  </a:lnTo>
                  <a:lnTo>
                    <a:pt x="301657" y="70255"/>
                  </a:lnTo>
                  <a:lnTo>
                    <a:pt x="300651" y="72240"/>
                  </a:lnTo>
                  <a:lnTo>
                    <a:pt x="300027" y="75822"/>
                  </a:lnTo>
                  <a:lnTo>
                    <a:pt x="301609" y="78364"/>
                  </a:lnTo>
                  <a:lnTo>
                    <a:pt x="301876" y="81507"/>
                  </a:lnTo>
                  <a:lnTo>
                    <a:pt x="303689" y="82465"/>
                  </a:lnTo>
                  <a:lnTo>
                    <a:pt x="304941" y="83667"/>
                  </a:lnTo>
                  <a:lnTo>
                    <a:pt x="305479" y="85187"/>
                  </a:lnTo>
                  <a:lnTo>
                    <a:pt x="305137" y="86493"/>
                  </a:lnTo>
                  <a:lnTo>
                    <a:pt x="305490" y="88381"/>
                  </a:lnTo>
                  <a:lnTo>
                    <a:pt x="306467" y="89537"/>
                  </a:lnTo>
                  <a:lnTo>
                    <a:pt x="309062" y="90276"/>
                  </a:lnTo>
                  <a:lnTo>
                    <a:pt x="309751" y="91054"/>
                  </a:lnTo>
                  <a:lnTo>
                    <a:pt x="311036" y="90612"/>
                  </a:lnTo>
                  <a:lnTo>
                    <a:pt x="311717" y="90881"/>
                  </a:lnTo>
                  <a:lnTo>
                    <a:pt x="311159" y="93023"/>
                  </a:lnTo>
                  <a:lnTo>
                    <a:pt x="311948" y="95504"/>
                  </a:lnTo>
                  <a:lnTo>
                    <a:pt x="310641" y="97843"/>
                  </a:lnTo>
                  <a:lnTo>
                    <a:pt x="310364" y="97974"/>
                  </a:lnTo>
                  <a:lnTo>
                    <a:pt x="310108" y="98008"/>
                  </a:lnTo>
                  <a:lnTo>
                    <a:pt x="309795" y="98020"/>
                  </a:lnTo>
                  <a:lnTo>
                    <a:pt x="309421" y="98071"/>
                  </a:lnTo>
                  <a:lnTo>
                    <a:pt x="309124" y="98202"/>
                  </a:lnTo>
                  <a:lnTo>
                    <a:pt x="308983" y="98375"/>
                  </a:lnTo>
                  <a:lnTo>
                    <a:pt x="309146" y="99024"/>
                  </a:lnTo>
                  <a:lnTo>
                    <a:pt x="312673" y="100780"/>
                  </a:lnTo>
                  <a:lnTo>
                    <a:pt x="314060" y="102705"/>
                  </a:lnTo>
                  <a:lnTo>
                    <a:pt x="313758" y="104769"/>
                  </a:lnTo>
                  <a:lnTo>
                    <a:pt x="314900" y="106258"/>
                  </a:lnTo>
                  <a:lnTo>
                    <a:pt x="314033" y="107352"/>
                  </a:lnTo>
                  <a:lnTo>
                    <a:pt x="314090" y="110007"/>
                  </a:lnTo>
                  <a:lnTo>
                    <a:pt x="316085" y="112625"/>
                  </a:lnTo>
                  <a:lnTo>
                    <a:pt x="316647" y="112852"/>
                  </a:lnTo>
                  <a:lnTo>
                    <a:pt x="317098" y="112764"/>
                  </a:lnTo>
                  <a:lnTo>
                    <a:pt x="317334" y="112711"/>
                  </a:lnTo>
                  <a:lnTo>
                    <a:pt x="318159" y="110935"/>
                  </a:lnTo>
                  <a:lnTo>
                    <a:pt x="318337" y="110802"/>
                  </a:lnTo>
                  <a:lnTo>
                    <a:pt x="318594" y="110730"/>
                  </a:lnTo>
                  <a:lnTo>
                    <a:pt x="318752" y="110655"/>
                  </a:lnTo>
                  <a:lnTo>
                    <a:pt x="319030" y="110486"/>
                  </a:lnTo>
                  <a:lnTo>
                    <a:pt x="319307" y="110355"/>
                  </a:lnTo>
                  <a:lnTo>
                    <a:pt x="322081" y="109755"/>
                  </a:lnTo>
                  <a:lnTo>
                    <a:pt x="323116" y="109798"/>
                  </a:lnTo>
                  <a:lnTo>
                    <a:pt x="323861" y="109738"/>
                  </a:lnTo>
                  <a:lnTo>
                    <a:pt x="324040" y="109664"/>
                  </a:lnTo>
                  <a:lnTo>
                    <a:pt x="324315" y="109553"/>
                  </a:lnTo>
                  <a:lnTo>
                    <a:pt x="324794" y="109194"/>
                  </a:lnTo>
                  <a:lnTo>
                    <a:pt x="325052" y="109044"/>
                  </a:lnTo>
                  <a:lnTo>
                    <a:pt x="326377" y="109290"/>
                  </a:lnTo>
                  <a:lnTo>
                    <a:pt x="328965" y="109022"/>
                  </a:lnTo>
                  <a:lnTo>
                    <a:pt x="332176" y="109668"/>
                  </a:lnTo>
                  <a:lnTo>
                    <a:pt x="335197" y="109335"/>
                  </a:lnTo>
                  <a:lnTo>
                    <a:pt x="336363" y="110399"/>
                  </a:lnTo>
                  <a:lnTo>
                    <a:pt x="339363" y="111589"/>
                  </a:lnTo>
                  <a:lnTo>
                    <a:pt x="339796" y="111522"/>
                  </a:lnTo>
                  <a:lnTo>
                    <a:pt x="340208" y="111474"/>
                  </a:lnTo>
                  <a:lnTo>
                    <a:pt x="340744" y="111176"/>
                  </a:lnTo>
                  <a:lnTo>
                    <a:pt x="340956" y="110577"/>
                  </a:lnTo>
                  <a:lnTo>
                    <a:pt x="341173" y="109119"/>
                  </a:lnTo>
                  <a:lnTo>
                    <a:pt x="341372" y="108988"/>
                  </a:lnTo>
                  <a:lnTo>
                    <a:pt x="342337" y="108760"/>
                  </a:lnTo>
                  <a:lnTo>
                    <a:pt x="342811" y="108616"/>
                  </a:lnTo>
                  <a:lnTo>
                    <a:pt x="343545" y="108284"/>
                  </a:lnTo>
                  <a:lnTo>
                    <a:pt x="344002" y="108004"/>
                  </a:lnTo>
                  <a:lnTo>
                    <a:pt x="344418" y="107859"/>
                  </a:lnTo>
                  <a:lnTo>
                    <a:pt x="344873" y="107696"/>
                  </a:lnTo>
                  <a:lnTo>
                    <a:pt x="345096" y="107621"/>
                  </a:lnTo>
                  <a:lnTo>
                    <a:pt x="345330" y="107435"/>
                  </a:lnTo>
                  <a:lnTo>
                    <a:pt x="345667" y="107308"/>
                  </a:lnTo>
                  <a:lnTo>
                    <a:pt x="346000" y="110010"/>
                  </a:lnTo>
                  <a:lnTo>
                    <a:pt x="347512" y="112550"/>
                  </a:lnTo>
                  <a:lnTo>
                    <a:pt x="348949" y="113565"/>
                  </a:lnTo>
                  <a:lnTo>
                    <a:pt x="350853" y="113288"/>
                  </a:lnTo>
                  <a:lnTo>
                    <a:pt x="351205" y="113279"/>
                  </a:lnTo>
                  <a:lnTo>
                    <a:pt x="351480" y="113247"/>
                  </a:lnTo>
                  <a:lnTo>
                    <a:pt x="351773" y="113237"/>
                  </a:lnTo>
                  <a:lnTo>
                    <a:pt x="352233" y="112918"/>
                  </a:lnTo>
                  <a:lnTo>
                    <a:pt x="352464" y="112359"/>
                  </a:lnTo>
                  <a:lnTo>
                    <a:pt x="352726" y="112094"/>
                  </a:lnTo>
                  <a:lnTo>
                    <a:pt x="352998" y="112160"/>
                  </a:lnTo>
                  <a:lnTo>
                    <a:pt x="354339" y="113077"/>
                  </a:lnTo>
                  <a:lnTo>
                    <a:pt x="356394" y="113040"/>
                  </a:lnTo>
                  <a:lnTo>
                    <a:pt x="358210" y="113757"/>
                  </a:lnTo>
                  <a:lnTo>
                    <a:pt x="361932" y="114199"/>
                  </a:lnTo>
                  <a:lnTo>
                    <a:pt x="364097" y="113796"/>
                  </a:lnTo>
                  <a:lnTo>
                    <a:pt x="365914" y="113852"/>
                  </a:lnTo>
                  <a:lnTo>
                    <a:pt x="367191" y="114262"/>
                  </a:lnTo>
                  <a:lnTo>
                    <a:pt x="367921" y="114675"/>
                  </a:lnTo>
                  <a:lnTo>
                    <a:pt x="368459" y="114946"/>
                  </a:lnTo>
                  <a:lnTo>
                    <a:pt x="368669" y="115109"/>
                  </a:lnTo>
                  <a:lnTo>
                    <a:pt x="368863" y="115154"/>
                  </a:lnTo>
                  <a:lnTo>
                    <a:pt x="369509" y="114550"/>
                  </a:lnTo>
                  <a:lnTo>
                    <a:pt x="369600" y="112954"/>
                  </a:lnTo>
                  <a:lnTo>
                    <a:pt x="369918" y="112769"/>
                  </a:lnTo>
                  <a:lnTo>
                    <a:pt x="370375" y="112569"/>
                  </a:lnTo>
                  <a:lnTo>
                    <a:pt x="370729" y="112503"/>
                  </a:lnTo>
                  <a:lnTo>
                    <a:pt x="371022" y="112512"/>
                  </a:lnTo>
                  <a:lnTo>
                    <a:pt x="371358" y="112406"/>
                  </a:lnTo>
                  <a:lnTo>
                    <a:pt x="371931" y="115630"/>
                  </a:lnTo>
                  <a:lnTo>
                    <a:pt x="370815" y="117353"/>
                  </a:lnTo>
                  <a:lnTo>
                    <a:pt x="369433" y="118374"/>
                  </a:lnTo>
                  <a:lnTo>
                    <a:pt x="369448" y="119966"/>
                  </a:lnTo>
                  <a:lnTo>
                    <a:pt x="366862" y="120216"/>
                  </a:lnTo>
                  <a:lnTo>
                    <a:pt x="366659" y="121066"/>
                  </a:lnTo>
                  <a:lnTo>
                    <a:pt x="367864" y="121844"/>
                  </a:lnTo>
                  <a:lnTo>
                    <a:pt x="367461" y="124051"/>
                  </a:lnTo>
                  <a:lnTo>
                    <a:pt x="366150" y="124750"/>
                  </a:lnTo>
                  <a:lnTo>
                    <a:pt x="364075" y="127391"/>
                  </a:lnTo>
                  <a:lnTo>
                    <a:pt x="361169" y="128003"/>
                  </a:lnTo>
                  <a:lnTo>
                    <a:pt x="361132" y="131016"/>
                  </a:lnTo>
                  <a:lnTo>
                    <a:pt x="360692" y="132014"/>
                  </a:lnTo>
                  <a:lnTo>
                    <a:pt x="359220" y="132340"/>
                  </a:lnTo>
                  <a:lnTo>
                    <a:pt x="358368" y="133441"/>
                  </a:lnTo>
                  <a:lnTo>
                    <a:pt x="356497" y="133329"/>
                  </a:lnTo>
                  <a:lnTo>
                    <a:pt x="355113" y="132579"/>
                  </a:lnTo>
                  <a:lnTo>
                    <a:pt x="354031" y="132644"/>
                  </a:lnTo>
                  <a:lnTo>
                    <a:pt x="351931" y="134652"/>
                  </a:lnTo>
                  <a:lnTo>
                    <a:pt x="351874" y="135952"/>
                  </a:lnTo>
                  <a:lnTo>
                    <a:pt x="352887" y="137573"/>
                  </a:lnTo>
                  <a:lnTo>
                    <a:pt x="356830" y="138504"/>
                  </a:lnTo>
                  <a:lnTo>
                    <a:pt x="357271" y="139333"/>
                  </a:lnTo>
                  <a:lnTo>
                    <a:pt x="356291" y="140483"/>
                  </a:lnTo>
                  <a:lnTo>
                    <a:pt x="356002" y="141940"/>
                  </a:lnTo>
                  <a:lnTo>
                    <a:pt x="352407" y="142675"/>
                  </a:lnTo>
                  <a:lnTo>
                    <a:pt x="350804" y="141923"/>
                  </a:lnTo>
                  <a:lnTo>
                    <a:pt x="349774" y="142371"/>
                  </a:lnTo>
                  <a:lnTo>
                    <a:pt x="349554" y="143993"/>
                  </a:lnTo>
                  <a:lnTo>
                    <a:pt x="348669" y="145488"/>
                  </a:lnTo>
                  <a:lnTo>
                    <a:pt x="349017" y="147319"/>
                  </a:lnTo>
                  <a:lnTo>
                    <a:pt x="348316" y="150762"/>
                  </a:lnTo>
                  <a:lnTo>
                    <a:pt x="346089" y="154204"/>
                  </a:lnTo>
                  <a:lnTo>
                    <a:pt x="348168" y="157487"/>
                  </a:lnTo>
                  <a:lnTo>
                    <a:pt x="350048" y="158134"/>
                  </a:lnTo>
                  <a:lnTo>
                    <a:pt x="349251" y="159889"/>
                  </a:lnTo>
                  <a:lnTo>
                    <a:pt x="352387" y="160310"/>
                  </a:lnTo>
                  <a:lnTo>
                    <a:pt x="353088" y="160910"/>
                  </a:lnTo>
                  <a:lnTo>
                    <a:pt x="353457" y="162788"/>
                  </a:lnTo>
                  <a:lnTo>
                    <a:pt x="356691" y="165588"/>
                  </a:lnTo>
                  <a:lnTo>
                    <a:pt x="357700" y="165180"/>
                  </a:lnTo>
                  <a:lnTo>
                    <a:pt x="359089" y="166107"/>
                  </a:lnTo>
                  <a:lnTo>
                    <a:pt x="359462" y="167523"/>
                  </a:lnTo>
                  <a:lnTo>
                    <a:pt x="361197" y="166924"/>
                  </a:lnTo>
                  <a:lnTo>
                    <a:pt x="362066" y="167645"/>
                  </a:lnTo>
                  <a:lnTo>
                    <a:pt x="363353" y="167375"/>
                  </a:lnTo>
                  <a:lnTo>
                    <a:pt x="365815" y="165500"/>
                  </a:lnTo>
                  <a:lnTo>
                    <a:pt x="367291" y="165372"/>
                  </a:lnTo>
                  <a:lnTo>
                    <a:pt x="367910" y="166589"/>
                  </a:lnTo>
                  <a:lnTo>
                    <a:pt x="367096" y="168398"/>
                  </a:lnTo>
                  <a:lnTo>
                    <a:pt x="365380" y="169964"/>
                  </a:lnTo>
                  <a:lnTo>
                    <a:pt x="366147" y="171768"/>
                  </a:lnTo>
                  <a:lnTo>
                    <a:pt x="368894" y="172624"/>
                  </a:lnTo>
                  <a:lnTo>
                    <a:pt x="370809" y="172647"/>
                  </a:lnTo>
                  <a:lnTo>
                    <a:pt x="371138" y="173217"/>
                  </a:lnTo>
                  <a:lnTo>
                    <a:pt x="370183" y="174633"/>
                  </a:lnTo>
                  <a:lnTo>
                    <a:pt x="370242" y="175753"/>
                  </a:lnTo>
                  <a:lnTo>
                    <a:pt x="372437" y="177753"/>
                  </a:lnTo>
                  <a:lnTo>
                    <a:pt x="375396" y="178852"/>
                  </a:lnTo>
                  <a:lnTo>
                    <a:pt x="377698" y="178775"/>
                  </a:lnTo>
                  <a:lnTo>
                    <a:pt x="379223" y="178266"/>
                  </a:lnTo>
                  <a:lnTo>
                    <a:pt x="384374" y="178054"/>
                  </a:lnTo>
                  <a:lnTo>
                    <a:pt x="386694" y="178597"/>
                  </a:lnTo>
                  <a:lnTo>
                    <a:pt x="387547" y="178356"/>
                  </a:lnTo>
                  <a:lnTo>
                    <a:pt x="388554" y="176966"/>
                  </a:lnTo>
                  <a:lnTo>
                    <a:pt x="390339" y="176824"/>
                  </a:lnTo>
                  <a:lnTo>
                    <a:pt x="392837" y="178141"/>
                  </a:lnTo>
                  <a:lnTo>
                    <a:pt x="392772" y="179392"/>
                  </a:lnTo>
                  <a:lnTo>
                    <a:pt x="391707" y="179969"/>
                  </a:lnTo>
                  <a:lnTo>
                    <a:pt x="391583" y="181237"/>
                  </a:lnTo>
                  <a:lnTo>
                    <a:pt x="393980" y="183789"/>
                  </a:lnTo>
                  <a:lnTo>
                    <a:pt x="394893" y="185171"/>
                  </a:lnTo>
                  <a:lnTo>
                    <a:pt x="394243" y="187611"/>
                  </a:lnTo>
                  <a:lnTo>
                    <a:pt x="394607" y="189221"/>
                  </a:lnTo>
                  <a:lnTo>
                    <a:pt x="393719" y="191863"/>
                  </a:lnTo>
                  <a:lnTo>
                    <a:pt x="394565" y="193451"/>
                  </a:lnTo>
                  <a:lnTo>
                    <a:pt x="394456" y="195331"/>
                  </a:lnTo>
                  <a:lnTo>
                    <a:pt x="395397" y="196461"/>
                  </a:lnTo>
                  <a:lnTo>
                    <a:pt x="395959" y="197903"/>
                  </a:lnTo>
                  <a:lnTo>
                    <a:pt x="397288" y="198935"/>
                  </a:lnTo>
                  <a:lnTo>
                    <a:pt x="397910" y="200538"/>
                  </a:lnTo>
                  <a:lnTo>
                    <a:pt x="397287" y="201136"/>
                  </a:lnTo>
                  <a:lnTo>
                    <a:pt x="396199" y="204568"/>
                  </a:lnTo>
                  <a:lnTo>
                    <a:pt x="398838" y="203307"/>
                  </a:lnTo>
                  <a:lnTo>
                    <a:pt x="399477" y="204546"/>
                  </a:lnTo>
                  <a:lnTo>
                    <a:pt x="401443" y="206232"/>
                  </a:lnTo>
                  <a:lnTo>
                    <a:pt x="403957" y="205941"/>
                  </a:lnTo>
                  <a:lnTo>
                    <a:pt x="404572" y="210535"/>
                  </a:lnTo>
                  <a:lnTo>
                    <a:pt x="405033" y="211638"/>
                  </a:lnTo>
                  <a:lnTo>
                    <a:pt x="403672" y="214050"/>
                  </a:lnTo>
                  <a:lnTo>
                    <a:pt x="403551" y="214861"/>
                  </a:lnTo>
                  <a:lnTo>
                    <a:pt x="405593" y="216644"/>
                  </a:lnTo>
                  <a:lnTo>
                    <a:pt x="404892" y="217865"/>
                  </a:lnTo>
                  <a:lnTo>
                    <a:pt x="405564" y="219274"/>
                  </a:lnTo>
                  <a:lnTo>
                    <a:pt x="407186" y="219992"/>
                  </a:lnTo>
                  <a:lnTo>
                    <a:pt x="408313" y="219124"/>
                  </a:lnTo>
                  <a:lnTo>
                    <a:pt x="410940" y="220644"/>
                  </a:lnTo>
                  <a:lnTo>
                    <a:pt x="410021" y="222822"/>
                  </a:lnTo>
                  <a:lnTo>
                    <a:pt x="410942" y="224308"/>
                  </a:lnTo>
                  <a:lnTo>
                    <a:pt x="412111" y="226636"/>
                  </a:lnTo>
                  <a:lnTo>
                    <a:pt x="411468" y="227394"/>
                  </a:lnTo>
                  <a:lnTo>
                    <a:pt x="410197" y="227035"/>
                  </a:lnTo>
                  <a:lnTo>
                    <a:pt x="409172" y="225166"/>
                  </a:lnTo>
                  <a:lnTo>
                    <a:pt x="408531" y="225172"/>
                  </a:lnTo>
                  <a:lnTo>
                    <a:pt x="406872" y="227339"/>
                  </a:lnTo>
                  <a:lnTo>
                    <a:pt x="402693" y="228283"/>
                  </a:lnTo>
                  <a:lnTo>
                    <a:pt x="400867" y="229735"/>
                  </a:lnTo>
                  <a:lnTo>
                    <a:pt x="396963" y="229761"/>
                  </a:lnTo>
                  <a:lnTo>
                    <a:pt x="395875" y="231309"/>
                  </a:lnTo>
                  <a:lnTo>
                    <a:pt x="392658" y="231179"/>
                  </a:lnTo>
                  <a:lnTo>
                    <a:pt x="390704" y="232841"/>
                  </a:lnTo>
                  <a:lnTo>
                    <a:pt x="389484" y="236609"/>
                  </a:lnTo>
                  <a:lnTo>
                    <a:pt x="390428" y="237612"/>
                  </a:lnTo>
                  <a:lnTo>
                    <a:pt x="390572" y="239197"/>
                  </a:lnTo>
                  <a:lnTo>
                    <a:pt x="388560" y="238679"/>
                  </a:lnTo>
                  <a:lnTo>
                    <a:pt x="386400" y="238988"/>
                  </a:lnTo>
                  <a:lnTo>
                    <a:pt x="385103" y="239959"/>
                  </a:lnTo>
                  <a:lnTo>
                    <a:pt x="382858" y="242295"/>
                  </a:lnTo>
                  <a:lnTo>
                    <a:pt x="381483" y="243308"/>
                  </a:lnTo>
                  <a:lnTo>
                    <a:pt x="381420" y="244715"/>
                  </a:lnTo>
                  <a:lnTo>
                    <a:pt x="379979" y="245093"/>
                  </a:lnTo>
                  <a:lnTo>
                    <a:pt x="378992" y="246586"/>
                  </a:lnTo>
                  <a:lnTo>
                    <a:pt x="377504" y="252041"/>
                  </a:lnTo>
                  <a:lnTo>
                    <a:pt x="376083" y="256218"/>
                  </a:lnTo>
                  <a:lnTo>
                    <a:pt x="373340" y="265123"/>
                  </a:lnTo>
                  <a:lnTo>
                    <a:pt x="375536" y="268329"/>
                  </a:lnTo>
                  <a:lnTo>
                    <a:pt x="376487" y="270854"/>
                  </a:lnTo>
                  <a:lnTo>
                    <a:pt x="376362" y="272412"/>
                  </a:lnTo>
                  <a:lnTo>
                    <a:pt x="373517" y="276313"/>
                  </a:lnTo>
                  <a:lnTo>
                    <a:pt x="371363" y="277241"/>
                  </a:lnTo>
                  <a:lnTo>
                    <a:pt x="367905" y="278104"/>
                  </a:lnTo>
                  <a:lnTo>
                    <a:pt x="363775" y="283120"/>
                  </a:lnTo>
                  <a:lnTo>
                    <a:pt x="362139" y="286391"/>
                  </a:lnTo>
                  <a:lnTo>
                    <a:pt x="359688" y="288276"/>
                  </a:lnTo>
                  <a:lnTo>
                    <a:pt x="358432" y="288880"/>
                  </a:lnTo>
                  <a:lnTo>
                    <a:pt x="357515" y="290929"/>
                  </a:lnTo>
                  <a:lnTo>
                    <a:pt x="354570" y="292863"/>
                  </a:lnTo>
                  <a:lnTo>
                    <a:pt x="351255" y="296146"/>
                  </a:lnTo>
                  <a:lnTo>
                    <a:pt x="349883" y="296530"/>
                  </a:lnTo>
                  <a:lnTo>
                    <a:pt x="348651" y="296222"/>
                  </a:lnTo>
                  <a:lnTo>
                    <a:pt x="349342" y="294808"/>
                  </a:lnTo>
                  <a:lnTo>
                    <a:pt x="346853" y="292898"/>
                  </a:lnTo>
                  <a:lnTo>
                    <a:pt x="345455" y="293651"/>
                  </a:lnTo>
                  <a:lnTo>
                    <a:pt x="344050" y="294901"/>
                  </a:lnTo>
                  <a:lnTo>
                    <a:pt x="340594" y="295334"/>
                  </a:lnTo>
                  <a:lnTo>
                    <a:pt x="337954" y="295046"/>
                  </a:lnTo>
                  <a:lnTo>
                    <a:pt x="336242" y="294125"/>
                  </a:lnTo>
                  <a:lnTo>
                    <a:pt x="332668" y="293349"/>
                  </a:lnTo>
                  <a:lnTo>
                    <a:pt x="329804" y="294565"/>
                  </a:lnTo>
                  <a:lnTo>
                    <a:pt x="328981" y="295890"/>
                  </a:lnTo>
                  <a:lnTo>
                    <a:pt x="329538" y="297451"/>
                  </a:lnTo>
                  <a:lnTo>
                    <a:pt x="327704" y="298162"/>
                  </a:lnTo>
                  <a:lnTo>
                    <a:pt x="327143" y="299052"/>
                  </a:lnTo>
                  <a:lnTo>
                    <a:pt x="325946" y="298826"/>
                  </a:lnTo>
                  <a:lnTo>
                    <a:pt x="327138" y="302146"/>
                  </a:lnTo>
                  <a:lnTo>
                    <a:pt x="328373" y="306391"/>
                  </a:lnTo>
                  <a:lnTo>
                    <a:pt x="330560" y="308673"/>
                  </a:lnTo>
                  <a:lnTo>
                    <a:pt x="326392" y="313752"/>
                  </a:lnTo>
                  <a:lnTo>
                    <a:pt x="325456" y="314164"/>
                  </a:lnTo>
                  <a:lnTo>
                    <a:pt x="323249" y="313827"/>
                  </a:lnTo>
                  <a:lnTo>
                    <a:pt x="317793" y="309606"/>
                  </a:lnTo>
                  <a:lnTo>
                    <a:pt x="315966" y="308678"/>
                  </a:lnTo>
                  <a:lnTo>
                    <a:pt x="315517" y="307659"/>
                  </a:lnTo>
                  <a:lnTo>
                    <a:pt x="315680" y="305360"/>
                  </a:lnTo>
                  <a:lnTo>
                    <a:pt x="312191" y="305560"/>
                  </a:lnTo>
                  <a:lnTo>
                    <a:pt x="310364" y="304511"/>
                  </a:lnTo>
                  <a:lnTo>
                    <a:pt x="308843" y="304566"/>
                  </a:lnTo>
                  <a:lnTo>
                    <a:pt x="307367" y="303628"/>
                  </a:lnTo>
                  <a:lnTo>
                    <a:pt x="306133" y="303472"/>
                  </a:lnTo>
                  <a:lnTo>
                    <a:pt x="303397" y="298585"/>
                  </a:lnTo>
                  <a:lnTo>
                    <a:pt x="302132" y="295088"/>
                  </a:lnTo>
                  <a:lnTo>
                    <a:pt x="300951" y="293163"/>
                  </a:lnTo>
                  <a:lnTo>
                    <a:pt x="300627" y="292676"/>
                  </a:lnTo>
                  <a:lnTo>
                    <a:pt x="299435" y="291007"/>
                  </a:lnTo>
                  <a:lnTo>
                    <a:pt x="296640" y="289687"/>
                  </a:lnTo>
                  <a:lnTo>
                    <a:pt x="296174" y="288695"/>
                  </a:lnTo>
                  <a:lnTo>
                    <a:pt x="294036" y="288168"/>
                  </a:lnTo>
                  <a:lnTo>
                    <a:pt x="294031" y="287329"/>
                  </a:lnTo>
                  <a:lnTo>
                    <a:pt x="295807" y="287277"/>
                  </a:lnTo>
                  <a:lnTo>
                    <a:pt x="295809" y="285233"/>
                  </a:lnTo>
                  <a:lnTo>
                    <a:pt x="293996" y="284467"/>
                  </a:lnTo>
                  <a:lnTo>
                    <a:pt x="293476" y="283428"/>
                  </a:lnTo>
                  <a:lnTo>
                    <a:pt x="290220" y="281514"/>
                  </a:lnTo>
                  <a:lnTo>
                    <a:pt x="289863" y="280365"/>
                  </a:lnTo>
                  <a:lnTo>
                    <a:pt x="284731" y="279651"/>
                  </a:lnTo>
                  <a:lnTo>
                    <a:pt x="284498" y="278921"/>
                  </a:lnTo>
                  <a:lnTo>
                    <a:pt x="281812" y="279206"/>
                  </a:lnTo>
                  <a:lnTo>
                    <a:pt x="282701" y="276198"/>
                  </a:lnTo>
                  <a:lnTo>
                    <a:pt x="281177" y="277360"/>
                  </a:lnTo>
                  <a:lnTo>
                    <a:pt x="279006" y="276435"/>
                  </a:lnTo>
                  <a:lnTo>
                    <a:pt x="279130" y="275503"/>
                  </a:lnTo>
                  <a:lnTo>
                    <a:pt x="281303" y="275168"/>
                  </a:lnTo>
                  <a:lnTo>
                    <a:pt x="282690" y="274553"/>
                  </a:lnTo>
                  <a:lnTo>
                    <a:pt x="282618" y="273011"/>
                  </a:lnTo>
                  <a:lnTo>
                    <a:pt x="283421" y="272324"/>
                  </a:lnTo>
                  <a:lnTo>
                    <a:pt x="283324" y="268727"/>
                  </a:lnTo>
                  <a:lnTo>
                    <a:pt x="283822" y="267710"/>
                  </a:lnTo>
                  <a:lnTo>
                    <a:pt x="285117" y="267269"/>
                  </a:lnTo>
                  <a:lnTo>
                    <a:pt x="285142" y="264183"/>
                  </a:lnTo>
                  <a:lnTo>
                    <a:pt x="286023" y="263648"/>
                  </a:lnTo>
                  <a:lnTo>
                    <a:pt x="285550" y="262198"/>
                  </a:lnTo>
                  <a:lnTo>
                    <a:pt x="287418" y="258834"/>
                  </a:lnTo>
                  <a:lnTo>
                    <a:pt x="284755" y="257389"/>
                  </a:lnTo>
                  <a:lnTo>
                    <a:pt x="283190" y="256948"/>
                  </a:lnTo>
                  <a:lnTo>
                    <a:pt x="281325" y="257551"/>
                  </a:lnTo>
                  <a:lnTo>
                    <a:pt x="278913" y="256548"/>
                  </a:lnTo>
                  <a:lnTo>
                    <a:pt x="276695" y="256720"/>
                  </a:lnTo>
                  <a:lnTo>
                    <a:pt x="275430" y="257579"/>
                  </a:lnTo>
                  <a:lnTo>
                    <a:pt x="274672" y="259953"/>
                  </a:lnTo>
                  <a:lnTo>
                    <a:pt x="275243" y="260977"/>
                  </a:lnTo>
                  <a:lnTo>
                    <a:pt x="273379" y="262504"/>
                  </a:lnTo>
                  <a:lnTo>
                    <a:pt x="272914" y="260998"/>
                  </a:lnTo>
                  <a:lnTo>
                    <a:pt x="272730" y="258649"/>
                  </a:lnTo>
                  <a:lnTo>
                    <a:pt x="271176" y="257525"/>
                  </a:lnTo>
                  <a:lnTo>
                    <a:pt x="269516" y="257671"/>
                  </a:lnTo>
                  <a:lnTo>
                    <a:pt x="268002" y="256490"/>
                  </a:lnTo>
                  <a:lnTo>
                    <a:pt x="268560" y="254924"/>
                  </a:lnTo>
                  <a:lnTo>
                    <a:pt x="269915" y="253669"/>
                  </a:lnTo>
                  <a:lnTo>
                    <a:pt x="270270" y="251570"/>
                  </a:lnTo>
                  <a:lnTo>
                    <a:pt x="269584" y="250965"/>
                  </a:lnTo>
                  <a:lnTo>
                    <a:pt x="268949" y="248400"/>
                  </a:lnTo>
                  <a:lnTo>
                    <a:pt x="266089" y="247919"/>
                  </a:lnTo>
                  <a:lnTo>
                    <a:pt x="264904" y="246463"/>
                  </a:lnTo>
                  <a:lnTo>
                    <a:pt x="265173" y="245244"/>
                  </a:lnTo>
                  <a:lnTo>
                    <a:pt x="263846" y="243638"/>
                  </a:lnTo>
                  <a:lnTo>
                    <a:pt x="262013" y="243338"/>
                  </a:lnTo>
                  <a:lnTo>
                    <a:pt x="263450" y="240034"/>
                  </a:lnTo>
                  <a:lnTo>
                    <a:pt x="263255" y="239077"/>
                  </a:lnTo>
                  <a:lnTo>
                    <a:pt x="261938" y="237102"/>
                  </a:lnTo>
                  <a:lnTo>
                    <a:pt x="262563" y="236749"/>
                  </a:lnTo>
                  <a:lnTo>
                    <a:pt x="260843" y="234091"/>
                  </a:lnTo>
                  <a:lnTo>
                    <a:pt x="260699" y="232429"/>
                  </a:lnTo>
                  <a:lnTo>
                    <a:pt x="259964" y="230950"/>
                  </a:lnTo>
                  <a:lnTo>
                    <a:pt x="261131" y="229228"/>
                  </a:lnTo>
                  <a:lnTo>
                    <a:pt x="260449" y="227804"/>
                  </a:lnTo>
                  <a:lnTo>
                    <a:pt x="261609" y="227315"/>
                  </a:lnTo>
                  <a:lnTo>
                    <a:pt x="262539" y="225276"/>
                  </a:lnTo>
                  <a:lnTo>
                    <a:pt x="262455" y="223486"/>
                  </a:lnTo>
                  <a:lnTo>
                    <a:pt x="265907" y="223859"/>
                  </a:lnTo>
                  <a:lnTo>
                    <a:pt x="267217" y="225790"/>
                  </a:lnTo>
                  <a:lnTo>
                    <a:pt x="270729" y="225451"/>
                  </a:lnTo>
                  <a:lnTo>
                    <a:pt x="272780" y="224518"/>
                  </a:lnTo>
                  <a:lnTo>
                    <a:pt x="274131" y="225656"/>
                  </a:lnTo>
                  <a:lnTo>
                    <a:pt x="276444" y="225636"/>
                  </a:lnTo>
                  <a:lnTo>
                    <a:pt x="277614" y="226166"/>
                  </a:lnTo>
                  <a:lnTo>
                    <a:pt x="278379" y="223810"/>
                  </a:lnTo>
                  <a:lnTo>
                    <a:pt x="278265" y="222047"/>
                  </a:lnTo>
                  <a:lnTo>
                    <a:pt x="277652" y="221384"/>
                  </a:lnTo>
                  <a:lnTo>
                    <a:pt x="275187" y="221810"/>
                  </a:lnTo>
                  <a:lnTo>
                    <a:pt x="276096" y="219642"/>
                  </a:lnTo>
                  <a:lnTo>
                    <a:pt x="277246" y="218421"/>
                  </a:lnTo>
                  <a:lnTo>
                    <a:pt x="275668" y="216492"/>
                  </a:lnTo>
                  <a:lnTo>
                    <a:pt x="274553" y="216884"/>
                  </a:lnTo>
                  <a:lnTo>
                    <a:pt x="273007" y="216248"/>
                  </a:lnTo>
                  <a:lnTo>
                    <a:pt x="272881" y="215516"/>
                  </a:lnTo>
                  <a:lnTo>
                    <a:pt x="268812" y="215290"/>
                  </a:lnTo>
                  <a:lnTo>
                    <a:pt x="269151" y="212612"/>
                  </a:lnTo>
                  <a:lnTo>
                    <a:pt x="268243" y="212283"/>
                  </a:lnTo>
                  <a:lnTo>
                    <a:pt x="267885" y="210963"/>
                  </a:lnTo>
                  <a:lnTo>
                    <a:pt x="265197" y="209246"/>
                  </a:lnTo>
                  <a:lnTo>
                    <a:pt x="264349" y="207193"/>
                  </a:lnTo>
                  <a:lnTo>
                    <a:pt x="263611" y="206152"/>
                  </a:lnTo>
                  <a:lnTo>
                    <a:pt x="264104" y="204976"/>
                  </a:lnTo>
                  <a:lnTo>
                    <a:pt x="262612" y="203859"/>
                  </a:lnTo>
                  <a:lnTo>
                    <a:pt x="259805" y="204321"/>
                  </a:lnTo>
                  <a:lnTo>
                    <a:pt x="258261" y="203108"/>
                  </a:lnTo>
                  <a:lnTo>
                    <a:pt x="256273" y="202214"/>
                  </a:lnTo>
                  <a:lnTo>
                    <a:pt x="254075" y="202516"/>
                  </a:lnTo>
                  <a:lnTo>
                    <a:pt x="253634" y="203894"/>
                  </a:lnTo>
                  <a:lnTo>
                    <a:pt x="252395" y="204274"/>
                  </a:lnTo>
                  <a:lnTo>
                    <a:pt x="251095" y="203804"/>
                  </a:lnTo>
                  <a:lnTo>
                    <a:pt x="249962" y="204149"/>
                  </a:lnTo>
                  <a:lnTo>
                    <a:pt x="249176" y="202739"/>
                  </a:lnTo>
                  <a:lnTo>
                    <a:pt x="248799" y="199426"/>
                  </a:lnTo>
                  <a:lnTo>
                    <a:pt x="246312" y="200020"/>
                  </a:lnTo>
                  <a:lnTo>
                    <a:pt x="246190" y="198489"/>
                  </a:lnTo>
                  <a:lnTo>
                    <a:pt x="244972" y="197495"/>
                  </a:lnTo>
                  <a:lnTo>
                    <a:pt x="244779" y="196077"/>
                  </a:lnTo>
                  <a:lnTo>
                    <a:pt x="243863" y="194729"/>
                  </a:lnTo>
                  <a:lnTo>
                    <a:pt x="242911" y="192333"/>
                  </a:lnTo>
                  <a:lnTo>
                    <a:pt x="241728" y="191867"/>
                  </a:lnTo>
                  <a:lnTo>
                    <a:pt x="242796" y="190008"/>
                  </a:lnTo>
                  <a:lnTo>
                    <a:pt x="242383" y="188367"/>
                  </a:lnTo>
                  <a:lnTo>
                    <a:pt x="244264" y="186245"/>
                  </a:lnTo>
                  <a:lnTo>
                    <a:pt x="242541" y="185052"/>
                  </a:lnTo>
                  <a:lnTo>
                    <a:pt x="242011" y="182943"/>
                  </a:lnTo>
                  <a:lnTo>
                    <a:pt x="240741" y="181305"/>
                  </a:lnTo>
                  <a:lnTo>
                    <a:pt x="241474" y="180190"/>
                  </a:lnTo>
                  <a:lnTo>
                    <a:pt x="243202" y="180387"/>
                  </a:lnTo>
                  <a:lnTo>
                    <a:pt x="244318" y="179981"/>
                  </a:lnTo>
                  <a:lnTo>
                    <a:pt x="243377" y="177336"/>
                  </a:lnTo>
                  <a:lnTo>
                    <a:pt x="244656" y="176303"/>
                  </a:lnTo>
                  <a:lnTo>
                    <a:pt x="249598" y="174502"/>
                  </a:lnTo>
                  <a:lnTo>
                    <a:pt x="252345" y="176250"/>
                  </a:lnTo>
                  <a:lnTo>
                    <a:pt x="253264" y="175155"/>
                  </a:lnTo>
                  <a:lnTo>
                    <a:pt x="254399" y="175587"/>
                  </a:lnTo>
                  <a:lnTo>
                    <a:pt x="254432" y="173559"/>
                  </a:lnTo>
                  <a:lnTo>
                    <a:pt x="253852" y="172552"/>
                  </a:lnTo>
                  <a:lnTo>
                    <a:pt x="254622" y="171140"/>
                  </a:lnTo>
                  <a:lnTo>
                    <a:pt x="256180" y="170587"/>
                  </a:lnTo>
                  <a:lnTo>
                    <a:pt x="257026" y="168501"/>
                  </a:lnTo>
                  <a:lnTo>
                    <a:pt x="258057" y="169994"/>
                  </a:lnTo>
                  <a:lnTo>
                    <a:pt x="259506" y="169915"/>
                  </a:lnTo>
                  <a:lnTo>
                    <a:pt x="259789" y="168853"/>
                  </a:lnTo>
                  <a:lnTo>
                    <a:pt x="259849" y="167301"/>
                  </a:lnTo>
                  <a:lnTo>
                    <a:pt x="259048" y="166620"/>
                  </a:lnTo>
                  <a:lnTo>
                    <a:pt x="257231" y="166773"/>
                  </a:lnTo>
                  <a:lnTo>
                    <a:pt x="255435" y="165929"/>
                  </a:lnTo>
                  <a:lnTo>
                    <a:pt x="253626" y="165619"/>
                  </a:lnTo>
                  <a:lnTo>
                    <a:pt x="250448" y="166744"/>
                  </a:lnTo>
                  <a:lnTo>
                    <a:pt x="249336" y="166783"/>
                  </a:lnTo>
                  <a:lnTo>
                    <a:pt x="247973" y="168058"/>
                  </a:lnTo>
                  <a:lnTo>
                    <a:pt x="245733" y="167830"/>
                  </a:lnTo>
                  <a:lnTo>
                    <a:pt x="244137" y="166122"/>
                  </a:lnTo>
                  <a:lnTo>
                    <a:pt x="242867" y="166501"/>
                  </a:lnTo>
                  <a:lnTo>
                    <a:pt x="240728" y="165002"/>
                  </a:lnTo>
                  <a:lnTo>
                    <a:pt x="238205" y="164615"/>
                  </a:lnTo>
                  <a:lnTo>
                    <a:pt x="234892" y="164538"/>
                  </a:lnTo>
                  <a:lnTo>
                    <a:pt x="234433" y="163850"/>
                  </a:lnTo>
                  <a:lnTo>
                    <a:pt x="232257" y="164542"/>
                  </a:lnTo>
                  <a:lnTo>
                    <a:pt x="230185" y="164510"/>
                  </a:lnTo>
                  <a:lnTo>
                    <a:pt x="227689" y="164965"/>
                  </a:lnTo>
                  <a:lnTo>
                    <a:pt x="225103" y="163712"/>
                  </a:lnTo>
                  <a:lnTo>
                    <a:pt x="224796" y="162753"/>
                  </a:lnTo>
                  <a:lnTo>
                    <a:pt x="222630" y="160724"/>
                  </a:lnTo>
                  <a:lnTo>
                    <a:pt x="222427" y="158286"/>
                  </a:lnTo>
                  <a:lnTo>
                    <a:pt x="220736" y="157942"/>
                  </a:lnTo>
                  <a:lnTo>
                    <a:pt x="220086" y="155974"/>
                  </a:lnTo>
                  <a:lnTo>
                    <a:pt x="219272" y="154207"/>
                  </a:lnTo>
                  <a:lnTo>
                    <a:pt x="218122" y="153105"/>
                  </a:lnTo>
                  <a:lnTo>
                    <a:pt x="216008" y="152470"/>
                  </a:lnTo>
                  <a:lnTo>
                    <a:pt x="214808" y="152630"/>
                  </a:lnTo>
                  <a:lnTo>
                    <a:pt x="214306" y="150998"/>
                  </a:lnTo>
                  <a:lnTo>
                    <a:pt x="211877" y="148476"/>
                  </a:lnTo>
                  <a:lnTo>
                    <a:pt x="209986" y="147785"/>
                  </a:lnTo>
                  <a:lnTo>
                    <a:pt x="208911" y="146495"/>
                  </a:lnTo>
                  <a:lnTo>
                    <a:pt x="209410" y="145376"/>
                  </a:lnTo>
                  <a:lnTo>
                    <a:pt x="208234" y="144521"/>
                  </a:lnTo>
                  <a:lnTo>
                    <a:pt x="206639" y="141596"/>
                  </a:lnTo>
                  <a:lnTo>
                    <a:pt x="206969" y="139095"/>
                  </a:lnTo>
                  <a:lnTo>
                    <a:pt x="207979" y="137332"/>
                  </a:lnTo>
                  <a:lnTo>
                    <a:pt x="207325" y="135348"/>
                  </a:lnTo>
                  <a:lnTo>
                    <a:pt x="205823" y="135172"/>
                  </a:lnTo>
                  <a:lnTo>
                    <a:pt x="204684" y="134090"/>
                  </a:lnTo>
                  <a:lnTo>
                    <a:pt x="203609" y="133981"/>
                  </a:lnTo>
                  <a:lnTo>
                    <a:pt x="202505" y="135667"/>
                  </a:lnTo>
                  <a:lnTo>
                    <a:pt x="203045" y="137791"/>
                  </a:lnTo>
                  <a:lnTo>
                    <a:pt x="202571" y="140542"/>
                  </a:lnTo>
                  <a:lnTo>
                    <a:pt x="201495" y="141267"/>
                  </a:lnTo>
                  <a:lnTo>
                    <a:pt x="199654" y="139837"/>
                  </a:lnTo>
                  <a:lnTo>
                    <a:pt x="197902" y="139958"/>
                  </a:lnTo>
                  <a:lnTo>
                    <a:pt x="196276" y="141233"/>
                  </a:lnTo>
                  <a:lnTo>
                    <a:pt x="192323" y="140808"/>
                  </a:lnTo>
                  <a:lnTo>
                    <a:pt x="192225" y="143406"/>
                  </a:lnTo>
                  <a:lnTo>
                    <a:pt x="193489" y="145951"/>
                  </a:lnTo>
                  <a:lnTo>
                    <a:pt x="193746" y="147474"/>
                  </a:lnTo>
                  <a:lnTo>
                    <a:pt x="189658" y="147645"/>
                  </a:lnTo>
                  <a:lnTo>
                    <a:pt x="188669" y="147128"/>
                  </a:lnTo>
                  <a:lnTo>
                    <a:pt x="187230" y="144270"/>
                  </a:lnTo>
                  <a:lnTo>
                    <a:pt x="186503" y="143967"/>
                  </a:lnTo>
                  <a:lnTo>
                    <a:pt x="184516" y="145861"/>
                  </a:lnTo>
                  <a:lnTo>
                    <a:pt x="184537" y="147233"/>
                  </a:lnTo>
                  <a:lnTo>
                    <a:pt x="188703" y="151823"/>
                  </a:lnTo>
                  <a:lnTo>
                    <a:pt x="189163" y="153273"/>
                  </a:lnTo>
                  <a:lnTo>
                    <a:pt x="191118" y="154339"/>
                  </a:lnTo>
                  <a:lnTo>
                    <a:pt x="191322" y="155319"/>
                  </a:lnTo>
                  <a:lnTo>
                    <a:pt x="192434" y="156232"/>
                  </a:lnTo>
                  <a:lnTo>
                    <a:pt x="192964" y="158392"/>
                  </a:lnTo>
                  <a:lnTo>
                    <a:pt x="192223" y="158974"/>
                  </a:lnTo>
                  <a:lnTo>
                    <a:pt x="189809" y="158683"/>
                  </a:lnTo>
                  <a:lnTo>
                    <a:pt x="189253" y="157750"/>
                  </a:lnTo>
                  <a:lnTo>
                    <a:pt x="187452" y="158433"/>
                  </a:lnTo>
                  <a:lnTo>
                    <a:pt x="183455" y="158437"/>
                  </a:lnTo>
                  <a:lnTo>
                    <a:pt x="182191" y="159733"/>
                  </a:lnTo>
                  <a:lnTo>
                    <a:pt x="180875" y="159324"/>
                  </a:lnTo>
                  <a:lnTo>
                    <a:pt x="180374" y="158010"/>
                  </a:lnTo>
                  <a:lnTo>
                    <a:pt x="178983" y="156769"/>
                  </a:lnTo>
                  <a:lnTo>
                    <a:pt x="177207" y="160756"/>
                  </a:lnTo>
                  <a:lnTo>
                    <a:pt x="175398" y="162441"/>
                  </a:lnTo>
                  <a:lnTo>
                    <a:pt x="174047" y="164875"/>
                  </a:lnTo>
                  <a:lnTo>
                    <a:pt x="173396" y="167708"/>
                  </a:lnTo>
                  <a:lnTo>
                    <a:pt x="171829" y="167272"/>
                  </a:lnTo>
                  <a:lnTo>
                    <a:pt x="170260" y="168889"/>
                  </a:lnTo>
                  <a:lnTo>
                    <a:pt x="170631" y="170623"/>
                  </a:lnTo>
                  <a:lnTo>
                    <a:pt x="169378" y="170403"/>
                  </a:lnTo>
                  <a:lnTo>
                    <a:pt x="167746" y="171958"/>
                  </a:lnTo>
                  <a:lnTo>
                    <a:pt x="165890" y="172805"/>
                  </a:lnTo>
                  <a:lnTo>
                    <a:pt x="164528" y="172566"/>
                  </a:lnTo>
                  <a:lnTo>
                    <a:pt x="163309" y="174325"/>
                  </a:lnTo>
                  <a:lnTo>
                    <a:pt x="161889" y="174731"/>
                  </a:lnTo>
                  <a:lnTo>
                    <a:pt x="160943" y="172461"/>
                  </a:lnTo>
                  <a:lnTo>
                    <a:pt x="157924" y="171549"/>
                  </a:lnTo>
                  <a:lnTo>
                    <a:pt x="156992" y="171603"/>
                  </a:lnTo>
                  <a:lnTo>
                    <a:pt x="155850" y="173201"/>
                  </a:lnTo>
                  <a:lnTo>
                    <a:pt x="153146" y="173541"/>
                  </a:lnTo>
                  <a:lnTo>
                    <a:pt x="151933" y="174051"/>
                  </a:lnTo>
                  <a:lnTo>
                    <a:pt x="151445" y="176386"/>
                  </a:lnTo>
                  <a:lnTo>
                    <a:pt x="149666" y="176225"/>
                  </a:lnTo>
                  <a:lnTo>
                    <a:pt x="148246" y="177348"/>
                  </a:lnTo>
                  <a:lnTo>
                    <a:pt x="146285" y="180304"/>
                  </a:lnTo>
                  <a:lnTo>
                    <a:pt x="146355" y="181568"/>
                  </a:lnTo>
                  <a:lnTo>
                    <a:pt x="147870" y="181455"/>
                  </a:lnTo>
                  <a:lnTo>
                    <a:pt x="149022" y="182058"/>
                  </a:lnTo>
                  <a:lnTo>
                    <a:pt x="148335" y="183677"/>
                  </a:lnTo>
                  <a:lnTo>
                    <a:pt x="148291" y="185840"/>
                  </a:lnTo>
                  <a:lnTo>
                    <a:pt x="149310" y="186686"/>
                  </a:lnTo>
                  <a:lnTo>
                    <a:pt x="152527" y="191001"/>
                  </a:lnTo>
                  <a:lnTo>
                    <a:pt x="154159" y="192028"/>
                  </a:lnTo>
                  <a:lnTo>
                    <a:pt x="154202" y="193084"/>
                  </a:lnTo>
                  <a:lnTo>
                    <a:pt x="157793" y="193667"/>
                  </a:lnTo>
                  <a:lnTo>
                    <a:pt x="158074" y="196020"/>
                  </a:lnTo>
                  <a:lnTo>
                    <a:pt x="158709" y="196548"/>
                  </a:lnTo>
                  <a:lnTo>
                    <a:pt x="159983" y="199789"/>
                  </a:lnTo>
                  <a:lnTo>
                    <a:pt x="160920" y="201089"/>
                  </a:lnTo>
                  <a:lnTo>
                    <a:pt x="160471" y="201839"/>
                  </a:lnTo>
                  <a:lnTo>
                    <a:pt x="158550" y="202013"/>
                  </a:lnTo>
                  <a:lnTo>
                    <a:pt x="156519" y="203692"/>
                  </a:lnTo>
                  <a:lnTo>
                    <a:pt x="155530" y="205235"/>
                  </a:lnTo>
                  <a:lnTo>
                    <a:pt x="154705" y="207755"/>
                  </a:lnTo>
                  <a:lnTo>
                    <a:pt x="153750" y="207523"/>
                  </a:lnTo>
                  <a:lnTo>
                    <a:pt x="153036" y="209272"/>
                  </a:lnTo>
                  <a:lnTo>
                    <a:pt x="153611" y="210837"/>
                  </a:lnTo>
                  <a:lnTo>
                    <a:pt x="150594" y="210515"/>
                  </a:lnTo>
                  <a:lnTo>
                    <a:pt x="148433" y="208596"/>
                  </a:lnTo>
                  <a:lnTo>
                    <a:pt x="146921" y="210542"/>
                  </a:lnTo>
                  <a:lnTo>
                    <a:pt x="146903" y="211822"/>
                  </a:lnTo>
                  <a:lnTo>
                    <a:pt x="145930" y="212520"/>
                  </a:lnTo>
                  <a:lnTo>
                    <a:pt x="144296" y="212106"/>
                  </a:lnTo>
                  <a:lnTo>
                    <a:pt x="140181" y="212737"/>
                  </a:lnTo>
                  <a:lnTo>
                    <a:pt x="140002" y="213638"/>
                  </a:lnTo>
                  <a:lnTo>
                    <a:pt x="137260" y="213288"/>
                  </a:lnTo>
                  <a:lnTo>
                    <a:pt x="136719" y="215267"/>
                  </a:lnTo>
                  <a:lnTo>
                    <a:pt x="134961" y="215141"/>
                  </a:lnTo>
                  <a:lnTo>
                    <a:pt x="134450" y="216423"/>
                  </a:lnTo>
                  <a:lnTo>
                    <a:pt x="132634" y="216977"/>
                  </a:lnTo>
                  <a:lnTo>
                    <a:pt x="131496" y="217868"/>
                  </a:lnTo>
                  <a:lnTo>
                    <a:pt x="129484" y="220328"/>
                  </a:lnTo>
                  <a:lnTo>
                    <a:pt x="127934" y="220874"/>
                  </a:lnTo>
                  <a:lnTo>
                    <a:pt x="127137" y="222450"/>
                  </a:lnTo>
                  <a:lnTo>
                    <a:pt x="127591" y="223193"/>
                  </a:lnTo>
                  <a:lnTo>
                    <a:pt x="126258" y="224672"/>
                  </a:lnTo>
                  <a:lnTo>
                    <a:pt x="126146" y="227534"/>
                  </a:lnTo>
                  <a:lnTo>
                    <a:pt x="126899" y="227326"/>
                  </a:lnTo>
                  <a:lnTo>
                    <a:pt x="129623" y="228715"/>
                  </a:lnTo>
                  <a:lnTo>
                    <a:pt x="130049" y="229717"/>
                  </a:lnTo>
                  <a:lnTo>
                    <a:pt x="132356" y="231788"/>
                  </a:lnTo>
                  <a:lnTo>
                    <a:pt x="131453" y="233023"/>
                  </a:lnTo>
                  <a:lnTo>
                    <a:pt x="132569" y="233730"/>
                  </a:lnTo>
                  <a:lnTo>
                    <a:pt x="131807" y="236845"/>
                  </a:lnTo>
                  <a:lnTo>
                    <a:pt x="135341" y="238927"/>
                  </a:lnTo>
                  <a:lnTo>
                    <a:pt x="134241" y="240477"/>
                  </a:lnTo>
                  <a:lnTo>
                    <a:pt x="131213" y="241330"/>
                  </a:lnTo>
                  <a:lnTo>
                    <a:pt x="129841" y="240167"/>
                  </a:lnTo>
                  <a:lnTo>
                    <a:pt x="128146" y="241544"/>
                  </a:lnTo>
                  <a:lnTo>
                    <a:pt x="126431" y="242081"/>
                  </a:lnTo>
                  <a:lnTo>
                    <a:pt x="126946" y="244003"/>
                  </a:lnTo>
                  <a:lnTo>
                    <a:pt x="128801" y="245036"/>
                  </a:lnTo>
                  <a:lnTo>
                    <a:pt x="129989" y="244911"/>
                  </a:lnTo>
                  <a:lnTo>
                    <a:pt x="130741" y="249365"/>
                  </a:lnTo>
                  <a:lnTo>
                    <a:pt x="129492" y="252444"/>
                  </a:lnTo>
                  <a:lnTo>
                    <a:pt x="131305" y="252359"/>
                  </a:lnTo>
                  <a:lnTo>
                    <a:pt x="132322" y="253366"/>
                  </a:lnTo>
                  <a:lnTo>
                    <a:pt x="132848" y="256449"/>
                  </a:lnTo>
                  <a:lnTo>
                    <a:pt x="133841" y="255125"/>
                  </a:lnTo>
                  <a:lnTo>
                    <a:pt x="135040" y="256214"/>
                  </a:lnTo>
                  <a:lnTo>
                    <a:pt x="135532" y="257391"/>
                  </a:lnTo>
                  <a:lnTo>
                    <a:pt x="137306" y="256608"/>
                  </a:lnTo>
                  <a:lnTo>
                    <a:pt x="139454" y="256872"/>
                  </a:lnTo>
                  <a:lnTo>
                    <a:pt x="142799" y="256384"/>
                  </a:lnTo>
                  <a:lnTo>
                    <a:pt x="143713" y="258606"/>
                  </a:lnTo>
                  <a:lnTo>
                    <a:pt x="143661" y="259745"/>
                  </a:lnTo>
                  <a:lnTo>
                    <a:pt x="144841" y="259983"/>
                  </a:lnTo>
                  <a:lnTo>
                    <a:pt x="145148" y="261283"/>
                  </a:lnTo>
                  <a:lnTo>
                    <a:pt x="146105" y="261213"/>
                  </a:lnTo>
                  <a:lnTo>
                    <a:pt x="147117" y="263717"/>
                  </a:lnTo>
                  <a:lnTo>
                    <a:pt x="148163" y="263801"/>
                  </a:lnTo>
                  <a:lnTo>
                    <a:pt x="151560" y="264205"/>
                  </a:lnTo>
                  <a:lnTo>
                    <a:pt x="151434" y="262827"/>
                  </a:lnTo>
                  <a:lnTo>
                    <a:pt x="152027" y="261563"/>
                  </a:lnTo>
                  <a:lnTo>
                    <a:pt x="153755" y="260423"/>
                  </a:lnTo>
                  <a:lnTo>
                    <a:pt x="155525" y="260991"/>
                  </a:lnTo>
                  <a:lnTo>
                    <a:pt x="157127" y="259432"/>
                  </a:lnTo>
                  <a:lnTo>
                    <a:pt x="158149" y="256906"/>
                  </a:lnTo>
                  <a:lnTo>
                    <a:pt x="159861" y="259479"/>
                  </a:lnTo>
                  <a:lnTo>
                    <a:pt x="160963" y="259629"/>
                  </a:lnTo>
                  <a:lnTo>
                    <a:pt x="162464" y="257209"/>
                  </a:lnTo>
                  <a:lnTo>
                    <a:pt x="163529" y="258591"/>
                  </a:lnTo>
                  <a:lnTo>
                    <a:pt x="165576" y="259035"/>
                  </a:lnTo>
                  <a:lnTo>
                    <a:pt x="169857" y="258730"/>
                  </a:lnTo>
                  <a:lnTo>
                    <a:pt x="172263" y="259129"/>
                  </a:lnTo>
                  <a:lnTo>
                    <a:pt x="172796" y="258085"/>
                  </a:lnTo>
                  <a:lnTo>
                    <a:pt x="174901" y="257457"/>
                  </a:lnTo>
                  <a:lnTo>
                    <a:pt x="177269" y="258448"/>
                  </a:lnTo>
                  <a:lnTo>
                    <a:pt x="178523" y="259680"/>
                  </a:lnTo>
                  <a:lnTo>
                    <a:pt x="178901" y="261698"/>
                  </a:lnTo>
                  <a:lnTo>
                    <a:pt x="178784" y="263561"/>
                  </a:lnTo>
                  <a:lnTo>
                    <a:pt x="179636" y="264957"/>
                  </a:lnTo>
                  <a:lnTo>
                    <a:pt x="182785" y="266249"/>
                  </a:lnTo>
                  <a:lnTo>
                    <a:pt x="184552" y="268575"/>
                  </a:lnTo>
                  <a:lnTo>
                    <a:pt x="185558" y="268919"/>
                  </a:lnTo>
                  <a:lnTo>
                    <a:pt x="189335" y="269142"/>
                  </a:lnTo>
                  <a:lnTo>
                    <a:pt x="191156" y="269497"/>
                  </a:lnTo>
                  <a:lnTo>
                    <a:pt x="192281" y="268884"/>
                  </a:lnTo>
                  <a:lnTo>
                    <a:pt x="191601" y="266490"/>
                  </a:lnTo>
                  <a:lnTo>
                    <a:pt x="190687" y="266564"/>
                  </a:lnTo>
                  <a:lnTo>
                    <a:pt x="189964" y="264485"/>
                  </a:lnTo>
                  <a:lnTo>
                    <a:pt x="191580" y="264193"/>
                  </a:lnTo>
                  <a:lnTo>
                    <a:pt x="191127" y="262827"/>
                  </a:lnTo>
                  <a:lnTo>
                    <a:pt x="192917" y="262716"/>
                  </a:lnTo>
                  <a:lnTo>
                    <a:pt x="193841" y="261751"/>
                  </a:lnTo>
                  <a:lnTo>
                    <a:pt x="193486" y="260600"/>
                  </a:lnTo>
                  <a:lnTo>
                    <a:pt x="195750" y="260761"/>
                  </a:lnTo>
                  <a:lnTo>
                    <a:pt x="196456" y="259476"/>
                  </a:lnTo>
                  <a:lnTo>
                    <a:pt x="196782" y="256978"/>
                  </a:lnTo>
                  <a:lnTo>
                    <a:pt x="198394" y="257006"/>
                  </a:lnTo>
                  <a:lnTo>
                    <a:pt x="199500" y="256320"/>
                  </a:lnTo>
                  <a:lnTo>
                    <a:pt x="199663" y="254990"/>
                  </a:lnTo>
                  <a:lnTo>
                    <a:pt x="201657" y="255047"/>
                  </a:lnTo>
                  <a:lnTo>
                    <a:pt x="202967" y="256543"/>
                  </a:lnTo>
                  <a:lnTo>
                    <a:pt x="204637" y="256758"/>
                  </a:lnTo>
                  <a:lnTo>
                    <a:pt x="205827" y="256240"/>
                  </a:lnTo>
                  <a:lnTo>
                    <a:pt x="207687" y="256580"/>
                  </a:lnTo>
                  <a:lnTo>
                    <a:pt x="208394" y="257693"/>
                  </a:lnTo>
                  <a:lnTo>
                    <a:pt x="209803" y="257274"/>
                  </a:lnTo>
                  <a:lnTo>
                    <a:pt x="208497" y="256054"/>
                  </a:lnTo>
                  <a:lnTo>
                    <a:pt x="209704" y="254695"/>
                  </a:lnTo>
                  <a:lnTo>
                    <a:pt x="211192" y="255039"/>
                  </a:lnTo>
                  <a:lnTo>
                    <a:pt x="212833" y="256243"/>
                  </a:lnTo>
                  <a:lnTo>
                    <a:pt x="215292" y="255369"/>
                  </a:lnTo>
                  <a:lnTo>
                    <a:pt x="215509" y="256146"/>
                  </a:lnTo>
                  <a:lnTo>
                    <a:pt x="214360" y="257162"/>
                  </a:lnTo>
                  <a:lnTo>
                    <a:pt x="215244" y="258606"/>
                  </a:lnTo>
                  <a:lnTo>
                    <a:pt x="213660" y="260703"/>
                  </a:lnTo>
                  <a:lnTo>
                    <a:pt x="214895" y="262602"/>
                  </a:lnTo>
                  <a:lnTo>
                    <a:pt x="215912" y="262134"/>
                  </a:lnTo>
                  <a:lnTo>
                    <a:pt x="216149" y="263972"/>
                  </a:lnTo>
                  <a:lnTo>
                    <a:pt x="215396" y="264143"/>
                  </a:lnTo>
                  <a:lnTo>
                    <a:pt x="215819" y="266578"/>
                  </a:lnTo>
                  <a:lnTo>
                    <a:pt x="213574" y="267717"/>
                  </a:lnTo>
                  <a:lnTo>
                    <a:pt x="214756" y="269375"/>
                  </a:lnTo>
                  <a:lnTo>
                    <a:pt x="215510" y="269000"/>
                  </a:lnTo>
                  <a:lnTo>
                    <a:pt x="216590" y="270344"/>
                  </a:lnTo>
                  <a:lnTo>
                    <a:pt x="218071" y="269689"/>
                  </a:lnTo>
                  <a:lnTo>
                    <a:pt x="219068" y="271012"/>
                  </a:lnTo>
                  <a:lnTo>
                    <a:pt x="216954" y="272420"/>
                  </a:lnTo>
                  <a:lnTo>
                    <a:pt x="217148" y="274814"/>
                  </a:lnTo>
                  <a:lnTo>
                    <a:pt x="216111" y="277133"/>
                  </a:lnTo>
                  <a:lnTo>
                    <a:pt x="216346" y="278205"/>
                  </a:lnTo>
                  <a:lnTo>
                    <a:pt x="220267" y="278400"/>
                  </a:lnTo>
                  <a:lnTo>
                    <a:pt x="219921" y="281112"/>
                  </a:lnTo>
                  <a:lnTo>
                    <a:pt x="218874" y="281351"/>
                  </a:lnTo>
                  <a:lnTo>
                    <a:pt x="219936" y="288014"/>
                  </a:lnTo>
                  <a:lnTo>
                    <a:pt x="218092" y="288531"/>
                  </a:lnTo>
                  <a:lnTo>
                    <a:pt x="218567" y="289715"/>
                  </a:lnTo>
                  <a:lnTo>
                    <a:pt x="218589" y="293602"/>
                  </a:lnTo>
                  <a:lnTo>
                    <a:pt x="221531" y="293891"/>
                  </a:lnTo>
                  <a:lnTo>
                    <a:pt x="222615" y="296460"/>
                  </a:lnTo>
                  <a:lnTo>
                    <a:pt x="221651" y="297168"/>
                  </a:lnTo>
                  <a:lnTo>
                    <a:pt x="219747" y="300412"/>
                  </a:lnTo>
                  <a:lnTo>
                    <a:pt x="218393" y="302157"/>
                  </a:lnTo>
                  <a:lnTo>
                    <a:pt x="214671" y="302138"/>
                  </a:lnTo>
                  <a:lnTo>
                    <a:pt x="213314" y="301518"/>
                  </a:lnTo>
                  <a:lnTo>
                    <a:pt x="211707" y="302191"/>
                  </a:lnTo>
                  <a:lnTo>
                    <a:pt x="211391" y="303490"/>
                  </a:lnTo>
                  <a:lnTo>
                    <a:pt x="211866" y="304590"/>
                  </a:lnTo>
                  <a:lnTo>
                    <a:pt x="211315" y="306829"/>
                  </a:lnTo>
                  <a:lnTo>
                    <a:pt x="209907" y="308365"/>
                  </a:lnTo>
                  <a:lnTo>
                    <a:pt x="209113" y="311359"/>
                  </a:lnTo>
                  <a:lnTo>
                    <a:pt x="208594" y="311944"/>
                  </a:lnTo>
                  <a:lnTo>
                    <a:pt x="208587" y="314809"/>
                  </a:lnTo>
                  <a:lnTo>
                    <a:pt x="209506" y="314808"/>
                  </a:lnTo>
                  <a:lnTo>
                    <a:pt x="209556" y="318469"/>
                  </a:lnTo>
                  <a:lnTo>
                    <a:pt x="211027" y="318558"/>
                  </a:lnTo>
                  <a:lnTo>
                    <a:pt x="210899" y="322350"/>
                  </a:lnTo>
                  <a:lnTo>
                    <a:pt x="210469" y="324061"/>
                  </a:lnTo>
                  <a:lnTo>
                    <a:pt x="211367" y="324413"/>
                  </a:lnTo>
                  <a:lnTo>
                    <a:pt x="210999" y="326382"/>
                  </a:lnTo>
                  <a:lnTo>
                    <a:pt x="212335" y="327554"/>
                  </a:lnTo>
                  <a:lnTo>
                    <a:pt x="214278" y="327161"/>
                  </a:lnTo>
                  <a:lnTo>
                    <a:pt x="218309" y="327594"/>
                  </a:lnTo>
                  <a:lnTo>
                    <a:pt x="219019" y="328530"/>
                  </a:lnTo>
                  <a:lnTo>
                    <a:pt x="218784" y="329588"/>
                  </a:lnTo>
                  <a:lnTo>
                    <a:pt x="219480" y="332565"/>
                  </a:lnTo>
                  <a:lnTo>
                    <a:pt x="222929" y="332153"/>
                  </a:lnTo>
                  <a:lnTo>
                    <a:pt x="226998" y="331345"/>
                  </a:lnTo>
                  <a:lnTo>
                    <a:pt x="230062" y="330473"/>
                  </a:lnTo>
                  <a:lnTo>
                    <a:pt x="229854" y="331951"/>
                  </a:lnTo>
                  <a:lnTo>
                    <a:pt x="231323" y="333110"/>
                  </a:lnTo>
                  <a:lnTo>
                    <a:pt x="230914" y="335989"/>
                  </a:lnTo>
                  <a:lnTo>
                    <a:pt x="231470" y="336281"/>
                  </a:lnTo>
                  <a:lnTo>
                    <a:pt x="231938" y="338604"/>
                  </a:lnTo>
                  <a:lnTo>
                    <a:pt x="233565" y="339176"/>
                  </a:lnTo>
                  <a:lnTo>
                    <a:pt x="233649" y="340282"/>
                  </a:lnTo>
                  <a:lnTo>
                    <a:pt x="235023" y="340056"/>
                  </a:lnTo>
                  <a:lnTo>
                    <a:pt x="235348" y="339213"/>
                  </a:lnTo>
                  <a:lnTo>
                    <a:pt x="237037" y="338441"/>
                  </a:lnTo>
                  <a:lnTo>
                    <a:pt x="237055" y="337753"/>
                  </a:lnTo>
                  <a:lnTo>
                    <a:pt x="239490" y="337722"/>
                  </a:lnTo>
                  <a:lnTo>
                    <a:pt x="241821" y="335601"/>
                  </a:lnTo>
                  <a:lnTo>
                    <a:pt x="242519" y="337548"/>
                  </a:lnTo>
                  <a:lnTo>
                    <a:pt x="243760" y="337999"/>
                  </a:lnTo>
                  <a:lnTo>
                    <a:pt x="244035" y="338944"/>
                  </a:lnTo>
                  <a:lnTo>
                    <a:pt x="242673" y="340748"/>
                  </a:lnTo>
                  <a:lnTo>
                    <a:pt x="243627" y="342784"/>
                  </a:lnTo>
                  <a:lnTo>
                    <a:pt x="246134" y="342275"/>
                  </a:lnTo>
                  <a:lnTo>
                    <a:pt x="246994" y="342752"/>
                  </a:lnTo>
                  <a:lnTo>
                    <a:pt x="248231" y="342099"/>
                  </a:lnTo>
                  <a:lnTo>
                    <a:pt x="251062" y="342094"/>
                  </a:lnTo>
                  <a:lnTo>
                    <a:pt x="252813" y="341294"/>
                  </a:lnTo>
                  <a:lnTo>
                    <a:pt x="255137" y="339100"/>
                  </a:lnTo>
                  <a:lnTo>
                    <a:pt x="258135" y="337787"/>
                  </a:lnTo>
                  <a:lnTo>
                    <a:pt x="260827" y="338246"/>
                  </a:lnTo>
                  <a:lnTo>
                    <a:pt x="262521" y="337722"/>
                  </a:lnTo>
                  <a:lnTo>
                    <a:pt x="263225" y="338052"/>
                  </a:lnTo>
                  <a:lnTo>
                    <a:pt x="268449" y="336994"/>
                  </a:lnTo>
                  <a:lnTo>
                    <a:pt x="268834" y="339686"/>
                  </a:lnTo>
                  <a:lnTo>
                    <a:pt x="268418" y="341635"/>
                  </a:lnTo>
                  <a:lnTo>
                    <a:pt x="268728" y="344072"/>
                  </a:lnTo>
                  <a:lnTo>
                    <a:pt x="271419" y="344153"/>
                  </a:lnTo>
                  <a:lnTo>
                    <a:pt x="271464" y="344721"/>
                  </a:lnTo>
                  <a:lnTo>
                    <a:pt x="268844" y="345110"/>
                  </a:lnTo>
                  <a:lnTo>
                    <a:pt x="269018" y="346659"/>
                  </a:lnTo>
                  <a:lnTo>
                    <a:pt x="271001" y="349252"/>
                  </a:lnTo>
                  <a:lnTo>
                    <a:pt x="273064" y="350015"/>
                  </a:lnTo>
                  <a:lnTo>
                    <a:pt x="273975" y="350870"/>
                  </a:lnTo>
                  <a:lnTo>
                    <a:pt x="274323" y="353521"/>
                  </a:lnTo>
                  <a:lnTo>
                    <a:pt x="277586" y="357696"/>
                  </a:lnTo>
                  <a:lnTo>
                    <a:pt x="279102" y="358243"/>
                  </a:lnTo>
                  <a:lnTo>
                    <a:pt x="281790" y="358161"/>
                  </a:lnTo>
                  <a:lnTo>
                    <a:pt x="287651" y="356549"/>
                  </a:lnTo>
                  <a:lnTo>
                    <a:pt x="288969" y="357501"/>
                  </a:lnTo>
                  <a:lnTo>
                    <a:pt x="288351" y="359920"/>
                  </a:lnTo>
                  <a:lnTo>
                    <a:pt x="286316" y="361801"/>
                  </a:lnTo>
                  <a:lnTo>
                    <a:pt x="284964" y="363578"/>
                  </a:lnTo>
                  <a:lnTo>
                    <a:pt x="282724" y="365788"/>
                  </a:lnTo>
                  <a:lnTo>
                    <a:pt x="281924" y="367367"/>
                  </a:lnTo>
                  <a:lnTo>
                    <a:pt x="279349" y="369563"/>
                  </a:lnTo>
                  <a:lnTo>
                    <a:pt x="278104" y="373448"/>
                  </a:lnTo>
                  <a:lnTo>
                    <a:pt x="276669" y="375248"/>
                  </a:lnTo>
                  <a:lnTo>
                    <a:pt x="276931" y="377218"/>
                  </a:lnTo>
                  <a:lnTo>
                    <a:pt x="275141" y="378124"/>
                  </a:lnTo>
                  <a:lnTo>
                    <a:pt x="274244" y="380532"/>
                  </a:lnTo>
                  <a:lnTo>
                    <a:pt x="272655" y="381974"/>
                  </a:lnTo>
                  <a:lnTo>
                    <a:pt x="271050" y="381686"/>
                  </a:lnTo>
                  <a:lnTo>
                    <a:pt x="270187" y="382254"/>
                  </a:lnTo>
                  <a:lnTo>
                    <a:pt x="267022" y="382533"/>
                  </a:lnTo>
                  <a:lnTo>
                    <a:pt x="266273" y="382208"/>
                  </a:lnTo>
                  <a:lnTo>
                    <a:pt x="263684" y="382971"/>
                  </a:lnTo>
                  <a:lnTo>
                    <a:pt x="263393" y="384818"/>
                  </a:lnTo>
                  <a:lnTo>
                    <a:pt x="262151" y="387238"/>
                  </a:lnTo>
                  <a:lnTo>
                    <a:pt x="261073" y="389011"/>
                  </a:lnTo>
                  <a:lnTo>
                    <a:pt x="260848" y="390862"/>
                  </a:lnTo>
                  <a:lnTo>
                    <a:pt x="260129" y="393096"/>
                  </a:lnTo>
                  <a:lnTo>
                    <a:pt x="258285" y="395084"/>
                  </a:lnTo>
                  <a:lnTo>
                    <a:pt x="255539" y="400041"/>
                  </a:lnTo>
                  <a:lnTo>
                    <a:pt x="253461" y="400884"/>
                  </a:lnTo>
                  <a:lnTo>
                    <a:pt x="252042" y="400057"/>
                  </a:lnTo>
                  <a:lnTo>
                    <a:pt x="249477" y="399325"/>
                  </a:lnTo>
                  <a:lnTo>
                    <a:pt x="247840" y="399450"/>
                  </a:lnTo>
                  <a:lnTo>
                    <a:pt x="244802" y="401160"/>
                  </a:lnTo>
                  <a:lnTo>
                    <a:pt x="244057" y="401294"/>
                  </a:lnTo>
                  <a:lnTo>
                    <a:pt x="240294" y="400741"/>
                  </a:lnTo>
                  <a:lnTo>
                    <a:pt x="239265" y="400365"/>
                  </a:lnTo>
                  <a:lnTo>
                    <a:pt x="236999" y="401197"/>
                  </a:lnTo>
                  <a:lnTo>
                    <a:pt x="233372" y="400397"/>
                  </a:lnTo>
                  <a:lnTo>
                    <a:pt x="232121" y="400457"/>
                  </a:lnTo>
                  <a:lnTo>
                    <a:pt x="229747" y="401320"/>
                  </a:lnTo>
                  <a:lnTo>
                    <a:pt x="229098" y="401778"/>
                  </a:lnTo>
                  <a:lnTo>
                    <a:pt x="225862" y="401061"/>
                  </a:lnTo>
                  <a:lnTo>
                    <a:pt x="223931" y="401121"/>
                  </a:lnTo>
                  <a:lnTo>
                    <a:pt x="222191" y="400659"/>
                  </a:lnTo>
                  <a:lnTo>
                    <a:pt x="220299" y="400759"/>
                  </a:lnTo>
                  <a:lnTo>
                    <a:pt x="217325" y="401591"/>
                  </a:lnTo>
                  <a:lnTo>
                    <a:pt x="214159" y="400584"/>
                  </a:lnTo>
                  <a:lnTo>
                    <a:pt x="213616" y="402260"/>
                  </a:lnTo>
                  <a:lnTo>
                    <a:pt x="211874" y="404225"/>
                  </a:lnTo>
                  <a:lnTo>
                    <a:pt x="211535" y="406785"/>
                  </a:lnTo>
                  <a:lnTo>
                    <a:pt x="209654" y="408908"/>
                  </a:lnTo>
                  <a:lnTo>
                    <a:pt x="208196" y="409263"/>
                  </a:lnTo>
                  <a:lnTo>
                    <a:pt x="206783" y="410159"/>
                  </a:lnTo>
                  <a:lnTo>
                    <a:pt x="205771" y="413474"/>
                  </a:lnTo>
                  <a:lnTo>
                    <a:pt x="204982" y="414140"/>
                  </a:lnTo>
                  <a:lnTo>
                    <a:pt x="201954" y="418539"/>
                  </a:lnTo>
                  <a:lnTo>
                    <a:pt x="199143" y="420501"/>
                  </a:lnTo>
                  <a:lnTo>
                    <a:pt x="197702" y="423126"/>
                  </a:lnTo>
                  <a:lnTo>
                    <a:pt x="196142" y="424391"/>
                  </a:lnTo>
                  <a:lnTo>
                    <a:pt x="194345" y="426710"/>
                  </a:lnTo>
                  <a:lnTo>
                    <a:pt x="192389" y="427563"/>
                  </a:lnTo>
                  <a:lnTo>
                    <a:pt x="190971" y="430822"/>
                  </a:lnTo>
                  <a:lnTo>
                    <a:pt x="189681" y="429399"/>
                  </a:lnTo>
                  <a:lnTo>
                    <a:pt x="188913" y="427879"/>
                  </a:lnTo>
                  <a:lnTo>
                    <a:pt x="186778" y="426543"/>
                  </a:lnTo>
                  <a:lnTo>
                    <a:pt x="187465" y="423566"/>
                  </a:lnTo>
                  <a:lnTo>
                    <a:pt x="185145" y="423337"/>
                  </a:lnTo>
                  <a:lnTo>
                    <a:pt x="184659" y="422106"/>
                  </a:lnTo>
                  <a:lnTo>
                    <a:pt x="182725" y="423472"/>
                  </a:lnTo>
                  <a:lnTo>
                    <a:pt x="181496" y="426242"/>
                  </a:lnTo>
                  <a:lnTo>
                    <a:pt x="181701" y="429962"/>
                  </a:lnTo>
                  <a:lnTo>
                    <a:pt x="180520" y="430360"/>
                  </a:lnTo>
                  <a:lnTo>
                    <a:pt x="178703" y="429424"/>
                  </a:lnTo>
                  <a:lnTo>
                    <a:pt x="177743" y="431155"/>
                  </a:lnTo>
                  <a:lnTo>
                    <a:pt x="178697" y="432839"/>
                  </a:lnTo>
                  <a:lnTo>
                    <a:pt x="177634" y="434448"/>
                  </a:lnTo>
                  <a:lnTo>
                    <a:pt x="178957" y="434944"/>
                  </a:lnTo>
                  <a:lnTo>
                    <a:pt x="179855" y="434586"/>
                  </a:lnTo>
                  <a:lnTo>
                    <a:pt x="181256" y="436618"/>
                  </a:lnTo>
                  <a:lnTo>
                    <a:pt x="178265" y="439792"/>
                  </a:lnTo>
                  <a:lnTo>
                    <a:pt x="175631" y="439493"/>
                  </a:lnTo>
                  <a:lnTo>
                    <a:pt x="173912" y="438009"/>
                  </a:lnTo>
                  <a:lnTo>
                    <a:pt x="169899" y="439251"/>
                  </a:lnTo>
                  <a:lnTo>
                    <a:pt x="168508" y="438858"/>
                  </a:lnTo>
                  <a:lnTo>
                    <a:pt x="166661" y="439227"/>
                  </a:lnTo>
                  <a:lnTo>
                    <a:pt x="165640" y="440051"/>
                  </a:lnTo>
                  <a:lnTo>
                    <a:pt x="162299" y="441402"/>
                  </a:lnTo>
                  <a:lnTo>
                    <a:pt x="161870" y="444176"/>
                  </a:lnTo>
                  <a:lnTo>
                    <a:pt x="161051" y="445866"/>
                  </a:lnTo>
                  <a:lnTo>
                    <a:pt x="161358" y="447921"/>
                  </a:lnTo>
                  <a:lnTo>
                    <a:pt x="160251" y="449980"/>
                  </a:lnTo>
                  <a:lnTo>
                    <a:pt x="156997" y="452140"/>
                  </a:lnTo>
                  <a:lnTo>
                    <a:pt x="157402" y="454710"/>
                  </a:lnTo>
                  <a:lnTo>
                    <a:pt x="155351" y="456655"/>
                  </a:lnTo>
                  <a:lnTo>
                    <a:pt x="155719" y="458853"/>
                  </a:lnTo>
                  <a:lnTo>
                    <a:pt x="154386" y="463173"/>
                  </a:lnTo>
                  <a:lnTo>
                    <a:pt x="153672" y="464100"/>
                  </a:lnTo>
                  <a:lnTo>
                    <a:pt x="150985" y="466577"/>
                  </a:lnTo>
                  <a:lnTo>
                    <a:pt x="150817" y="467939"/>
                  </a:lnTo>
                  <a:lnTo>
                    <a:pt x="149627" y="468371"/>
                  </a:lnTo>
                  <a:lnTo>
                    <a:pt x="148664" y="469549"/>
                  </a:lnTo>
                  <a:lnTo>
                    <a:pt x="149992" y="471362"/>
                  </a:lnTo>
                  <a:lnTo>
                    <a:pt x="149088" y="473179"/>
                  </a:lnTo>
                  <a:lnTo>
                    <a:pt x="147708" y="473973"/>
                  </a:lnTo>
                  <a:lnTo>
                    <a:pt x="147753" y="474734"/>
                  </a:lnTo>
                  <a:lnTo>
                    <a:pt x="148180" y="475188"/>
                  </a:lnTo>
                  <a:lnTo>
                    <a:pt x="147952" y="476141"/>
                  </a:lnTo>
                  <a:lnTo>
                    <a:pt x="145442" y="477379"/>
                  </a:lnTo>
                  <a:lnTo>
                    <a:pt x="144454" y="478327"/>
                  </a:lnTo>
                  <a:lnTo>
                    <a:pt x="143031" y="481697"/>
                  </a:lnTo>
                  <a:lnTo>
                    <a:pt x="142858" y="483734"/>
                  </a:lnTo>
                  <a:lnTo>
                    <a:pt x="141517" y="483861"/>
                  </a:lnTo>
                  <a:lnTo>
                    <a:pt x="138936" y="485303"/>
                  </a:lnTo>
                  <a:lnTo>
                    <a:pt x="136309" y="486404"/>
                  </a:lnTo>
                  <a:lnTo>
                    <a:pt x="134291" y="486782"/>
                  </a:lnTo>
                  <a:lnTo>
                    <a:pt x="133393" y="486123"/>
                  </a:lnTo>
                  <a:lnTo>
                    <a:pt x="132418" y="487749"/>
                  </a:lnTo>
                  <a:lnTo>
                    <a:pt x="131316" y="487225"/>
                  </a:lnTo>
                  <a:lnTo>
                    <a:pt x="129496" y="488490"/>
                  </a:lnTo>
                  <a:lnTo>
                    <a:pt x="128372" y="490315"/>
                  </a:lnTo>
                  <a:lnTo>
                    <a:pt x="127189" y="493657"/>
                  </a:lnTo>
                  <a:lnTo>
                    <a:pt x="125773" y="493921"/>
                  </a:lnTo>
                  <a:lnTo>
                    <a:pt x="124862" y="495800"/>
                  </a:lnTo>
                  <a:lnTo>
                    <a:pt x="122268" y="499090"/>
                  </a:lnTo>
                  <a:lnTo>
                    <a:pt x="121495" y="499134"/>
                  </a:lnTo>
                  <a:lnTo>
                    <a:pt x="120230" y="502232"/>
                  </a:lnTo>
                  <a:lnTo>
                    <a:pt x="120037" y="504802"/>
                  </a:lnTo>
                  <a:lnTo>
                    <a:pt x="118509" y="506614"/>
                  </a:lnTo>
                  <a:lnTo>
                    <a:pt x="116973" y="509878"/>
                  </a:lnTo>
                  <a:lnTo>
                    <a:pt x="117155" y="510676"/>
                  </a:lnTo>
                  <a:lnTo>
                    <a:pt x="117499" y="511675"/>
                  </a:lnTo>
                  <a:lnTo>
                    <a:pt x="119127" y="512459"/>
                  </a:lnTo>
                  <a:lnTo>
                    <a:pt x="118805" y="514086"/>
                  </a:lnTo>
                  <a:lnTo>
                    <a:pt x="117867" y="515683"/>
                  </a:lnTo>
                  <a:lnTo>
                    <a:pt x="120597" y="516912"/>
                  </a:lnTo>
                  <a:lnTo>
                    <a:pt x="121149" y="517984"/>
                  </a:lnTo>
                  <a:lnTo>
                    <a:pt x="121213" y="519695"/>
                  </a:lnTo>
                  <a:lnTo>
                    <a:pt x="122441" y="521326"/>
                  </a:lnTo>
                  <a:lnTo>
                    <a:pt x="121868" y="523222"/>
                  </a:lnTo>
                  <a:lnTo>
                    <a:pt x="122309" y="524002"/>
                  </a:lnTo>
                  <a:lnTo>
                    <a:pt x="124107" y="522919"/>
                  </a:lnTo>
                  <a:lnTo>
                    <a:pt x="125874" y="522819"/>
                  </a:lnTo>
                  <a:lnTo>
                    <a:pt x="125550" y="525286"/>
                  </a:lnTo>
                  <a:lnTo>
                    <a:pt x="126792" y="526589"/>
                  </a:lnTo>
                  <a:lnTo>
                    <a:pt x="128004" y="526514"/>
                  </a:lnTo>
                  <a:lnTo>
                    <a:pt x="128893" y="527456"/>
                  </a:lnTo>
                  <a:lnTo>
                    <a:pt x="129382" y="528951"/>
                  </a:lnTo>
                  <a:lnTo>
                    <a:pt x="129348" y="533195"/>
                  </a:lnTo>
                  <a:lnTo>
                    <a:pt x="129837" y="536687"/>
                  </a:lnTo>
                  <a:lnTo>
                    <a:pt x="128962" y="536380"/>
                  </a:lnTo>
                  <a:lnTo>
                    <a:pt x="126467" y="536681"/>
                  </a:lnTo>
                  <a:lnTo>
                    <a:pt x="125464" y="537600"/>
                  </a:lnTo>
                  <a:lnTo>
                    <a:pt x="123035" y="538318"/>
                  </a:lnTo>
                  <a:lnTo>
                    <a:pt x="122477" y="540363"/>
                  </a:lnTo>
                  <a:lnTo>
                    <a:pt x="120690" y="541556"/>
                  </a:lnTo>
                  <a:lnTo>
                    <a:pt x="118546" y="541303"/>
                  </a:lnTo>
                  <a:lnTo>
                    <a:pt x="117876" y="540213"/>
                  </a:lnTo>
                  <a:lnTo>
                    <a:pt x="117911" y="537999"/>
                  </a:lnTo>
                  <a:lnTo>
                    <a:pt x="116706" y="537567"/>
                  </a:lnTo>
                  <a:lnTo>
                    <a:pt x="115490" y="534891"/>
                  </a:lnTo>
                  <a:lnTo>
                    <a:pt x="114314" y="533331"/>
                  </a:lnTo>
                  <a:lnTo>
                    <a:pt x="112462" y="532360"/>
                  </a:lnTo>
                  <a:lnTo>
                    <a:pt x="109714" y="533360"/>
                  </a:lnTo>
                  <a:lnTo>
                    <a:pt x="107920" y="531880"/>
                  </a:lnTo>
                  <a:lnTo>
                    <a:pt x="106768" y="531859"/>
                  </a:lnTo>
                  <a:lnTo>
                    <a:pt x="105830" y="532697"/>
                  </a:lnTo>
                  <a:lnTo>
                    <a:pt x="105545" y="534657"/>
                  </a:lnTo>
                  <a:lnTo>
                    <a:pt x="103205" y="534280"/>
                  </a:lnTo>
                  <a:lnTo>
                    <a:pt x="101851" y="535657"/>
                  </a:lnTo>
                  <a:lnTo>
                    <a:pt x="101689" y="539606"/>
                  </a:lnTo>
                  <a:lnTo>
                    <a:pt x="99647" y="541797"/>
                  </a:lnTo>
                  <a:lnTo>
                    <a:pt x="98062" y="543263"/>
                  </a:lnTo>
                  <a:lnTo>
                    <a:pt x="95836" y="543104"/>
                  </a:lnTo>
                  <a:lnTo>
                    <a:pt x="93667" y="544641"/>
                  </a:lnTo>
                  <a:lnTo>
                    <a:pt x="93276" y="544352"/>
                  </a:lnTo>
                  <a:lnTo>
                    <a:pt x="94033" y="541387"/>
                  </a:lnTo>
                  <a:lnTo>
                    <a:pt x="92786" y="538965"/>
                  </a:lnTo>
                  <a:lnTo>
                    <a:pt x="93132" y="537345"/>
                  </a:lnTo>
                  <a:lnTo>
                    <a:pt x="89670" y="537039"/>
                  </a:lnTo>
                  <a:lnTo>
                    <a:pt x="87511" y="538679"/>
                  </a:lnTo>
                  <a:lnTo>
                    <a:pt x="84514" y="537934"/>
                  </a:lnTo>
                  <a:lnTo>
                    <a:pt x="83643" y="538548"/>
                  </a:lnTo>
                  <a:lnTo>
                    <a:pt x="82543" y="536523"/>
                  </a:lnTo>
                  <a:lnTo>
                    <a:pt x="78971" y="536896"/>
                  </a:lnTo>
                  <a:lnTo>
                    <a:pt x="78890" y="537516"/>
                  </a:lnTo>
                  <a:lnTo>
                    <a:pt x="76581" y="537363"/>
                  </a:lnTo>
                  <a:lnTo>
                    <a:pt x="74809" y="538699"/>
                  </a:lnTo>
                  <a:lnTo>
                    <a:pt x="71958" y="538783"/>
                  </a:lnTo>
                  <a:lnTo>
                    <a:pt x="72194" y="537306"/>
                  </a:lnTo>
                  <a:lnTo>
                    <a:pt x="69684" y="536064"/>
                  </a:lnTo>
                  <a:lnTo>
                    <a:pt x="68985" y="535155"/>
                  </a:lnTo>
                  <a:lnTo>
                    <a:pt x="66949" y="534417"/>
                  </a:lnTo>
                  <a:lnTo>
                    <a:pt x="65316" y="534400"/>
                  </a:lnTo>
                  <a:lnTo>
                    <a:pt x="64408" y="532824"/>
                  </a:lnTo>
                  <a:lnTo>
                    <a:pt x="61269" y="532182"/>
                  </a:lnTo>
                  <a:lnTo>
                    <a:pt x="60683" y="530701"/>
                  </a:lnTo>
                  <a:lnTo>
                    <a:pt x="59650" y="530972"/>
                  </a:lnTo>
                  <a:lnTo>
                    <a:pt x="57319" y="530240"/>
                  </a:lnTo>
                  <a:lnTo>
                    <a:pt x="56617" y="528217"/>
                  </a:lnTo>
                  <a:lnTo>
                    <a:pt x="53653" y="528994"/>
                  </a:lnTo>
                  <a:lnTo>
                    <a:pt x="50921" y="527554"/>
                  </a:lnTo>
                  <a:lnTo>
                    <a:pt x="49927" y="528558"/>
                  </a:lnTo>
                  <a:lnTo>
                    <a:pt x="48810" y="527011"/>
                  </a:lnTo>
                  <a:lnTo>
                    <a:pt x="47970" y="526862"/>
                  </a:lnTo>
                  <a:lnTo>
                    <a:pt x="47451" y="529027"/>
                  </a:lnTo>
                  <a:lnTo>
                    <a:pt x="45440" y="528956"/>
                  </a:lnTo>
                  <a:lnTo>
                    <a:pt x="45777" y="527630"/>
                  </a:lnTo>
                  <a:lnTo>
                    <a:pt x="42658" y="526445"/>
                  </a:lnTo>
                  <a:lnTo>
                    <a:pt x="39016" y="526945"/>
                  </a:lnTo>
                  <a:lnTo>
                    <a:pt x="37154" y="524943"/>
                  </a:lnTo>
                  <a:lnTo>
                    <a:pt x="38144" y="522549"/>
                  </a:lnTo>
                  <a:lnTo>
                    <a:pt x="36273" y="522594"/>
                  </a:lnTo>
                  <a:lnTo>
                    <a:pt x="36392" y="520673"/>
                  </a:lnTo>
                  <a:lnTo>
                    <a:pt x="35097" y="521326"/>
                  </a:lnTo>
                  <a:lnTo>
                    <a:pt x="32936" y="520107"/>
                  </a:lnTo>
                  <a:lnTo>
                    <a:pt x="34060" y="521184"/>
                  </a:lnTo>
                  <a:lnTo>
                    <a:pt x="33271" y="523287"/>
                  </a:lnTo>
                  <a:lnTo>
                    <a:pt x="32118" y="520511"/>
                  </a:lnTo>
                  <a:lnTo>
                    <a:pt x="31410" y="520064"/>
                  </a:lnTo>
                  <a:lnTo>
                    <a:pt x="30230" y="522096"/>
                  </a:lnTo>
                  <a:lnTo>
                    <a:pt x="30024" y="523135"/>
                  </a:lnTo>
                  <a:lnTo>
                    <a:pt x="28712" y="523508"/>
                  </a:lnTo>
                  <a:lnTo>
                    <a:pt x="28064" y="521742"/>
                  </a:lnTo>
                  <a:lnTo>
                    <a:pt x="26828" y="520403"/>
                  </a:lnTo>
                  <a:lnTo>
                    <a:pt x="24727" y="520966"/>
                  </a:lnTo>
                  <a:lnTo>
                    <a:pt x="22721" y="522217"/>
                  </a:lnTo>
                  <a:lnTo>
                    <a:pt x="21302" y="520904"/>
                  </a:lnTo>
                  <a:lnTo>
                    <a:pt x="19250" y="520276"/>
                  </a:lnTo>
                  <a:lnTo>
                    <a:pt x="18654" y="519457"/>
                  </a:lnTo>
                  <a:lnTo>
                    <a:pt x="17131" y="519660"/>
                  </a:lnTo>
                  <a:lnTo>
                    <a:pt x="17011" y="518210"/>
                  </a:lnTo>
                  <a:lnTo>
                    <a:pt x="15646" y="514890"/>
                  </a:lnTo>
                  <a:lnTo>
                    <a:pt x="13195" y="514745"/>
                  </a:lnTo>
                  <a:lnTo>
                    <a:pt x="10564" y="512387"/>
                  </a:lnTo>
                  <a:lnTo>
                    <a:pt x="8326" y="512160"/>
                  </a:lnTo>
                  <a:lnTo>
                    <a:pt x="7532" y="510137"/>
                  </a:lnTo>
                  <a:lnTo>
                    <a:pt x="5751" y="509480"/>
                  </a:lnTo>
                  <a:lnTo>
                    <a:pt x="6074" y="506311"/>
                  </a:lnTo>
                  <a:lnTo>
                    <a:pt x="6557" y="505262"/>
                  </a:lnTo>
                  <a:lnTo>
                    <a:pt x="7958" y="504947"/>
                  </a:lnTo>
                  <a:lnTo>
                    <a:pt x="7921" y="503781"/>
                  </a:lnTo>
                  <a:lnTo>
                    <a:pt x="6733" y="501935"/>
                  </a:lnTo>
                  <a:lnTo>
                    <a:pt x="4802" y="501287"/>
                  </a:lnTo>
                  <a:lnTo>
                    <a:pt x="5158" y="499469"/>
                  </a:lnTo>
                  <a:lnTo>
                    <a:pt x="4524" y="498485"/>
                  </a:lnTo>
                  <a:lnTo>
                    <a:pt x="1387" y="498020"/>
                  </a:lnTo>
                  <a:lnTo>
                    <a:pt x="754" y="496427"/>
                  </a:lnTo>
                  <a:lnTo>
                    <a:pt x="2365" y="494321"/>
                  </a:lnTo>
                  <a:lnTo>
                    <a:pt x="2116" y="492461"/>
                  </a:lnTo>
                  <a:lnTo>
                    <a:pt x="783" y="493071"/>
                  </a:lnTo>
                  <a:lnTo>
                    <a:pt x="0" y="492235"/>
                  </a:lnTo>
                  <a:lnTo>
                    <a:pt x="795" y="490745"/>
                  </a:lnTo>
                  <a:lnTo>
                    <a:pt x="2194" y="489608"/>
                  </a:lnTo>
                  <a:lnTo>
                    <a:pt x="4573" y="490256"/>
                  </a:lnTo>
                  <a:lnTo>
                    <a:pt x="5044" y="489299"/>
                  </a:lnTo>
                  <a:lnTo>
                    <a:pt x="6698" y="488194"/>
                  </a:lnTo>
                  <a:lnTo>
                    <a:pt x="8680" y="488610"/>
                  </a:lnTo>
                  <a:lnTo>
                    <a:pt x="12266" y="485995"/>
                  </a:lnTo>
                  <a:lnTo>
                    <a:pt x="13883" y="485645"/>
                  </a:lnTo>
                  <a:lnTo>
                    <a:pt x="13430" y="484255"/>
                  </a:lnTo>
                  <a:lnTo>
                    <a:pt x="14085" y="482876"/>
                  </a:lnTo>
                  <a:lnTo>
                    <a:pt x="13582" y="480407"/>
                  </a:lnTo>
                  <a:lnTo>
                    <a:pt x="14908" y="478279"/>
                  </a:lnTo>
                  <a:lnTo>
                    <a:pt x="15781" y="477876"/>
                  </a:lnTo>
                  <a:lnTo>
                    <a:pt x="17134" y="478575"/>
                  </a:lnTo>
                  <a:lnTo>
                    <a:pt x="17156" y="480137"/>
                  </a:lnTo>
                  <a:lnTo>
                    <a:pt x="18601" y="480561"/>
                  </a:lnTo>
                  <a:lnTo>
                    <a:pt x="19757" y="479174"/>
                  </a:lnTo>
                  <a:lnTo>
                    <a:pt x="20697" y="479255"/>
                  </a:lnTo>
                  <a:lnTo>
                    <a:pt x="21078" y="477285"/>
                  </a:lnTo>
                  <a:lnTo>
                    <a:pt x="19070" y="472378"/>
                  </a:lnTo>
                  <a:lnTo>
                    <a:pt x="20088" y="471377"/>
                  </a:lnTo>
                  <a:lnTo>
                    <a:pt x="21213" y="469258"/>
                  </a:lnTo>
                  <a:lnTo>
                    <a:pt x="19727" y="467510"/>
                  </a:lnTo>
                  <a:lnTo>
                    <a:pt x="20906" y="465415"/>
                  </a:lnTo>
                  <a:lnTo>
                    <a:pt x="20781" y="464062"/>
                  </a:lnTo>
                  <a:lnTo>
                    <a:pt x="19526" y="463846"/>
                  </a:lnTo>
                  <a:lnTo>
                    <a:pt x="18842" y="462794"/>
                  </a:lnTo>
                  <a:lnTo>
                    <a:pt x="19832" y="460283"/>
                  </a:lnTo>
                  <a:lnTo>
                    <a:pt x="19435" y="457259"/>
                  </a:lnTo>
                  <a:lnTo>
                    <a:pt x="19808" y="456675"/>
                  </a:lnTo>
                  <a:lnTo>
                    <a:pt x="23598" y="455412"/>
                  </a:lnTo>
                  <a:lnTo>
                    <a:pt x="23898" y="453647"/>
                  </a:lnTo>
                  <a:lnTo>
                    <a:pt x="24963" y="451589"/>
                  </a:lnTo>
                  <a:lnTo>
                    <a:pt x="27111" y="449651"/>
                  </a:lnTo>
                  <a:lnTo>
                    <a:pt x="27140" y="447980"/>
                  </a:lnTo>
                  <a:lnTo>
                    <a:pt x="27920" y="446405"/>
                  </a:lnTo>
                  <a:lnTo>
                    <a:pt x="28124" y="443954"/>
                  </a:lnTo>
                  <a:lnTo>
                    <a:pt x="29346" y="442286"/>
                  </a:lnTo>
                  <a:lnTo>
                    <a:pt x="30751" y="441518"/>
                  </a:lnTo>
                  <a:lnTo>
                    <a:pt x="31830" y="440819"/>
                  </a:lnTo>
                  <a:lnTo>
                    <a:pt x="31956" y="439699"/>
                  </a:lnTo>
                  <a:lnTo>
                    <a:pt x="32730" y="436461"/>
                  </a:lnTo>
                  <a:lnTo>
                    <a:pt x="34107" y="435016"/>
                  </a:lnTo>
                  <a:lnTo>
                    <a:pt x="35860" y="433866"/>
                  </a:lnTo>
                  <a:lnTo>
                    <a:pt x="36220" y="430713"/>
                  </a:lnTo>
                  <a:lnTo>
                    <a:pt x="36763" y="429131"/>
                  </a:lnTo>
                  <a:lnTo>
                    <a:pt x="38229" y="427382"/>
                  </a:lnTo>
                  <a:lnTo>
                    <a:pt x="42325" y="420475"/>
                  </a:lnTo>
                  <a:lnTo>
                    <a:pt x="41815" y="418985"/>
                  </a:lnTo>
                  <a:lnTo>
                    <a:pt x="42830" y="416688"/>
                  </a:lnTo>
                  <a:lnTo>
                    <a:pt x="43383" y="414453"/>
                  </a:lnTo>
                  <a:lnTo>
                    <a:pt x="43167" y="413242"/>
                  </a:lnTo>
                  <a:lnTo>
                    <a:pt x="42646" y="412651"/>
                  </a:lnTo>
                  <a:lnTo>
                    <a:pt x="40068" y="411792"/>
                  </a:lnTo>
                  <a:lnTo>
                    <a:pt x="38768" y="410760"/>
                  </a:lnTo>
                  <a:lnTo>
                    <a:pt x="37433" y="410861"/>
                  </a:lnTo>
                  <a:lnTo>
                    <a:pt x="34205" y="412127"/>
                  </a:lnTo>
                  <a:lnTo>
                    <a:pt x="34454" y="409630"/>
                  </a:lnTo>
                  <a:lnTo>
                    <a:pt x="37043" y="407900"/>
                  </a:lnTo>
                  <a:lnTo>
                    <a:pt x="37215" y="406227"/>
                  </a:lnTo>
                  <a:lnTo>
                    <a:pt x="35609" y="404811"/>
                  </a:lnTo>
                  <a:lnTo>
                    <a:pt x="34829" y="403298"/>
                  </a:lnTo>
                  <a:lnTo>
                    <a:pt x="33282" y="403347"/>
                  </a:lnTo>
                  <a:lnTo>
                    <a:pt x="32490" y="401630"/>
                  </a:lnTo>
                  <a:lnTo>
                    <a:pt x="32575" y="398807"/>
                  </a:lnTo>
                  <a:lnTo>
                    <a:pt x="31786" y="395757"/>
                  </a:lnTo>
                  <a:lnTo>
                    <a:pt x="29858" y="393665"/>
                  </a:lnTo>
                  <a:lnTo>
                    <a:pt x="29448" y="392034"/>
                  </a:lnTo>
                  <a:lnTo>
                    <a:pt x="28061" y="389373"/>
                  </a:lnTo>
                  <a:lnTo>
                    <a:pt x="26200" y="388924"/>
                  </a:lnTo>
                  <a:lnTo>
                    <a:pt x="26264" y="383411"/>
                  </a:lnTo>
                  <a:lnTo>
                    <a:pt x="23093" y="379468"/>
                  </a:lnTo>
                  <a:lnTo>
                    <a:pt x="22273" y="379134"/>
                  </a:lnTo>
                  <a:lnTo>
                    <a:pt x="22982" y="375905"/>
                  </a:lnTo>
                  <a:lnTo>
                    <a:pt x="23613" y="374491"/>
                  </a:lnTo>
                  <a:lnTo>
                    <a:pt x="21329" y="374898"/>
                  </a:lnTo>
                  <a:lnTo>
                    <a:pt x="18733" y="374183"/>
                  </a:lnTo>
                  <a:lnTo>
                    <a:pt x="16461" y="374033"/>
                  </a:lnTo>
                  <a:lnTo>
                    <a:pt x="17568" y="372730"/>
                  </a:lnTo>
                  <a:lnTo>
                    <a:pt x="16061" y="372384"/>
                  </a:lnTo>
                  <a:lnTo>
                    <a:pt x="16223" y="371410"/>
                  </a:lnTo>
                  <a:lnTo>
                    <a:pt x="13752" y="371429"/>
                  </a:lnTo>
                  <a:lnTo>
                    <a:pt x="11871" y="369438"/>
                  </a:lnTo>
                  <a:lnTo>
                    <a:pt x="10353" y="369208"/>
                  </a:lnTo>
                  <a:lnTo>
                    <a:pt x="8600" y="369647"/>
                  </a:lnTo>
                  <a:lnTo>
                    <a:pt x="6762" y="368812"/>
                  </a:lnTo>
                  <a:lnTo>
                    <a:pt x="6499" y="367590"/>
                  </a:lnTo>
                  <a:lnTo>
                    <a:pt x="5117" y="366115"/>
                  </a:lnTo>
                  <a:lnTo>
                    <a:pt x="5196" y="364276"/>
                  </a:lnTo>
                  <a:lnTo>
                    <a:pt x="5919" y="360157"/>
                  </a:lnTo>
                  <a:lnTo>
                    <a:pt x="4439" y="358385"/>
                  </a:lnTo>
                  <a:lnTo>
                    <a:pt x="3865" y="356934"/>
                  </a:lnTo>
                  <a:lnTo>
                    <a:pt x="4676" y="354069"/>
                  </a:lnTo>
                  <a:lnTo>
                    <a:pt x="6944" y="351518"/>
                  </a:lnTo>
                  <a:lnTo>
                    <a:pt x="7608" y="350145"/>
                  </a:lnTo>
                  <a:lnTo>
                    <a:pt x="6182" y="348528"/>
                  </a:lnTo>
                  <a:lnTo>
                    <a:pt x="5805" y="345642"/>
                  </a:lnTo>
                  <a:lnTo>
                    <a:pt x="6225" y="342589"/>
                  </a:lnTo>
                  <a:lnTo>
                    <a:pt x="8849" y="340249"/>
                  </a:lnTo>
                  <a:lnTo>
                    <a:pt x="8941" y="337854"/>
                  </a:lnTo>
                  <a:lnTo>
                    <a:pt x="9496" y="335402"/>
                  </a:lnTo>
                  <a:lnTo>
                    <a:pt x="10765" y="334823"/>
                  </a:lnTo>
                  <a:lnTo>
                    <a:pt x="12978" y="335330"/>
                  </a:lnTo>
                  <a:lnTo>
                    <a:pt x="15228" y="334952"/>
                  </a:lnTo>
                  <a:lnTo>
                    <a:pt x="15979" y="333965"/>
                  </a:lnTo>
                  <a:lnTo>
                    <a:pt x="15732" y="331126"/>
                  </a:lnTo>
                  <a:lnTo>
                    <a:pt x="16957" y="330009"/>
                  </a:lnTo>
                  <a:lnTo>
                    <a:pt x="18008" y="330864"/>
                  </a:lnTo>
                  <a:lnTo>
                    <a:pt x="19956" y="330182"/>
                  </a:lnTo>
                  <a:lnTo>
                    <a:pt x="20264" y="328664"/>
                  </a:lnTo>
                  <a:lnTo>
                    <a:pt x="21715" y="325791"/>
                  </a:lnTo>
                  <a:lnTo>
                    <a:pt x="23411" y="326351"/>
                  </a:lnTo>
                  <a:lnTo>
                    <a:pt x="24079" y="326189"/>
                  </a:lnTo>
                  <a:lnTo>
                    <a:pt x="23885" y="323105"/>
                  </a:lnTo>
                  <a:lnTo>
                    <a:pt x="24986" y="321934"/>
                  </a:lnTo>
                  <a:lnTo>
                    <a:pt x="25108" y="320391"/>
                  </a:lnTo>
                  <a:lnTo>
                    <a:pt x="23824" y="319275"/>
                  </a:lnTo>
                  <a:lnTo>
                    <a:pt x="21611" y="318269"/>
                  </a:lnTo>
                  <a:lnTo>
                    <a:pt x="19991" y="315741"/>
                  </a:lnTo>
                  <a:lnTo>
                    <a:pt x="19922" y="312991"/>
                  </a:lnTo>
                  <a:lnTo>
                    <a:pt x="19433" y="309653"/>
                  </a:lnTo>
                  <a:lnTo>
                    <a:pt x="20450" y="307210"/>
                  </a:lnTo>
                  <a:lnTo>
                    <a:pt x="21962" y="307175"/>
                  </a:lnTo>
                  <a:lnTo>
                    <a:pt x="23492" y="305351"/>
                  </a:lnTo>
                  <a:lnTo>
                    <a:pt x="26968" y="302060"/>
                  </a:lnTo>
                  <a:lnTo>
                    <a:pt x="27844" y="300743"/>
                  </a:lnTo>
                  <a:lnTo>
                    <a:pt x="29919" y="301088"/>
                  </a:lnTo>
                  <a:lnTo>
                    <a:pt x="30728" y="299112"/>
                  </a:lnTo>
                  <a:lnTo>
                    <a:pt x="31940" y="298010"/>
                  </a:lnTo>
                  <a:lnTo>
                    <a:pt x="33390" y="298466"/>
                  </a:lnTo>
                  <a:lnTo>
                    <a:pt x="34422" y="298028"/>
                  </a:lnTo>
                  <a:lnTo>
                    <a:pt x="34807" y="296203"/>
                  </a:lnTo>
                  <a:lnTo>
                    <a:pt x="36273" y="295338"/>
                  </a:lnTo>
                  <a:lnTo>
                    <a:pt x="37652" y="295140"/>
                  </a:lnTo>
                  <a:lnTo>
                    <a:pt x="38580" y="298638"/>
                  </a:lnTo>
                  <a:lnTo>
                    <a:pt x="40609" y="299449"/>
                  </a:lnTo>
                  <a:lnTo>
                    <a:pt x="41375" y="302040"/>
                  </a:lnTo>
                  <a:lnTo>
                    <a:pt x="42530" y="302150"/>
                  </a:lnTo>
                  <a:lnTo>
                    <a:pt x="44500" y="301302"/>
                  </a:lnTo>
                  <a:lnTo>
                    <a:pt x="46029" y="302294"/>
                  </a:lnTo>
                  <a:lnTo>
                    <a:pt x="47066" y="302181"/>
                  </a:lnTo>
                  <a:lnTo>
                    <a:pt x="48961" y="300851"/>
                  </a:lnTo>
                  <a:lnTo>
                    <a:pt x="50582" y="300301"/>
                  </a:lnTo>
                  <a:lnTo>
                    <a:pt x="53120" y="300139"/>
                  </a:lnTo>
                  <a:lnTo>
                    <a:pt x="54995" y="300509"/>
                  </a:lnTo>
                  <a:lnTo>
                    <a:pt x="56844" y="300027"/>
                  </a:lnTo>
                  <a:lnTo>
                    <a:pt x="58170" y="297481"/>
                  </a:lnTo>
                  <a:lnTo>
                    <a:pt x="57599" y="295299"/>
                  </a:lnTo>
                  <a:lnTo>
                    <a:pt x="59359" y="291750"/>
                  </a:lnTo>
                  <a:lnTo>
                    <a:pt x="61278" y="292192"/>
                  </a:lnTo>
                  <a:lnTo>
                    <a:pt x="62928" y="291983"/>
                  </a:lnTo>
                  <a:lnTo>
                    <a:pt x="63545" y="290454"/>
                  </a:lnTo>
                  <a:lnTo>
                    <a:pt x="64659" y="290332"/>
                  </a:lnTo>
                  <a:lnTo>
                    <a:pt x="64944" y="288251"/>
                  </a:lnTo>
                  <a:lnTo>
                    <a:pt x="62460" y="287401"/>
                  </a:lnTo>
                  <a:lnTo>
                    <a:pt x="61145" y="286308"/>
                  </a:lnTo>
                  <a:lnTo>
                    <a:pt x="62543" y="284856"/>
                  </a:lnTo>
                  <a:lnTo>
                    <a:pt x="61734" y="282813"/>
                  </a:lnTo>
                  <a:lnTo>
                    <a:pt x="62338" y="280261"/>
                  </a:lnTo>
                  <a:lnTo>
                    <a:pt x="65189" y="277795"/>
                  </a:lnTo>
                  <a:lnTo>
                    <a:pt x="64521" y="274203"/>
                  </a:lnTo>
                  <a:lnTo>
                    <a:pt x="64687" y="272569"/>
                  </a:lnTo>
                  <a:lnTo>
                    <a:pt x="66361" y="270095"/>
                  </a:lnTo>
                  <a:lnTo>
                    <a:pt x="66692" y="266926"/>
                  </a:lnTo>
                  <a:lnTo>
                    <a:pt x="68496" y="266218"/>
                  </a:lnTo>
                  <a:lnTo>
                    <a:pt x="68904" y="263961"/>
                  </a:lnTo>
                  <a:lnTo>
                    <a:pt x="70266" y="262328"/>
                  </a:lnTo>
                  <a:lnTo>
                    <a:pt x="70660" y="260154"/>
                  </a:lnTo>
                  <a:lnTo>
                    <a:pt x="71013" y="258843"/>
                  </a:lnTo>
                  <a:lnTo>
                    <a:pt x="70245" y="258225"/>
                  </a:lnTo>
                  <a:lnTo>
                    <a:pt x="67557" y="259597"/>
                  </a:lnTo>
                  <a:lnTo>
                    <a:pt x="66687" y="256529"/>
                  </a:lnTo>
                  <a:lnTo>
                    <a:pt x="64936" y="255556"/>
                  </a:lnTo>
                  <a:lnTo>
                    <a:pt x="62154" y="255538"/>
                  </a:lnTo>
                  <a:lnTo>
                    <a:pt x="60837" y="252828"/>
                  </a:lnTo>
                  <a:lnTo>
                    <a:pt x="60515" y="251742"/>
                  </a:lnTo>
                  <a:lnTo>
                    <a:pt x="60682" y="241530"/>
                  </a:lnTo>
                  <a:lnTo>
                    <a:pt x="59516" y="238509"/>
                  </a:lnTo>
                  <a:lnTo>
                    <a:pt x="60546" y="237270"/>
                  </a:lnTo>
                  <a:lnTo>
                    <a:pt x="59981" y="236313"/>
                  </a:lnTo>
                  <a:lnTo>
                    <a:pt x="59820" y="234452"/>
                  </a:lnTo>
                  <a:lnTo>
                    <a:pt x="56865" y="234815"/>
                  </a:lnTo>
                  <a:lnTo>
                    <a:pt x="55454" y="234582"/>
                  </a:lnTo>
                  <a:lnTo>
                    <a:pt x="52986" y="235215"/>
                  </a:lnTo>
                  <a:lnTo>
                    <a:pt x="52498" y="233852"/>
                  </a:lnTo>
                  <a:lnTo>
                    <a:pt x="50188" y="234882"/>
                  </a:lnTo>
                  <a:lnTo>
                    <a:pt x="48271" y="234870"/>
                  </a:lnTo>
                  <a:lnTo>
                    <a:pt x="47333" y="233922"/>
                  </a:lnTo>
                  <a:lnTo>
                    <a:pt x="47546" y="232941"/>
                  </a:lnTo>
                  <a:lnTo>
                    <a:pt x="49043" y="232045"/>
                  </a:lnTo>
                  <a:lnTo>
                    <a:pt x="48015" y="230119"/>
                  </a:lnTo>
                  <a:lnTo>
                    <a:pt x="47635" y="230781"/>
                  </a:lnTo>
                  <a:lnTo>
                    <a:pt x="45588" y="231907"/>
                  </a:lnTo>
                  <a:lnTo>
                    <a:pt x="40991" y="230643"/>
                  </a:lnTo>
                  <a:lnTo>
                    <a:pt x="40159" y="230864"/>
                  </a:lnTo>
                  <a:lnTo>
                    <a:pt x="38734" y="229852"/>
                  </a:lnTo>
                  <a:lnTo>
                    <a:pt x="37424" y="230364"/>
                  </a:lnTo>
                  <a:lnTo>
                    <a:pt x="36198" y="226755"/>
                  </a:lnTo>
                  <a:lnTo>
                    <a:pt x="36272" y="224575"/>
                  </a:lnTo>
                  <a:lnTo>
                    <a:pt x="35748" y="224037"/>
                  </a:lnTo>
                  <a:lnTo>
                    <a:pt x="31849" y="223259"/>
                  </a:lnTo>
                  <a:lnTo>
                    <a:pt x="28711" y="221746"/>
                  </a:lnTo>
                  <a:lnTo>
                    <a:pt x="29410" y="221106"/>
                  </a:lnTo>
                  <a:lnTo>
                    <a:pt x="31489" y="220757"/>
                  </a:lnTo>
                  <a:lnTo>
                    <a:pt x="32818" y="219069"/>
                  </a:lnTo>
                  <a:lnTo>
                    <a:pt x="33166" y="217216"/>
                  </a:lnTo>
                  <a:lnTo>
                    <a:pt x="32708" y="215211"/>
                  </a:lnTo>
                  <a:lnTo>
                    <a:pt x="33091" y="213944"/>
                  </a:lnTo>
                  <a:lnTo>
                    <a:pt x="35675" y="214801"/>
                  </a:lnTo>
                  <a:lnTo>
                    <a:pt x="37195" y="218597"/>
                  </a:lnTo>
                  <a:lnTo>
                    <a:pt x="39925" y="217366"/>
                  </a:lnTo>
                  <a:lnTo>
                    <a:pt x="40916" y="215007"/>
                  </a:lnTo>
                  <a:lnTo>
                    <a:pt x="40104" y="213194"/>
                  </a:lnTo>
                  <a:lnTo>
                    <a:pt x="38749" y="208307"/>
                  </a:lnTo>
                  <a:lnTo>
                    <a:pt x="40659" y="207152"/>
                  </a:lnTo>
                  <a:lnTo>
                    <a:pt x="42311" y="207560"/>
                  </a:lnTo>
                  <a:lnTo>
                    <a:pt x="43709" y="208506"/>
                  </a:lnTo>
                  <a:lnTo>
                    <a:pt x="45966" y="207314"/>
                  </a:lnTo>
                  <a:lnTo>
                    <a:pt x="49564" y="206739"/>
                  </a:lnTo>
                  <a:lnTo>
                    <a:pt x="49840" y="204757"/>
                  </a:lnTo>
                  <a:lnTo>
                    <a:pt x="50448" y="203706"/>
                  </a:lnTo>
                  <a:lnTo>
                    <a:pt x="53245" y="204075"/>
                  </a:lnTo>
                  <a:lnTo>
                    <a:pt x="55945" y="202798"/>
                  </a:lnTo>
                  <a:lnTo>
                    <a:pt x="57705" y="202408"/>
                  </a:lnTo>
                  <a:lnTo>
                    <a:pt x="60523" y="202741"/>
                  </a:lnTo>
                  <a:lnTo>
                    <a:pt x="64618" y="200896"/>
                  </a:lnTo>
                  <a:lnTo>
                    <a:pt x="67266" y="197954"/>
                  </a:lnTo>
                  <a:lnTo>
                    <a:pt x="68267" y="196222"/>
                  </a:lnTo>
                  <a:lnTo>
                    <a:pt x="68539" y="194564"/>
                  </a:lnTo>
                  <a:lnTo>
                    <a:pt x="66516" y="193669"/>
                  </a:lnTo>
                  <a:lnTo>
                    <a:pt x="64674" y="194039"/>
                  </a:lnTo>
                  <a:lnTo>
                    <a:pt x="63108" y="192096"/>
                  </a:lnTo>
                  <a:lnTo>
                    <a:pt x="59492" y="193914"/>
                  </a:lnTo>
                  <a:lnTo>
                    <a:pt x="56540" y="192375"/>
                  </a:lnTo>
                  <a:lnTo>
                    <a:pt x="54612" y="192365"/>
                  </a:lnTo>
                  <a:lnTo>
                    <a:pt x="52857" y="187834"/>
                  </a:lnTo>
                  <a:lnTo>
                    <a:pt x="53664" y="186433"/>
                  </a:lnTo>
                  <a:lnTo>
                    <a:pt x="51718" y="184436"/>
                  </a:lnTo>
                  <a:lnTo>
                    <a:pt x="51579" y="183560"/>
                  </a:lnTo>
                  <a:lnTo>
                    <a:pt x="52792" y="180457"/>
                  </a:lnTo>
                  <a:lnTo>
                    <a:pt x="52767" y="179165"/>
                  </a:lnTo>
                  <a:lnTo>
                    <a:pt x="53381" y="177232"/>
                  </a:lnTo>
                  <a:lnTo>
                    <a:pt x="52036" y="176936"/>
                  </a:lnTo>
                  <a:lnTo>
                    <a:pt x="52590" y="173740"/>
                  </a:lnTo>
                  <a:lnTo>
                    <a:pt x="51001" y="172064"/>
                  </a:lnTo>
                  <a:lnTo>
                    <a:pt x="49578" y="172371"/>
                  </a:lnTo>
                  <a:lnTo>
                    <a:pt x="47833" y="170569"/>
                  </a:lnTo>
                  <a:lnTo>
                    <a:pt x="48290" y="170064"/>
                  </a:lnTo>
                  <a:lnTo>
                    <a:pt x="47253" y="167722"/>
                  </a:lnTo>
                  <a:lnTo>
                    <a:pt x="46168" y="166921"/>
                  </a:lnTo>
                  <a:lnTo>
                    <a:pt x="44819" y="1633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906451" y="3357545"/>
              <a:ext cx="404450" cy="384236"/>
            </a:xfrm>
            <a:custGeom>
              <a:avLst/>
              <a:pathLst>
                <a:path w="404450" h="384236">
                  <a:moveTo>
                    <a:pt x="219000" y="313830"/>
                  </a:moveTo>
                  <a:lnTo>
                    <a:pt x="218201" y="313030"/>
                  </a:lnTo>
                  <a:lnTo>
                    <a:pt x="218499" y="311212"/>
                  </a:lnTo>
                  <a:lnTo>
                    <a:pt x="219283" y="310727"/>
                  </a:lnTo>
                  <a:lnTo>
                    <a:pt x="218158" y="308777"/>
                  </a:lnTo>
                  <a:lnTo>
                    <a:pt x="215931" y="306286"/>
                  </a:lnTo>
                  <a:lnTo>
                    <a:pt x="213519" y="306015"/>
                  </a:lnTo>
                  <a:lnTo>
                    <a:pt x="211606" y="306563"/>
                  </a:lnTo>
                  <a:lnTo>
                    <a:pt x="210666" y="308648"/>
                  </a:lnTo>
                  <a:lnTo>
                    <a:pt x="209896" y="309133"/>
                  </a:lnTo>
                  <a:lnTo>
                    <a:pt x="209335" y="310786"/>
                  </a:lnTo>
                  <a:lnTo>
                    <a:pt x="207824" y="310269"/>
                  </a:lnTo>
                  <a:lnTo>
                    <a:pt x="206646" y="312210"/>
                  </a:lnTo>
                  <a:lnTo>
                    <a:pt x="205099" y="312979"/>
                  </a:lnTo>
                  <a:lnTo>
                    <a:pt x="203797" y="312826"/>
                  </a:lnTo>
                  <a:lnTo>
                    <a:pt x="200595" y="315250"/>
                  </a:lnTo>
                  <a:lnTo>
                    <a:pt x="199998" y="315238"/>
                  </a:lnTo>
                  <a:lnTo>
                    <a:pt x="197278" y="317408"/>
                  </a:lnTo>
                  <a:lnTo>
                    <a:pt x="195288" y="316751"/>
                  </a:lnTo>
                  <a:lnTo>
                    <a:pt x="193922" y="315304"/>
                  </a:lnTo>
                  <a:lnTo>
                    <a:pt x="192059" y="315279"/>
                  </a:lnTo>
                  <a:lnTo>
                    <a:pt x="190138" y="313126"/>
                  </a:lnTo>
                  <a:lnTo>
                    <a:pt x="190617" y="311645"/>
                  </a:lnTo>
                  <a:lnTo>
                    <a:pt x="188919" y="311083"/>
                  </a:lnTo>
                  <a:lnTo>
                    <a:pt x="188704" y="310062"/>
                  </a:lnTo>
                  <a:lnTo>
                    <a:pt x="184909" y="307064"/>
                  </a:lnTo>
                  <a:lnTo>
                    <a:pt x="184278" y="305661"/>
                  </a:lnTo>
                  <a:lnTo>
                    <a:pt x="183329" y="305168"/>
                  </a:lnTo>
                  <a:lnTo>
                    <a:pt x="180811" y="305993"/>
                  </a:lnTo>
                  <a:lnTo>
                    <a:pt x="179936" y="306791"/>
                  </a:lnTo>
                  <a:lnTo>
                    <a:pt x="179364" y="309400"/>
                  </a:lnTo>
                  <a:lnTo>
                    <a:pt x="177333" y="309437"/>
                  </a:lnTo>
                  <a:lnTo>
                    <a:pt x="176642" y="307720"/>
                  </a:lnTo>
                  <a:lnTo>
                    <a:pt x="174775" y="308027"/>
                  </a:lnTo>
                  <a:lnTo>
                    <a:pt x="171869" y="305875"/>
                  </a:lnTo>
                  <a:lnTo>
                    <a:pt x="169750" y="306318"/>
                  </a:lnTo>
                  <a:lnTo>
                    <a:pt x="168986" y="307620"/>
                  </a:lnTo>
                  <a:lnTo>
                    <a:pt x="169194" y="309234"/>
                  </a:lnTo>
                  <a:lnTo>
                    <a:pt x="167784" y="309771"/>
                  </a:lnTo>
                  <a:lnTo>
                    <a:pt x="167176" y="308695"/>
                  </a:lnTo>
                  <a:lnTo>
                    <a:pt x="164062" y="308278"/>
                  </a:lnTo>
                  <a:lnTo>
                    <a:pt x="162583" y="309337"/>
                  </a:lnTo>
                  <a:lnTo>
                    <a:pt x="161921" y="308139"/>
                  </a:lnTo>
                  <a:lnTo>
                    <a:pt x="160772" y="307897"/>
                  </a:lnTo>
                  <a:lnTo>
                    <a:pt x="159155" y="308975"/>
                  </a:lnTo>
                  <a:lnTo>
                    <a:pt x="157119" y="309689"/>
                  </a:lnTo>
                  <a:lnTo>
                    <a:pt x="155337" y="310744"/>
                  </a:lnTo>
                  <a:lnTo>
                    <a:pt x="154792" y="311822"/>
                  </a:lnTo>
                  <a:lnTo>
                    <a:pt x="152673" y="311252"/>
                  </a:lnTo>
                  <a:lnTo>
                    <a:pt x="149509" y="310791"/>
                  </a:lnTo>
                  <a:lnTo>
                    <a:pt x="148585" y="309998"/>
                  </a:lnTo>
                  <a:lnTo>
                    <a:pt x="146933" y="309970"/>
                  </a:lnTo>
                  <a:lnTo>
                    <a:pt x="144783" y="308557"/>
                  </a:lnTo>
                  <a:lnTo>
                    <a:pt x="140454" y="307920"/>
                  </a:lnTo>
                  <a:lnTo>
                    <a:pt x="139248" y="309108"/>
                  </a:lnTo>
                  <a:lnTo>
                    <a:pt x="137440" y="309297"/>
                  </a:lnTo>
                  <a:lnTo>
                    <a:pt x="136097" y="309049"/>
                  </a:lnTo>
                  <a:lnTo>
                    <a:pt x="134053" y="310969"/>
                  </a:lnTo>
                  <a:lnTo>
                    <a:pt x="132036" y="310392"/>
                  </a:lnTo>
                  <a:lnTo>
                    <a:pt x="128553" y="310206"/>
                  </a:lnTo>
                  <a:lnTo>
                    <a:pt x="127180" y="311499"/>
                  </a:lnTo>
                  <a:lnTo>
                    <a:pt x="126328" y="313538"/>
                  </a:lnTo>
                  <a:lnTo>
                    <a:pt x="123951" y="311714"/>
                  </a:lnTo>
                  <a:lnTo>
                    <a:pt x="120263" y="309297"/>
                  </a:lnTo>
                  <a:lnTo>
                    <a:pt x="120138" y="308699"/>
                  </a:lnTo>
                  <a:lnTo>
                    <a:pt x="118649" y="308125"/>
                  </a:lnTo>
                  <a:lnTo>
                    <a:pt x="116674" y="308256"/>
                  </a:lnTo>
                  <a:lnTo>
                    <a:pt x="115489" y="309334"/>
                  </a:lnTo>
                  <a:lnTo>
                    <a:pt x="110626" y="305655"/>
                  </a:lnTo>
                  <a:lnTo>
                    <a:pt x="109638" y="304217"/>
                  </a:lnTo>
                  <a:lnTo>
                    <a:pt x="109474" y="301980"/>
                  </a:lnTo>
                  <a:lnTo>
                    <a:pt x="108484" y="302008"/>
                  </a:lnTo>
                  <a:lnTo>
                    <a:pt x="106329" y="303777"/>
                  </a:lnTo>
                  <a:lnTo>
                    <a:pt x="104635" y="302970"/>
                  </a:lnTo>
                  <a:lnTo>
                    <a:pt x="103763" y="302014"/>
                  </a:lnTo>
                  <a:lnTo>
                    <a:pt x="102615" y="299065"/>
                  </a:lnTo>
                  <a:lnTo>
                    <a:pt x="101067" y="298839"/>
                  </a:lnTo>
                  <a:lnTo>
                    <a:pt x="98341" y="299752"/>
                  </a:lnTo>
                  <a:lnTo>
                    <a:pt x="97073" y="299513"/>
                  </a:lnTo>
                  <a:lnTo>
                    <a:pt x="96302" y="297817"/>
                  </a:lnTo>
                  <a:lnTo>
                    <a:pt x="93135" y="297216"/>
                  </a:lnTo>
                  <a:lnTo>
                    <a:pt x="91584" y="295652"/>
                  </a:lnTo>
                  <a:lnTo>
                    <a:pt x="89159" y="294115"/>
                  </a:lnTo>
                  <a:lnTo>
                    <a:pt x="87477" y="292082"/>
                  </a:lnTo>
                  <a:lnTo>
                    <a:pt x="84198" y="290870"/>
                  </a:lnTo>
                  <a:lnTo>
                    <a:pt x="82676" y="291933"/>
                  </a:lnTo>
                  <a:lnTo>
                    <a:pt x="82478" y="290297"/>
                  </a:lnTo>
                  <a:lnTo>
                    <a:pt x="80876" y="290302"/>
                  </a:lnTo>
                  <a:lnTo>
                    <a:pt x="78604" y="292663"/>
                  </a:lnTo>
                  <a:lnTo>
                    <a:pt x="77065" y="292318"/>
                  </a:lnTo>
                  <a:lnTo>
                    <a:pt x="75204" y="290255"/>
                  </a:lnTo>
                  <a:lnTo>
                    <a:pt x="74967" y="288291"/>
                  </a:lnTo>
                  <a:lnTo>
                    <a:pt x="74091" y="286789"/>
                  </a:lnTo>
                  <a:lnTo>
                    <a:pt x="71954" y="285223"/>
                  </a:lnTo>
                  <a:lnTo>
                    <a:pt x="70973" y="283123"/>
                  </a:lnTo>
                  <a:lnTo>
                    <a:pt x="71642" y="280160"/>
                  </a:lnTo>
                  <a:lnTo>
                    <a:pt x="71199" y="279433"/>
                  </a:lnTo>
                  <a:lnTo>
                    <a:pt x="69227" y="281006"/>
                  </a:lnTo>
                  <a:lnTo>
                    <a:pt x="67681" y="280482"/>
                  </a:lnTo>
                  <a:lnTo>
                    <a:pt x="67174" y="278553"/>
                  </a:lnTo>
                  <a:lnTo>
                    <a:pt x="65527" y="275028"/>
                  </a:lnTo>
                  <a:lnTo>
                    <a:pt x="62398" y="274082"/>
                  </a:lnTo>
                  <a:lnTo>
                    <a:pt x="59744" y="272257"/>
                  </a:lnTo>
                  <a:lnTo>
                    <a:pt x="59798" y="270161"/>
                  </a:lnTo>
                  <a:lnTo>
                    <a:pt x="59118" y="269264"/>
                  </a:lnTo>
                  <a:lnTo>
                    <a:pt x="57498" y="270809"/>
                  </a:lnTo>
                  <a:lnTo>
                    <a:pt x="56950" y="270469"/>
                  </a:lnTo>
                  <a:lnTo>
                    <a:pt x="57180" y="268510"/>
                  </a:lnTo>
                  <a:lnTo>
                    <a:pt x="56722" y="267260"/>
                  </a:lnTo>
                  <a:lnTo>
                    <a:pt x="57383" y="265343"/>
                  </a:lnTo>
                  <a:lnTo>
                    <a:pt x="58702" y="264118"/>
                  </a:lnTo>
                  <a:lnTo>
                    <a:pt x="57748" y="261477"/>
                  </a:lnTo>
                  <a:lnTo>
                    <a:pt x="56574" y="260447"/>
                  </a:lnTo>
                  <a:lnTo>
                    <a:pt x="56424" y="258858"/>
                  </a:lnTo>
                  <a:lnTo>
                    <a:pt x="52505" y="258364"/>
                  </a:lnTo>
                  <a:lnTo>
                    <a:pt x="51461" y="258837"/>
                  </a:lnTo>
                  <a:lnTo>
                    <a:pt x="50796" y="257921"/>
                  </a:lnTo>
                  <a:lnTo>
                    <a:pt x="53508" y="256510"/>
                  </a:lnTo>
                  <a:lnTo>
                    <a:pt x="53383" y="255357"/>
                  </a:lnTo>
                  <a:lnTo>
                    <a:pt x="52486" y="254255"/>
                  </a:lnTo>
                  <a:lnTo>
                    <a:pt x="52647" y="253164"/>
                  </a:lnTo>
                  <a:lnTo>
                    <a:pt x="49607" y="251204"/>
                  </a:lnTo>
                  <a:lnTo>
                    <a:pt x="49362" y="250142"/>
                  </a:lnTo>
                  <a:lnTo>
                    <a:pt x="47959" y="249431"/>
                  </a:lnTo>
                  <a:lnTo>
                    <a:pt x="46810" y="248085"/>
                  </a:lnTo>
                  <a:lnTo>
                    <a:pt x="44823" y="247965"/>
                  </a:lnTo>
                  <a:lnTo>
                    <a:pt x="44412" y="246658"/>
                  </a:lnTo>
                  <a:lnTo>
                    <a:pt x="43194" y="245991"/>
                  </a:lnTo>
                  <a:lnTo>
                    <a:pt x="41830" y="244093"/>
                  </a:lnTo>
                  <a:lnTo>
                    <a:pt x="40158" y="242457"/>
                  </a:lnTo>
                  <a:lnTo>
                    <a:pt x="40021" y="241336"/>
                  </a:lnTo>
                  <a:lnTo>
                    <a:pt x="40981" y="239833"/>
                  </a:lnTo>
                  <a:lnTo>
                    <a:pt x="41140" y="237216"/>
                  </a:lnTo>
                  <a:lnTo>
                    <a:pt x="43006" y="236268"/>
                  </a:lnTo>
                  <a:lnTo>
                    <a:pt x="42591" y="234854"/>
                  </a:lnTo>
                  <a:lnTo>
                    <a:pt x="42791" y="233288"/>
                  </a:lnTo>
                  <a:lnTo>
                    <a:pt x="40907" y="228634"/>
                  </a:lnTo>
                  <a:lnTo>
                    <a:pt x="42453" y="227498"/>
                  </a:lnTo>
                  <a:lnTo>
                    <a:pt x="42869" y="224255"/>
                  </a:lnTo>
                  <a:lnTo>
                    <a:pt x="42364" y="222129"/>
                  </a:lnTo>
                  <a:lnTo>
                    <a:pt x="41344" y="221184"/>
                  </a:lnTo>
                  <a:lnTo>
                    <a:pt x="41753" y="219079"/>
                  </a:lnTo>
                  <a:lnTo>
                    <a:pt x="41353" y="217685"/>
                  </a:lnTo>
                  <a:lnTo>
                    <a:pt x="38975" y="215331"/>
                  </a:lnTo>
                  <a:lnTo>
                    <a:pt x="37324" y="214493"/>
                  </a:lnTo>
                  <a:lnTo>
                    <a:pt x="33343" y="213370"/>
                  </a:lnTo>
                  <a:lnTo>
                    <a:pt x="31985" y="211591"/>
                  </a:lnTo>
                  <a:lnTo>
                    <a:pt x="30962" y="211176"/>
                  </a:lnTo>
                  <a:lnTo>
                    <a:pt x="29762" y="208901"/>
                  </a:lnTo>
                  <a:lnTo>
                    <a:pt x="30342" y="207363"/>
                  </a:lnTo>
                  <a:lnTo>
                    <a:pt x="29352" y="205477"/>
                  </a:lnTo>
                  <a:lnTo>
                    <a:pt x="28212" y="202543"/>
                  </a:lnTo>
                  <a:lnTo>
                    <a:pt x="27122" y="200962"/>
                  </a:lnTo>
                  <a:lnTo>
                    <a:pt x="24495" y="200752"/>
                  </a:lnTo>
                  <a:lnTo>
                    <a:pt x="23509" y="200065"/>
                  </a:lnTo>
                  <a:lnTo>
                    <a:pt x="22649" y="198072"/>
                  </a:lnTo>
                  <a:lnTo>
                    <a:pt x="20876" y="197668"/>
                  </a:lnTo>
                  <a:lnTo>
                    <a:pt x="19440" y="196589"/>
                  </a:lnTo>
                  <a:lnTo>
                    <a:pt x="17204" y="197123"/>
                  </a:lnTo>
                  <a:lnTo>
                    <a:pt x="16206" y="196603"/>
                  </a:lnTo>
                  <a:lnTo>
                    <a:pt x="15464" y="195157"/>
                  </a:lnTo>
                  <a:lnTo>
                    <a:pt x="14608" y="193887"/>
                  </a:lnTo>
                  <a:lnTo>
                    <a:pt x="14923" y="192894"/>
                  </a:lnTo>
                  <a:lnTo>
                    <a:pt x="16183" y="192320"/>
                  </a:lnTo>
                  <a:lnTo>
                    <a:pt x="17981" y="190443"/>
                  </a:lnTo>
                  <a:lnTo>
                    <a:pt x="19888" y="189920"/>
                  </a:lnTo>
                  <a:lnTo>
                    <a:pt x="19979" y="187824"/>
                  </a:lnTo>
                  <a:lnTo>
                    <a:pt x="18855" y="187610"/>
                  </a:lnTo>
                  <a:lnTo>
                    <a:pt x="18608" y="185824"/>
                  </a:lnTo>
                  <a:lnTo>
                    <a:pt x="16977" y="182613"/>
                  </a:lnTo>
                  <a:lnTo>
                    <a:pt x="16202" y="183352"/>
                  </a:lnTo>
                  <a:lnTo>
                    <a:pt x="14566" y="183371"/>
                  </a:lnTo>
                  <a:lnTo>
                    <a:pt x="15131" y="179621"/>
                  </a:lnTo>
                  <a:lnTo>
                    <a:pt x="14896" y="177371"/>
                  </a:lnTo>
                  <a:lnTo>
                    <a:pt x="16325" y="176440"/>
                  </a:lnTo>
                  <a:lnTo>
                    <a:pt x="16977" y="174616"/>
                  </a:lnTo>
                  <a:lnTo>
                    <a:pt x="18118" y="172797"/>
                  </a:lnTo>
                  <a:lnTo>
                    <a:pt x="16823" y="171514"/>
                  </a:lnTo>
                  <a:lnTo>
                    <a:pt x="14636" y="171416"/>
                  </a:lnTo>
                  <a:lnTo>
                    <a:pt x="14723" y="170521"/>
                  </a:lnTo>
                  <a:lnTo>
                    <a:pt x="12721" y="170286"/>
                  </a:lnTo>
                  <a:lnTo>
                    <a:pt x="12298" y="168778"/>
                  </a:lnTo>
                  <a:lnTo>
                    <a:pt x="9491" y="168416"/>
                  </a:lnTo>
                  <a:lnTo>
                    <a:pt x="8320" y="167282"/>
                  </a:lnTo>
                  <a:lnTo>
                    <a:pt x="5093" y="166434"/>
                  </a:lnTo>
                  <a:lnTo>
                    <a:pt x="5274" y="165612"/>
                  </a:lnTo>
                  <a:lnTo>
                    <a:pt x="4375" y="162985"/>
                  </a:lnTo>
                  <a:lnTo>
                    <a:pt x="5713" y="162711"/>
                  </a:lnTo>
                  <a:lnTo>
                    <a:pt x="7296" y="160266"/>
                  </a:lnTo>
                  <a:lnTo>
                    <a:pt x="8860" y="160484"/>
                  </a:lnTo>
                  <a:lnTo>
                    <a:pt x="9155" y="158537"/>
                  </a:lnTo>
                  <a:lnTo>
                    <a:pt x="8301" y="157756"/>
                  </a:lnTo>
                  <a:lnTo>
                    <a:pt x="7286" y="154820"/>
                  </a:lnTo>
                  <a:lnTo>
                    <a:pt x="4532" y="153569"/>
                  </a:lnTo>
                  <a:lnTo>
                    <a:pt x="3149" y="152628"/>
                  </a:lnTo>
                  <a:lnTo>
                    <a:pt x="2116" y="149275"/>
                  </a:lnTo>
                  <a:lnTo>
                    <a:pt x="566" y="147092"/>
                  </a:lnTo>
                  <a:lnTo>
                    <a:pt x="0" y="145170"/>
                  </a:lnTo>
                  <a:lnTo>
                    <a:pt x="786" y="143103"/>
                  </a:lnTo>
                  <a:lnTo>
                    <a:pt x="2495" y="141665"/>
                  </a:lnTo>
                  <a:lnTo>
                    <a:pt x="429" y="141357"/>
                  </a:lnTo>
                  <a:lnTo>
                    <a:pt x="1200" y="138736"/>
                  </a:lnTo>
                  <a:lnTo>
                    <a:pt x="3034" y="139614"/>
                  </a:lnTo>
                  <a:lnTo>
                    <a:pt x="4133" y="139674"/>
                  </a:lnTo>
                  <a:lnTo>
                    <a:pt x="5996" y="137539"/>
                  </a:lnTo>
                  <a:lnTo>
                    <a:pt x="7336" y="137400"/>
                  </a:lnTo>
                  <a:lnTo>
                    <a:pt x="11121" y="140040"/>
                  </a:lnTo>
                  <a:lnTo>
                    <a:pt x="12036" y="140030"/>
                  </a:lnTo>
                  <a:lnTo>
                    <a:pt x="16127" y="138182"/>
                  </a:lnTo>
                  <a:lnTo>
                    <a:pt x="18858" y="138129"/>
                  </a:lnTo>
                  <a:lnTo>
                    <a:pt x="22247" y="138452"/>
                  </a:lnTo>
                  <a:lnTo>
                    <a:pt x="24990" y="134702"/>
                  </a:lnTo>
                  <a:lnTo>
                    <a:pt x="26979" y="134981"/>
                  </a:lnTo>
                  <a:lnTo>
                    <a:pt x="29062" y="136840"/>
                  </a:lnTo>
                  <a:lnTo>
                    <a:pt x="33637" y="135452"/>
                  </a:lnTo>
                  <a:lnTo>
                    <a:pt x="35526" y="132174"/>
                  </a:lnTo>
                  <a:lnTo>
                    <a:pt x="35969" y="128622"/>
                  </a:lnTo>
                  <a:lnTo>
                    <a:pt x="37641" y="128971"/>
                  </a:lnTo>
                  <a:lnTo>
                    <a:pt x="38805" y="130482"/>
                  </a:lnTo>
                  <a:lnTo>
                    <a:pt x="39591" y="130482"/>
                  </a:lnTo>
                  <a:lnTo>
                    <a:pt x="43080" y="127996"/>
                  </a:lnTo>
                  <a:lnTo>
                    <a:pt x="45362" y="126987"/>
                  </a:lnTo>
                  <a:lnTo>
                    <a:pt x="48691" y="126601"/>
                  </a:lnTo>
                  <a:lnTo>
                    <a:pt x="49861" y="123863"/>
                  </a:lnTo>
                  <a:lnTo>
                    <a:pt x="51426" y="122078"/>
                  </a:lnTo>
                  <a:lnTo>
                    <a:pt x="52524" y="122901"/>
                  </a:lnTo>
                  <a:lnTo>
                    <a:pt x="54561" y="123132"/>
                  </a:lnTo>
                  <a:lnTo>
                    <a:pt x="55465" y="124028"/>
                  </a:lnTo>
                  <a:lnTo>
                    <a:pt x="56518" y="123706"/>
                  </a:lnTo>
                  <a:lnTo>
                    <a:pt x="57115" y="122113"/>
                  </a:lnTo>
                  <a:lnTo>
                    <a:pt x="58330" y="121809"/>
                  </a:lnTo>
                  <a:lnTo>
                    <a:pt x="60005" y="122610"/>
                  </a:lnTo>
                  <a:lnTo>
                    <a:pt x="62965" y="120775"/>
                  </a:lnTo>
                  <a:lnTo>
                    <a:pt x="64064" y="121514"/>
                  </a:lnTo>
                  <a:lnTo>
                    <a:pt x="66512" y="122052"/>
                  </a:lnTo>
                  <a:lnTo>
                    <a:pt x="69330" y="120244"/>
                  </a:lnTo>
                  <a:lnTo>
                    <a:pt x="70957" y="121117"/>
                  </a:lnTo>
                  <a:lnTo>
                    <a:pt x="73410" y="120873"/>
                  </a:lnTo>
                  <a:lnTo>
                    <a:pt x="75031" y="119292"/>
                  </a:lnTo>
                  <a:lnTo>
                    <a:pt x="76751" y="119127"/>
                  </a:lnTo>
                  <a:lnTo>
                    <a:pt x="77339" y="119750"/>
                  </a:lnTo>
                  <a:lnTo>
                    <a:pt x="79001" y="118371"/>
                  </a:lnTo>
                  <a:lnTo>
                    <a:pt x="79159" y="116830"/>
                  </a:lnTo>
                  <a:lnTo>
                    <a:pt x="80816" y="115804"/>
                  </a:lnTo>
                  <a:lnTo>
                    <a:pt x="81068" y="114130"/>
                  </a:lnTo>
                  <a:lnTo>
                    <a:pt x="82040" y="113154"/>
                  </a:lnTo>
                  <a:lnTo>
                    <a:pt x="84916" y="111329"/>
                  </a:lnTo>
                  <a:lnTo>
                    <a:pt x="84093" y="108542"/>
                  </a:lnTo>
                  <a:lnTo>
                    <a:pt x="85274" y="108503"/>
                  </a:lnTo>
                  <a:lnTo>
                    <a:pt x="86854" y="107324"/>
                  </a:lnTo>
                  <a:lnTo>
                    <a:pt x="88627" y="107279"/>
                  </a:lnTo>
                  <a:lnTo>
                    <a:pt x="89256" y="106330"/>
                  </a:lnTo>
                  <a:lnTo>
                    <a:pt x="90509" y="106410"/>
                  </a:lnTo>
                  <a:lnTo>
                    <a:pt x="91329" y="105267"/>
                  </a:lnTo>
                  <a:lnTo>
                    <a:pt x="93143" y="104730"/>
                  </a:lnTo>
                  <a:lnTo>
                    <a:pt x="93202" y="102664"/>
                  </a:lnTo>
                  <a:lnTo>
                    <a:pt x="93717" y="102259"/>
                  </a:lnTo>
                  <a:lnTo>
                    <a:pt x="96962" y="101683"/>
                  </a:lnTo>
                  <a:lnTo>
                    <a:pt x="98044" y="102131"/>
                  </a:lnTo>
                  <a:lnTo>
                    <a:pt x="100796" y="101189"/>
                  </a:lnTo>
                  <a:lnTo>
                    <a:pt x="103029" y="101409"/>
                  </a:lnTo>
                  <a:lnTo>
                    <a:pt x="103683" y="102119"/>
                  </a:lnTo>
                  <a:lnTo>
                    <a:pt x="106748" y="102307"/>
                  </a:lnTo>
                  <a:lnTo>
                    <a:pt x="107887" y="104067"/>
                  </a:lnTo>
                  <a:lnTo>
                    <a:pt x="109376" y="103267"/>
                  </a:lnTo>
                  <a:lnTo>
                    <a:pt x="108998" y="99931"/>
                  </a:lnTo>
                  <a:lnTo>
                    <a:pt x="109701" y="96981"/>
                  </a:lnTo>
                  <a:lnTo>
                    <a:pt x="109452" y="95136"/>
                  </a:lnTo>
                  <a:lnTo>
                    <a:pt x="108049" y="92785"/>
                  </a:lnTo>
                  <a:lnTo>
                    <a:pt x="108087" y="91966"/>
                  </a:lnTo>
                  <a:lnTo>
                    <a:pt x="110438" y="90474"/>
                  </a:lnTo>
                  <a:lnTo>
                    <a:pt x="110498" y="88674"/>
                  </a:lnTo>
                  <a:lnTo>
                    <a:pt x="109161" y="85733"/>
                  </a:lnTo>
                  <a:lnTo>
                    <a:pt x="111417" y="85790"/>
                  </a:lnTo>
                  <a:lnTo>
                    <a:pt x="116544" y="86989"/>
                  </a:lnTo>
                  <a:lnTo>
                    <a:pt x="119363" y="87809"/>
                  </a:lnTo>
                  <a:lnTo>
                    <a:pt x="119325" y="88831"/>
                  </a:lnTo>
                  <a:lnTo>
                    <a:pt x="121002" y="89251"/>
                  </a:lnTo>
                  <a:lnTo>
                    <a:pt x="122196" y="88754"/>
                  </a:lnTo>
                  <a:lnTo>
                    <a:pt x="124855" y="88444"/>
                  </a:lnTo>
                  <a:lnTo>
                    <a:pt x="123948" y="90608"/>
                  </a:lnTo>
                  <a:lnTo>
                    <a:pt x="129003" y="90410"/>
                  </a:lnTo>
                  <a:lnTo>
                    <a:pt x="130507" y="88954"/>
                  </a:lnTo>
                  <a:lnTo>
                    <a:pt x="132646" y="89014"/>
                  </a:lnTo>
                  <a:lnTo>
                    <a:pt x="134823" y="89925"/>
                  </a:lnTo>
                  <a:lnTo>
                    <a:pt x="136890" y="89637"/>
                  </a:lnTo>
                  <a:lnTo>
                    <a:pt x="138420" y="90523"/>
                  </a:lnTo>
                  <a:lnTo>
                    <a:pt x="139889" y="90137"/>
                  </a:lnTo>
                  <a:lnTo>
                    <a:pt x="141358" y="90968"/>
                  </a:lnTo>
                  <a:lnTo>
                    <a:pt x="142386" y="90310"/>
                  </a:lnTo>
                  <a:lnTo>
                    <a:pt x="145215" y="90396"/>
                  </a:lnTo>
                  <a:lnTo>
                    <a:pt x="146385" y="89956"/>
                  </a:lnTo>
                  <a:lnTo>
                    <a:pt x="146189" y="88888"/>
                  </a:lnTo>
                  <a:lnTo>
                    <a:pt x="145098" y="87928"/>
                  </a:lnTo>
                  <a:lnTo>
                    <a:pt x="147298" y="87331"/>
                  </a:lnTo>
                  <a:lnTo>
                    <a:pt x="147524" y="88506"/>
                  </a:lnTo>
                  <a:lnTo>
                    <a:pt x="150113" y="90510"/>
                  </a:lnTo>
                  <a:lnTo>
                    <a:pt x="150611" y="91854"/>
                  </a:lnTo>
                  <a:lnTo>
                    <a:pt x="152682" y="91162"/>
                  </a:lnTo>
                  <a:lnTo>
                    <a:pt x="154139" y="91633"/>
                  </a:lnTo>
                  <a:lnTo>
                    <a:pt x="154733" y="91658"/>
                  </a:lnTo>
                  <a:lnTo>
                    <a:pt x="156729" y="88948"/>
                  </a:lnTo>
                  <a:lnTo>
                    <a:pt x="158272" y="87424"/>
                  </a:lnTo>
                  <a:lnTo>
                    <a:pt x="161291" y="88536"/>
                  </a:lnTo>
                  <a:lnTo>
                    <a:pt x="163737" y="88378"/>
                  </a:lnTo>
                  <a:lnTo>
                    <a:pt x="165187" y="87512"/>
                  </a:lnTo>
                  <a:lnTo>
                    <a:pt x="165597" y="85358"/>
                  </a:lnTo>
                  <a:lnTo>
                    <a:pt x="167433" y="84678"/>
                  </a:lnTo>
                  <a:lnTo>
                    <a:pt x="168593" y="85141"/>
                  </a:lnTo>
                  <a:lnTo>
                    <a:pt x="169003" y="83500"/>
                  </a:lnTo>
                  <a:lnTo>
                    <a:pt x="168755" y="81154"/>
                  </a:lnTo>
                  <a:lnTo>
                    <a:pt x="169421" y="79346"/>
                  </a:lnTo>
                  <a:lnTo>
                    <a:pt x="170990" y="79759"/>
                  </a:lnTo>
                  <a:lnTo>
                    <a:pt x="172146" y="79406"/>
                  </a:lnTo>
                  <a:lnTo>
                    <a:pt x="173998" y="79960"/>
                  </a:lnTo>
                  <a:lnTo>
                    <a:pt x="175086" y="80986"/>
                  </a:lnTo>
                  <a:lnTo>
                    <a:pt x="176599" y="80963"/>
                  </a:lnTo>
                  <a:lnTo>
                    <a:pt x="178022" y="81501"/>
                  </a:lnTo>
                  <a:lnTo>
                    <a:pt x="179242" y="80062"/>
                  </a:lnTo>
                  <a:lnTo>
                    <a:pt x="179248" y="78658"/>
                  </a:lnTo>
                  <a:lnTo>
                    <a:pt x="180600" y="77366"/>
                  </a:lnTo>
                  <a:lnTo>
                    <a:pt x="180517" y="75793"/>
                  </a:lnTo>
                  <a:lnTo>
                    <a:pt x="181969" y="73631"/>
                  </a:lnTo>
                  <a:lnTo>
                    <a:pt x="181907" y="72458"/>
                  </a:lnTo>
                  <a:lnTo>
                    <a:pt x="185034" y="72400"/>
                  </a:lnTo>
                  <a:lnTo>
                    <a:pt x="186757" y="73590"/>
                  </a:lnTo>
                  <a:lnTo>
                    <a:pt x="188858" y="74161"/>
                  </a:lnTo>
                  <a:lnTo>
                    <a:pt x="188946" y="72368"/>
                  </a:lnTo>
                  <a:lnTo>
                    <a:pt x="190404" y="71478"/>
                  </a:lnTo>
                  <a:lnTo>
                    <a:pt x="188694" y="70691"/>
                  </a:lnTo>
                  <a:lnTo>
                    <a:pt x="189772" y="69929"/>
                  </a:lnTo>
                  <a:lnTo>
                    <a:pt x="190643" y="70873"/>
                  </a:lnTo>
                  <a:lnTo>
                    <a:pt x="192072" y="70949"/>
                  </a:lnTo>
                  <a:lnTo>
                    <a:pt x="193523" y="70028"/>
                  </a:lnTo>
                  <a:lnTo>
                    <a:pt x="194317" y="68855"/>
                  </a:lnTo>
                  <a:lnTo>
                    <a:pt x="194870" y="67928"/>
                  </a:lnTo>
                  <a:lnTo>
                    <a:pt x="196469" y="67195"/>
                  </a:lnTo>
                  <a:lnTo>
                    <a:pt x="197924" y="67869"/>
                  </a:lnTo>
                  <a:lnTo>
                    <a:pt x="200904" y="66827"/>
                  </a:lnTo>
                  <a:lnTo>
                    <a:pt x="201774" y="65924"/>
                  </a:lnTo>
                  <a:lnTo>
                    <a:pt x="202281" y="63261"/>
                  </a:lnTo>
                  <a:lnTo>
                    <a:pt x="204596" y="60769"/>
                  </a:lnTo>
                  <a:lnTo>
                    <a:pt x="205503" y="59018"/>
                  </a:lnTo>
                  <a:lnTo>
                    <a:pt x="204942" y="56046"/>
                  </a:lnTo>
                  <a:lnTo>
                    <a:pt x="206912" y="57932"/>
                  </a:lnTo>
                  <a:lnTo>
                    <a:pt x="209891" y="58054"/>
                  </a:lnTo>
                  <a:lnTo>
                    <a:pt x="209899" y="56451"/>
                  </a:lnTo>
                  <a:lnTo>
                    <a:pt x="209252" y="54038"/>
                  </a:lnTo>
                  <a:lnTo>
                    <a:pt x="207851" y="53375"/>
                  </a:lnTo>
                  <a:lnTo>
                    <a:pt x="208421" y="52201"/>
                  </a:lnTo>
                  <a:lnTo>
                    <a:pt x="207443" y="49227"/>
                  </a:lnTo>
                  <a:lnTo>
                    <a:pt x="208236" y="46777"/>
                  </a:lnTo>
                  <a:lnTo>
                    <a:pt x="207839" y="45627"/>
                  </a:lnTo>
                  <a:lnTo>
                    <a:pt x="208613" y="44804"/>
                  </a:lnTo>
                  <a:lnTo>
                    <a:pt x="207191" y="43366"/>
                  </a:lnTo>
                  <a:lnTo>
                    <a:pt x="207344" y="42776"/>
                  </a:lnTo>
                  <a:lnTo>
                    <a:pt x="208680" y="42938"/>
                  </a:lnTo>
                  <a:lnTo>
                    <a:pt x="209823" y="42325"/>
                  </a:lnTo>
                  <a:lnTo>
                    <a:pt x="210941" y="43038"/>
                  </a:lnTo>
                  <a:lnTo>
                    <a:pt x="212215" y="41877"/>
                  </a:lnTo>
                  <a:lnTo>
                    <a:pt x="212033" y="40561"/>
                  </a:lnTo>
                  <a:lnTo>
                    <a:pt x="210695" y="39294"/>
                  </a:lnTo>
                  <a:lnTo>
                    <a:pt x="211790" y="35559"/>
                  </a:lnTo>
                  <a:lnTo>
                    <a:pt x="211363" y="31611"/>
                  </a:lnTo>
                  <a:lnTo>
                    <a:pt x="210857" y="31408"/>
                  </a:lnTo>
                  <a:lnTo>
                    <a:pt x="210722" y="29923"/>
                  </a:lnTo>
                  <a:lnTo>
                    <a:pt x="211433" y="29475"/>
                  </a:lnTo>
                  <a:lnTo>
                    <a:pt x="213844" y="30089"/>
                  </a:lnTo>
                  <a:lnTo>
                    <a:pt x="214452" y="29026"/>
                  </a:lnTo>
                  <a:lnTo>
                    <a:pt x="213476" y="27844"/>
                  </a:lnTo>
                  <a:lnTo>
                    <a:pt x="214402" y="26899"/>
                  </a:lnTo>
                  <a:lnTo>
                    <a:pt x="212173" y="26269"/>
                  </a:lnTo>
                  <a:lnTo>
                    <a:pt x="212702" y="25128"/>
                  </a:lnTo>
                  <a:lnTo>
                    <a:pt x="213800" y="24583"/>
                  </a:lnTo>
                  <a:lnTo>
                    <a:pt x="213011" y="19089"/>
                  </a:lnTo>
                  <a:lnTo>
                    <a:pt x="214960" y="18748"/>
                  </a:lnTo>
                  <a:lnTo>
                    <a:pt x="215092" y="17223"/>
                  </a:lnTo>
                  <a:lnTo>
                    <a:pt x="212144" y="16011"/>
                  </a:lnTo>
                  <a:lnTo>
                    <a:pt x="212239" y="15277"/>
                  </a:lnTo>
                  <a:lnTo>
                    <a:pt x="214579" y="14613"/>
                  </a:lnTo>
                  <a:lnTo>
                    <a:pt x="213837" y="13529"/>
                  </a:lnTo>
                  <a:lnTo>
                    <a:pt x="214614" y="12039"/>
                  </a:lnTo>
                  <a:lnTo>
                    <a:pt x="213065" y="11752"/>
                  </a:lnTo>
                  <a:lnTo>
                    <a:pt x="214963" y="10172"/>
                  </a:lnTo>
                  <a:lnTo>
                    <a:pt x="214749" y="9025"/>
                  </a:lnTo>
                  <a:lnTo>
                    <a:pt x="215789" y="7641"/>
                  </a:lnTo>
                  <a:lnTo>
                    <a:pt x="215294" y="5260"/>
                  </a:lnTo>
                  <a:lnTo>
                    <a:pt x="216210" y="4853"/>
                  </a:lnTo>
                  <a:lnTo>
                    <a:pt x="217051" y="3276"/>
                  </a:lnTo>
                  <a:lnTo>
                    <a:pt x="216557" y="1945"/>
                  </a:lnTo>
                  <a:lnTo>
                    <a:pt x="216733" y="203"/>
                  </a:lnTo>
                  <a:lnTo>
                    <a:pt x="218257" y="0"/>
                  </a:lnTo>
                  <a:lnTo>
                    <a:pt x="218852" y="818"/>
                  </a:lnTo>
                  <a:lnTo>
                    <a:pt x="220904" y="1446"/>
                  </a:lnTo>
                  <a:lnTo>
                    <a:pt x="222323" y="2759"/>
                  </a:lnTo>
                  <a:lnTo>
                    <a:pt x="224329" y="1508"/>
                  </a:lnTo>
                  <a:lnTo>
                    <a:pt x="226431" y="946"/>
                  </a:lnTo>
                  <a:lnTo>
                    <a:pt x="227666" y="2285"/>
                  </a:lnTo>
                  <a:lnTo>
                    <a:pt x="228314" y="4050"/>
                  </a:lnTo>
                  <a:lnTo>
                    <a:pt x="229626" y="3678"/>
                  </a:lnTo>
                  <a:lnTo>
                    <a:pt x="229832" y="2639"/>
                  </a:lnTo>
                  <a:lnTo>
                    <a:pt x="231012" y="607"/>
                  </a:lnTo>
                  <a:lnTo>
                    <a:pt x="231720" y="1054"/>
                  </a:lnTo>
                  <a:lnTo>
                    <a:pt x="232873" y="3830"/>
                  </a:lnTo>
                  <a:lnTo>
                    <a:pt x="233663" y="1727"/>
                  </a:lnTo>
                  <a:lnTo>
                    <a:pt x="232538" y="650"/>
                  </a:lnTo>
                  <a:lnTo>
                    <a:pt x="234699" y="1869"/>
                  </a:lnTo>
                  <a:lnTo>
                    <a:pt x="235994" y="1216"/>
                  </a:lnTo>
                  <a:lnTo>
                    <a:pt x="235875" y="3137"/>
                  </a:lnTo>
                  <a:lnTo>
                    <a:pt x="237746" y="3092"/>
                  </a:lnTo>
                  <a:lnTo>
                    <a:pt x="236757" y="5486"/>
                  </a:lnTo>
                  <a:lnTo>
                    <a:pt x="238619" y="7487"/>
                  </a:lnTo>
                  <a:lnTo>
                    <a:pt x="242261" y="6988"/>
                  </a:lnTo>
                  <a:lnTo>
                    <a:pt x="245379" y="8173"/>
                  </a:lnTo>
                  <a:lnTo>
                    <a:pt x="245042" y="9499"/>
                  </a:lnTo>
                  <a:lnTo>
                    <a:pt x="247054" y="9570"/>
                  </a:lnTo>
                  <a:lnTo>
                    <a:pt x="247573" y="7405"/>
                  </a:lnTo>
                  <a:lnTo>
                    <a:pt x="248413" y="7554"/>
                  </a:lnTo>
                  <a:lnTo>
                    <a:pt x="249529" y="9101"/>
                  </a:lnTo>
                  <a:lnTo>
                    <a:pt x="250523" y="8097"/>
                  </a:lnTo>
                  <a:lnTo>
                    <a:pt x="253255" y="9536"/>
                  </a:lnTo>
                  <a:lnTo>
                    <a:pt x="256219" y="8760"/>
                  </a:lnTo>
                  <a:lnTo>
                    <a:pt x="256921" y="10783"/>
                  </a:lnTo>
                  <a:lnTo>
                    <a:pt x="259252" y="11515"/>
                  </a:lnTo>
                  <a:lnTo>
                    <a:pt x="260285" y="11244"/>
                  </a:lnTo>
                  <a:lnTo>
                    <a:pt x="260872" y="12725"/>
                  </a:lnTo>
                  <a:lnTo>
                    <a:pt x="264010" y="13367"/>
                  </a:lnTo>
                  <a:lnTo>
                    <a:pt x="264918" y="14943"/>
                  </a:lnTo>
                  <a:lnTo>
                    <a:pt x="266552" y="14960"/>
                  </a:lnTo>
                  <a:lnTo>
                    <a:pt x="268588" y="15698"/>
                  </a:lnTo>
                  <a:lnTo>
                    <a:pt x="269286" y="16607"/>
                  </a:lnTo>
                  <a:lnTo>
                    <a:pt x="271797" y="17849"/>
                  </a:lnTo>
                  <a:lnTo>
                    <a:pt x="271560" y="19326"/>
                  </a:lnTo>
                  <a:lnTo>
                    <a:pt x="274411" y="19242"/>
                  </a:lnTo>
                  <a:lnTo>
                    <a:pt x="276183" y="17906"/>
                  </a:lnTo>
                  <a:lnTo>
                    <a:pt x="278492" y="18059"/>
                  </a:lnTo>
                  <a:lnTo>
                    <a:pt x="278573" y="17439"/>
                  </a:lnTo>
                  <a:lnTo>
                    <a:pt x="282146" y="17066"/>
                  </a:lnTo>
                  <a:lnTo>
                    <a:pt x="283245" y="19091"/>
                  </a:lnTo>
                  <a:lnTo>
                    <a:pt x="284116" y="18476"/>
                  </a:lnTo>
                  <a:lnTo>
                    <a:pt x="287113" y="19222"/>
                  </a:lnTo>
                  <a:lnTo>
                    <a:pt x="289273" y="17582"/>
                  </a:lnTo>
                  <a:lnTo>
                    <a:pt x="292734" y="17888"/>
                  </a:lnTo>
                  <a:lnTo>
                    <a:pt x="292388" y="19508"/>
                  </a:lnTo>
                  <a:lnTo>
                    <a:pt x="293636" y="21930"/>
                  </a:lnTo>
                  <a:lnTo>
                    <a:pt x="292879" y="24895"/>
                  </a:lnTo>
                  <a:lnTo>
                    <a:pt x="293270" y="25184"/>
                  </a:lnTo>
                  <a:lnTo>
                    <a:pt x="295438" y="23646"/>
                  </a:lnTo>
                  <a:lnTo>
                    <a:pt x="297665" y="23806"/>
                  </a:lnTo>
                  <a:lnTo>
                    <a:pt x="299249" y="22340"/>
                  </a:lnTo>
                  <a:lnTo>
                    <a:pt x="301292" y="20149"/>
                  </a:lnTo>
                  <a:lnTo>
                    <a:pt x="301453" y="16200"/>
                  </a:lnTo>
                  <a:lnTo>
                    <a:pt x="302807" y="14823"/>
                  </a:lnTo>
                  <a:lnTo>
                    <a:pt x="305147" y="15200"/>
                  </a:lnTo>
                  <a:lnTo>
                    <a:pt x="305433" y="13240"/>
                  </a:lnTo>
                  <a:lnTo>
                    <a:pt x="306371" y="12401"/>
                  </a:lnTo>
                  <a:lnTo>
                    <a:pt x="307523" y="12423"/>
                  </a:lnTo>
                  <a:lnTo>
                    <a:pt x="309316" y="13903"/>
                  </a:lnTo>
                  <a:lnTo>
                    <a:pt x="312065" y="12903"/>
                  </a:lnTo>
                  <a:lnTo>
                    <a:pt x="313916" y="13874"/>
                  </a:lnTo>
                  <a:lnTo>
                    <a:pt x="315092" y="15434"/>
                  </a:lnTo>
                  <a:lnTo>
                    <a:pt x="316309" y="18110"/>
                  </a:lnTo>
                  <a:lnTo>
                    <a:pt x="317514" y="18542"/>
                  </a:lnTo>
                  <a:lnTo>
                    <a:pt x="317478" y="20756"/>
                  </a:lnTo>
                  <a:lnTo>
                    <a:pt x="318148" y="21846"/>
                  </a:lnTo>
                  <a:lnTo>
                    <a:pt x="320292" y="22098"/>
                  </a:lnTo>
                  <a:lnTo>
                    <a:pt x="322079" y="20906"/>
                  </a:lnTo>
                  <a:lnTo>
                    <a:pt x="322637" y="18860"/>
                  </a:lnTo>
                  <a:lnTo>
                    <a:pt x="325066" y="18142"/>
                  </a:lnTo>
                  <a:lnTo>
                    <a:pt x="326070" y="17224"/>
                  </a:lnTo>
                  <a:lnTo>
                    <a:pt x="328564" y="16923"/>
                  </a:lnTo>
                  <a:lnTo>
                    <a:pt x="329439" y="17230"/>
                  </a:lnTo>
                  <a:lnTo>
                    <a:pt x="329485" y="19064"/>
                  </a:lnTo>
                  <a:lnTo>
                    <a:pt x="328332" y="22724"/>
                  </a:lnTo>
                  <a:lnTo>
                    <a:pt x="326840" y="24892"/>
                  </a:lnTo>
                  <a:lnTo>
                    <a:pt x="327203" y="25284"/>
                  </a:lnTo>
                  <a:lnTo>
                    <a:pt x="327131" y="28034"/>
                  </a:lnTo>
                  <a:lnTo>
                    <a:pt x="325321" y="28664"/>
                  </a:lnTo>
                  <a:lnTo>
                    <a:pt x="323798" y="29698"/>
                  </a:lnTo>
                  <a:lnTo>
                    <a:pt x="323175" y="31059"/>
                  </a:lnTo>
                  <a:lnTo>
                    <a:pt x="321687" y="31251"/>
                  </a:lnTo>
                  <a:lnTo>
                    <a:pt x="321111" y="33978"/>
                  </a:lnTo>
                  <a:lnTo>
                    <a:pt x="321963" y="35338"/>
                  </a:lnTo>
                  <a:lnTo>
                    <a:pt x="321761" y="37416"/>
                  </a:lnTo>
                  <a:lnTo>
                    <a:pt x="320819" y="40026"/>
                  </a:lnTo>
                  <a:lnTo>
                    <a:pt x="319930" y="43708"/>
                  </a:lnTo>
                  <a:lnTo>
                    <a:pt x="319885" y="45096"/>
                  </a:lnTo>
                  <a:lnTo>
                    <a:pt x="321714" y="46425"/>
                  </a:lnTo>
                  <a:lnTo>
                    <a:pt x="324564" y="43858"/>
                  </a:lnTo>
                  <a:lnTo>
                    <a:pt x="325746" y="41638"/>
                  </a:lnTo>
                  <a:lnTo>
                    <a:pt x="327406" y="39803"/>
                  </a:lnTo>
                  <a:lnTo>
                    <a:pt x="330722" y="37824"/>
                  </a:lnTo>
                  <a:lnTo>
                    <a:pt x="333613" y="37080"/>
                  </a:lnTo>
                  <a:lnTo>
                    <a:pt x="335904" y="35202"/>
                  </a:lnTo>
                  <a:lnTo>
                    <a:pt x="337421" y="34876"/>
                  </a:lnTo>
                  <a:lnTo>
                    <a:pt x="339675" y="35337"/>
                  </a:lnTo>
                  <a:lnTo>
                    <a:pt x="340360" y="34560"/>
                  </a:lnTo>
                  <a:lnTo>
                    <a:pt x="342349" y="33419"/>
                  </a:lnTo>
                  <a:lnTo>
                    <a:pt x="343288" y="31708"/>
                  </a:lnTo>
                  <a:lnTo>
                    <a:pt x="344521" y="31287"/>
                  </a:lnTo>
                  <a:lnTo>
                    <a:pt x="345684" y="31643"/>
                  </a:lnTo>
                  <a:lnTo>
                    <a:pt x="348174" y="31039"/>
                  </a:lnTo>
                  <a:lnTo>
                    <a:pt x="348506" y="29516"/>
                  </a:lnTo>
                  <a:lnTo>
                    <a:pt x="350918" y="28010"/>
                  </a:lnTo>
                  <a:lnTo>
                    <a:pt x="353653" y="28720"/>
                  </a:lnTo>
                  <a:lnTo>
                    <a:pt x="354282" y="27799"/>
                  </a:lnTo>
                  <a:lnTo>
                    <a:pt x="355991" y="26937"/>
                  </a:lnTo>
                  <a:lnTo>
                    <a:pt x="357137" y="27409"/>
                  </a:lnTo>
                  <a:lnTo>
                    <a:pt x="360366" y="25725"/>
                  </a:lnTo>
                  <a:lnTo>
                    <a:pt x="362016" y="25426"/>
                  </a:lnTo>
                  <a:lnTo>
                    <a:pt x="363720" y="24172"/>
                  </a:lnTo>
                  <a:lnTo>
                    <a:pt x="366351" y="20730"/>
                  </a:lnTo>
                  <a:lnTo>
                    <a:pt x="369047" y="20167"/>
                  </a:lnTo>
                  <a:lnTo>
                    <a:pt x="369104" y="20753"/>
                  </a:lnTo>
                  <a:lnTo>
                    <a:pt x="367773" y="25666"/>
                  </a:lnTo>
                  <a:lnTo>
                    <a:pt x="366701" y="26751"/>
                  </a:lnTo>
                  <a:lnTo>
                    <a:pt x="365912" y="30468"/>
                  </a:lnTo>
                  <a:lnTo>
                    <a:pt x="364984" y="31589"/>
                  </a:lnTo>
                  <a:lnTo>
                    <a:pt x="361718" y="31070"/>
                  </a:lnTo>
                  <a:lnTo>
                    <a:pt x="357011" y="32153"/>
                  </a:lnTo>
                  <a:lnTo>
                    <a:pt x="356755" y="34795"/>
                  </a:lnTo>
                  <a:lnTo>
                    <a:pt x="354527" y="35409"/>
                  </a:lnTo>
                  <a:lnTo>
                    <a:pt x="355270" y="36200"/>
                  </a:lnTo>
                  <a:lnTo>
                    <a:pt x="355147" y="38509"/>
                  </a:lnTo>
                  <a:lnTo>
                    <a:pt x="354706" y="39516"/>
                  </a:lnTo>
                  <a:lnTo>
                    <a:pt x="353670" y="40248"/>
                  </a:lnTo>
                  <a:lnTo>
                    <a:pt x="351183" y="40665"/>
                  </a:lnTo>
                  <a:lnTo>
                    <a:pt x="350889" y="41331"/>
                  </a:lnTo>
                  <a:lnTo>
                    <a:pt x="348089" y="40552"/>
                  </a:lnTo>
                  <a:lnTo>
                    <a:pt x="346787" y="42230"/>
                  </a:lnTo>
                  <a:lnTo>
                    <a:pt x="345611" y="42230"/>
                  </a:lnTo>
                  <a:lnTo>
                    <a:pt x="344491" y="44611"/>
                  </a:lnTo>
                  <a:lnTo>
                    <a:pt x="343133" y="45701"/>
                  </a:lnTo>
                  <a:lnTo>
                    <a:pt x="342959" y="48449"/>
                  </a:lnTo>
                  <a:lnTo>
                    <a:pt x="341451" y="48644"/>
                  </a:lnTo>
                  <a:lnTo>
                    <a:pt x="339719" y="49247"/>
                  </a:lnTo>
                  <a:lnTo>
                    <a:pt x="334536" y="49656"/>
                  </a:lnTo>
                  <a:lnTo>
                    <a:pt x="331248" y="50572"/>
                  </a:lnTo>
                  <a:lnTo>
                    <a:pt x="329597" y="51919"/>
                  </a:lnTo>
                  <a:lnTo>
                    <a:pt x="328017" y="54234"/>
                  </a:lnTo>
                  <a:lnTo>
                    <a:pt x="327435" y="55820"/>
                  </a:lnTo>
                  <a:lnTo>
                    <a:pt x="325577" y="58170"/>
                  </a:lnTo>
                  <a:lnTo>
                    <a:pt x="324823" y="60322"/>
                  </a:lnTo>
                  <a:lnTo>
                    <a:pt x="322984" y="63051"/>
                  </a:lnTo>
                  <a:lnTo>
                    <a:pt x="322178" y="62883"/>
                  </a:lnTo>
                  <a:lnTo>
                    <a:pt x="321361" y="64164"/>
                  </a:lnTo>
                  <a:lnTo>
                    <a:pt x="320866" y="66149"/>
                  </a:lnTo>
                  <a:lnTo>
                    <a:pt x="321358" y="68586"/>
                  </a:lnTo>
                  <a:lnTo>
                    <a:pt x="319460" y="69499"/>
                  </a:lnTo>
                  <a:lnTo>
                    <a:pt x="318098" y="70031"/>
                  </a:lnTo>
                  <a:lnTo>
                    <a:pt x="315767" y="71846"/>
                  </a:lnTo>
                  <a:lnTo>
                    <a:pt x="315882" y="72517"/>
                  </a:lnTo>
                  <a:lnTo>
                    <a:pt x="313615" y="74494"/>
                  </a:lnTo>
                  <a:lnTo>
                    <a:pt x="310919" y="74618"/>
                  </a:lnTo>
                  <a:lnTo>
                    <a:pt x="309126" y="74266"/>
                  </a:lnTo>
                  <a:lnTo>
                    <a:pt x="306471" y="74905"/>
                  </a:lnTo>
                  <a:lnTo>
                    <a:pt x="306204" y="76299"/>
                  </a:lnTo>
                  <a:lnTo>
                    <a:pt x="303793" y="75531"/>
                  </a:lnTo>
                  <a:lnTo>
                    <a:pt x="304039" y="76872"/>
                  </a:lnTo>
                  <a:lnTo>
                    <a:pt x="303190" y="78271"/>
                  </a:lnTo>
                  <a:lnTo>
                    <a:pt x="301126" y="78123"/>
                  </a:lnTo>
                  <a:lnTo>
                    <a:pt x="299459" y="81219"/>
                  </a:lnTo>
                  <a:lnTo>
                    <a:pt x="299286" y="82734"/>
                  </a:lnTo>
                  <a:lnTo>
                    <a:pt x="298510" y="82906"/>
                  </a:lnTo>
                  <a:lnTo>
                    <a:pt x="296023" y="86199"/>
                  </a:lnTo>
                  <a:lnTo>
                    <a:pt x="296789" y="87157"/>
                  </a:lnTo>
                  <a:lnTo>
                    <a:pt x="293849" y="88194"/>
                  </a:lnTo>
                  <a:lnTo>
                    <a:pt x="294029" y="92076"/>
                  </a:lnTo>
                  <a:lnTo>
                    <a:pt x="290432" y="92828"/>
                  </a:lnTo>
                  <a:lnTo>
                    <a:pt x="289473" y="93347"/>
                  </a:lnTo>
                  <a:lnTo>
                    <a:pt x="288144" y="95162"/>
                  </a:lnTo>
                  <a:lnTo>
                    <a:pt x="288186" y="95793"/>
                  </a:lnTo>
                  <a:lnTo>
                    <a:pt x="290174" y="97758"/>
                  </a:lnTo>
                  <a:lnTo>
                    <a:pt x="290840" y="99886"/>
                  </a:lnTo>
                  <a:lnTo>
                    <a:pt x="289442" y="101123"/>
                  </a:lnTo>
                  <a:lnTo>
                    <a:pt x="287551" y="101814"/>
                  </a:lnTo>
                  <a:lnTo>
                    <a:pt x="286740" y="103565"/>
                  </a:lnTo>
                  <a:lnTo>
                    <a:pt x="288894" y="105329"/>
                  </a:lnTo>
                  <a:lnTo>
                    <a:pt x="287088" y="106649"/>
                  </a:lnTo>
                  <a:lnTo>
                    <a:pt x="289323" y="107395"/>
                  </a:lnTo>
                  <a:lnTo>
                    <a:pt x="290008" y="105693"/>
                  </a:lnTo>
                  <a:lnTo>
                    <a:pt x="290940" y="105891"/>
                  </a:lnTo>
                  <a:lnTo>
                    <a:pt x="290675" y="107329"/>
                  </a:lnTo>
                  <a:lnTo>
                    <a:pt x="292452" y="108431"/>
                  </a:lnTo>
                  <a:lnTo>
                    <a:pt x="293471" y="110043"/>
                  </a:lnTo>
                  <a:lnTo>
                    <a:pt x="295207" y="108401"/>
                  </a:lnTo>
                  <a:lnTo>
                    <a:pt x="298876" y="108517"/>
                  </a:lnTo>
                  <a:lnTo>
                    <a:pt x="300204" y="109823"/>
                  </a:lnTo>
                  <a:lnTo>
                    <a:pt x="303164" y="107599"/>
                  </a:lnTo>
                  <a:lnTo>
                    <a:pt x="306580" y="107288"/>
                  </a:lnTo>
                  <a:lnTo>
                    <a:pt x="306948" y="108151"/>
                  </a:lnTo>
                  <a:lnTo>
                    <a:pt x="308846" y="110946"/>
                  </a:lnTo>
                  <a:lnTo>
                    <a:pt x="309602" y="110551"/>
                  </a:lnTo>
                  <a:lnTo>
                    <a:pt x="311320" y="111445"/>
                  </a:lnTo>
                  <a:lnTo>
                    <a:pt x="311534" y="114311"/>
                  </a:lnTo>
                  <a:lnTo>
                    <a:pt x="314570" y="114905"/>
                  </a:lnTo>
                  <a:lnTo>
                    <a:pt x="313746" y="117393"/>
                  </a:lnTo>
                  <a:lnTo>
                    <a:pt x="314014" y="119303"/>
                  </a:lnTo>
                  <a:lnTo>
                    <a:pt x="314823" y="119681"/>
                  </a:lnTo>
                  <a:lnTo>
                    <a:pt x="315553" y="119041"/>
                  </a:lnTo>
                  <a:lnTo>
                    <a:pt x="316976" y="119194"/>
                  </a:lnTo>
                  <a:lnTo>
                    <a:pt x="318743" y="118606"/>
                  </a:lnTo>
                  <a:lnTo>
                    <a:pt x="322730" y="120984"/>
                  </a:lnTo>
                  <a:lnTo>
                    <a:pt x="324613" y="121206"/>
                  </a:lnTo>
                  <a:lnTo>
                    <a:pt x="325788" y="122803"/>
                  </a:lnTo>
                  <a:lnTo>
                    <a:pt x="326998" y="126917"/>
                  </a:lnTo>
                  <a:lnTo>
                    <a:pt x="326243" y="129055"/>
                  </a:lnTo>
                  <a:lnTo>
                    <a:pt x="326957" y="130206"/>
                  </a:lnTo>
                  <a:lnTo>
                    <a:pt x="326945" y="132992"/>
                  </a:lnTo>
                  <a:lnTo>
                    <a:pt x="327811" y="134412"/>
                  </a:lnTo>
                  <a:lnTo>
                    <a:pt x="328020" y="135883"/>
                  </a:lnTo>
                  <a:lnTo>
                    <a:pt x="329191" y="136235"/>
                  </a:lnTo>
                  <a:lnTo>
                    <a:pt x="330187" y="138405"/>
                  </a:lnTo>
                  <a:lnTo>
                    <a:pt x="331874" y="140417"/>
                  </a:lnTo>
                  <a:lnTo>
                    <a:pt x="334046" y="141165"/>
                  </a:lnTo>
                  <a:lnTo>
                    <a:pt x="338367" y="140720"/>
                  </a:lnTo>
                  <a:lnTo>
                    <a:pt x="341418" y="142108"/>
                  </a:lnTo>
                  <a:lnTo>
                    <a:pt x="342380" y="142215"/>
                  </a:lnTo>
                  <a:lnTo>
                    <a:pt x="343209" y="141174"/>
                  </a:lnTo>
                  <a:lnTo>
                    <a:pt x="343213" y="139211"/>
                  </a:lnTo>
                  <a:lnTo>
                    <a:pt x="347371" y="139725"/>
                  </a:lnTo>
                  <a:lnTo>
                    <a:pt x="349701" y="140538"/>
                  </a:lnTo>
                  <a:lnTo>
                    <a:pt x="351583" y="142005"/>
                  </a:lnTo>
                  <a:lnTo>
                    <a:pt x="353574" y="141093"/>
                  </a:lnTo>
                  <a:lnTo>
                    <a:pt x="359229" y="140189"/>
                  </a:lnTo>
                  <a:lnTo>
                    <a:pt x="361653" y="139601"/>
                  </a:lnTo>
                  <a:lnTo>
                    <a:pt x="361701" y="138206"/>
                  </a:lnTo>
                  <a:lnTo>
                    <a:pt x="362780" y="137293"/>
                  </a:lnTo>
                  <a:lnTo>
                    <a:pt x="365088" y="139320"/>
                  </a:lnTo>
                  <a:lnTo>
                    <a:pt x="367983" y="138140"/>
                  </a:lnTo>
                  <a:lnTo>
                    <a:pt x="369180" y="138335"/>
                  </a:lnTo>
                  <a:lnTo>
                    <a:pt x="370252" y="139581"/>
                  </a:lnTo>
                  <a:lnTo>
                    <a:pt x="371323" y="141914"/>
                  </a:lnTo>
                  <a:lnTo>
                    <a:pt x="372747" y="142375"/>
                  </a:lnTo>
                  <a:lnTo>
                    <a:pt x="375350" y="140644"/>
                  </a:lnTo>
                  <a:lnTo>
                    <a:pt x="374961" y="143774"/>
                  </a:lnTo>
                  <a:lnTo>
                    <a:pt x="375797" y="145868"/>
                  </a:lnTo>
                  <a:lnTo>
                    <a:pt x="374864" y="146772"/>
                  </a:lnTo>
                  <a:lnTo>
                    <a:pt x="373097" y="149698"/>
                  </a:lnTo>
                  <a:lnTo>
                    <a:pt x="374383" y="152080"/>
                  </a:lnTo>
                  <a:lnTo>
                    <a:pt x="376568" y="154040"/>
                  </a:lnTo>
                  <a:lnTo>
                    <a:pt x="376420" y="155678"/>
                  </a:lnTo>
                  <a:lnTo>
                    <a:pt x="378114" y="156271"/>
                  </a:lnTo>
                  <a:lnTo>
                    <a:pt x="379572" y="156189"/>
                  </a:lnTo>
                  <a:lnTo>
                    <a:pt x="381258" y="157482"/>
                  </a:lnTo>
                  <a:lnTo>
                    <a:pt x="382078" y="158788"/>
                  </a:lnTo>
                  <a:lnTo>
                    <a:pt x="386055" y="160754"/>
                  </a:lnTo>
                  <a:lnTo>
                    <a:pt x="386687" y="162528"/>
                  </a:lnTo>
                  <a:lnTo>
                    <a:pt x="386119" y="164422"/>
                  </a:lnTo>
                  <a:lnTo>
                    <a:pt x="388792" y="163879"/>
                  </a:lnTo>
                  <a:lnTo>
                    <a:pt x="389443" y="164520"/>
                  </a:lnTo>
                  <a:lnTo>
                    <a:pt x="391349" y="162976"/>
                  </a:lnTo>
                  <a:lnTo>
                    <a:pt x="392060" y="164449"/>
                  </a:lnTo>
                  <a:lnTo>
                    <a:pt x="394208" y="162752"/>
                  </a:lnTo>
                  <a:lnTo>
                    <a:pt x="396108" y="162406"/>
                  </a:lnTo>
                  <a:lnTo>
                    <a:pt x="399933" y="163741"/>
                  </a:lnTo>
                  <a:lnTo>
                    <a:pt x="400151" y="164629"/>
                  </a:lnTo>
                  <a:lnTo>
                    <a:pt x="399207" y="165811"/>
                  </a:lnTo>
                  <a:lnTo>
                    <a:pt x="397801" y="166538"/>
                  </a:lnTo>
                  <a:lnTo>
                    <a:pt x="397642" y="169527"/>
                  </a:lnTo>
                  <a:lnTo>
                    <a:pt x="398690" y="170825"/>
                  </a:lnTo>
                  <a:lnTo>
                    <a:pt x="399070" y="172133"/>
                  </a:lnTo>
                  <a:lnTo>
                    <a:pt x="397167" y="173572"/>
                  </a:lnTo>
                  <a:lnTo>
                    <a:pt x="396611" y="176307"/>
                  </a:lnTo>
                  <a:lnTo>
                    <a:pt x="397200" y="177244"/>
                  </a:lnTo>
                  <a:lnTo>
                    <a:pt x="399012" y="178159"/>
                  </a:lnTo>
                  <a:lnTo>
                    <a:pt x="399212" y="179368"/>
                  </a:lnTo>
                  <a:lnTo>
                    <a:pt x="401007" y="182135"/>
                  </a:lnTo>
                  <a:lnTo>
                    <a:pt x="401560" y="183584"/>
                  </a:lnTo>
                  <a:lnTo>
                    <a:pt x="401755" y="185240"/>
                  </a:lnTo>
                  <a:lnTo>
                    <a:pt x="404450" y="187469"/>
                  </a:lnTo>
                  <a:lnTo>
                    <a:pt x="403859" y="189180"/>
                  </a:lnTo>
                  <a:lnTo>
                    <a:pt x="404230" y="190646"/>
                  </a:lnTo>
                  <a:lnTo>
                    <a:pt x="403763" y="191625"/>
                  </a:lnTo>
                  <a:lnTo>
                    <a:pt x="404065" y="193197"/>
                  </a:lnTo>
                  <a:lnTo>
                    <a:pt x="403045" y="193828"/>
                  </a:lnTo>
                  <a:lnTo>
                    <a:pt x="401103" y="192630"/>
                  </a:lnTo>
                  <a:lnTo>
                    <a:pt x="399170" y="192318"/>
                  </a:lnTo>
                  <a:lnTo>
                    <a:pt x="397856" y="194299"/>
                  </a:lnTo>
                  <a:lnTo>
                    <a:pt x="396472" y="194460"/>
                  </a:lnTo>
                  <a:lnTo>
                    <a:pt x="394971" y="195683"/>
                  </a:lnTo>
                  <a:lnTo>
                    <a:pt x="393871" y="195296"/>
                  </a:lnTo>
                  <a:lnTo>
                    <a:pt x="390805" y="197095"/>
                  </a:lnTo>
                  <a:lnTo>
                    <a:pt x="390500" y="201041"/>
                  </a:lnTo>
                  <a:lnTo>
                    <a:pt x="388932" y="200257"/>
                  </a:lnTo>
                  <a:lnTo>
                    <a:pt x="387997" y="201985"/>
                  </a:lnTo>
                  <a:lnTo>
                    <a:pt x="385107" y="202316"/>
                  </a:lnTo>
                  <a:lnTo>
                    <a:pt x="383061" y="202885"/>
                  </a:lnTo>
                  <a:lnTo>
                    <a:pt x="382504" y="203941"/>
                  </a:lnTo>
                  <a:lnTo>
                    <a:pt x="380996" y="204511"/>
                  </a:lnTo>
                  <a:lnTo>
                    <a:pt x="379642" y="206051"/>
                  </a:lnTo>
                  <a:lnTo>
                    <a:pt x="377505" y="206014"/>
                  </a:lnTo>
                  <a:lnTo>
                    <a:pt x="375374" y="206418"/>
                  </a:lnTo>
                  <a:lnTo>
                    <a:pt x="373875" y="207679"/>
                  </a:lnTo>
                  <a:lnTo>
                    <a:pt x="372673" y="207611"/>
                  </a:lnTo>
                  <a:lnTo>
                    <a:pt x="371143" y="204358"/>
                  </a:lnTo>
                  <a:lnTo>
                    <a:pt x="369317" y="203418"/>
                  </a:lnTo>
                  <a:lnTo>
                    <a:pt x="369046" y="201982"/>
                  </a:lnTo>
                  <a:lnTo>
                    <a:pt x="367324" y="201959"/>
                  </a:lnTo>
                  <a:lnTo>
                    <a:pt x="366682" y="199563"/>
                  </a:lnTo>
                  <a:lnTo>
                    <a:pt x="366884" y="197135"/>
                  </a:lnTo>
                  <a:lnTo>
                    <a:pt x="365354" y="194836"/>
                  </a:lnTo>
                  <a:lnTo>
                    <a:pt x="363546" y="194065"/>
                  </a:lnTo>
                  <a:lnTo>
                    <a:pt x="363483" y="193166"/>
                  </a:lnTo>
                  <a:lnTo>
                    <a:pt x="361852" y="192867"/>
                  </a:lnTo>
                  <a:lnTo>
                    <a:pt x="361575" y="191632"/>
                  </a:lnTo>
                  <a:lnTo>
                    <a:pt x="362704" y="188085"/>
                  </a:lnTo>
                  <a:lnTo>
                    <a:pt x="361374" y="185853"/>
                  </a:lnTo>
                  <a:lnTo>
                    <a:pt x="359962" y="184640"/>
                  </a:lnTo>
                  <a:lnTo>
                    <a:pt x="358174" y="184658"/>
                  </a:lnTo>
                  <a:lnTo>
                    <a:pt x="357978" y="184624"/>
                  </a:lnTo>
                  <a:lnTo>
                    <a:pt x="356542" y="184461"/>
                  </a:lnTo>
                  <a:lnTo>
                    <a:pt x="355961" y="183014"/>
                  </a:lnTo>
                  <a:lnTo>
                    <a:pt x="354768" y="183008"/>
                  </a:lnTo>
                  <a:lnTo>
                    <a:pt x="354786" y="184989"/>
                  </a:lnTo>
                  <a:lnTo>
                    <a:pt x="353218" y="184940"/>
                  </a:lnTo>
                  <a:lnTo>
                    <a:pt x="352735" y="182854"/>
                  </a:lnTo>
                  <a:lnTo>
                    <a:pt x="350820" y="181156"/>
                  </a:lnTo>
                  <a:lnTo>
                    <a:pt x="348374" y="179549"/>
                  </a:lnTo>
                  <a:lnTo>
                    <a:pt x="346818" y="180016"/>
                  </a:lnTo>
                  <a:lnTo>
                    <a:pt x="345687" y="179311"/>
                  </a:lnTo>
                  <a:lnTo>
                    <a:pt x="343768" y="180624"/>
                  </a:lnTo>
                  <a:lnTo>
                    <a:pt x="342108" y="180246"/>
                  </a:lnTo>
                  <a:lnTo>
                    <a:pt x="340404" y="180594"/>
                  </a:lnTo>
                  <a:lnTo>
                    <a:pt x="339675" y="182743"/>
                  </a:lnTo>
                  <a:lnTo>
                    <a:pt x="337931" y="182654"/>
                  </a:lnTo>
                  <a:lnTo>
                    <a:pt x="337023" y="183392"/>
                  </a:lnTo>
                  <a:lnTo>
                    <a:pt x="335613" y="187241"/>
                  </a:lnTo>
                  <a:lnTo>
                    <a:pt x="335517" y="189081"/>
                  </a:lnTo>
                  <a:lnTo>
                    <a:pt x="334555" y="190852"/>
                  </a:lnTo>
                  <a:lnTo>
                    <a:pt x="334085" y="193831"/>
                  </a:lnTo>
                  <a:lnTo>
                    <a:pt x="334690" y="195142"/>
                  </a:lnTo>
                  <a:lnTo>
                    <a:pt x="336377" y="195363"/>
                  </a:lnTo>
                  <a:lnTo>
                    <a:pt x="338859" y="195155"/>
                  </a:lnTo>
                  <a:lnTo>
                    <a:pt x="339286" y="197484"/>
                  </a:lnTo>
                  <a:lnTo>
                    <a:pt x="338653" y="197867"/>
                  </a:lnTo>
                  <a:lnTo>
                    <a:pt x="337880" y="202530"/>
                  </a:lnTo>
                  <a:lnTo>
                    <a:pt x="335820" y="201522"/>
                  </a:lnTo>
                  <a:lnTo>
                    <a:pt x="334592" y="202837"/>
                  </a:lnTo>
                  <a:lnTo>
                    <a:pt x="336849" y="206397"/>
                  </a:lnTo>
                  <a:lnTo>
                    <a:pt x="336726" y="208325"/>
                  </a:lnTo>
                  <a:lnTo>
                    <a:pt x="337037" y="211518"/>
                  </a:lnTo>
                  <a:lnTo>
                    <a:pt x="338574" y="214069"/>
                  </a:lnTo>
                  <a:lnTo>
                    <a:pt x="339519" y="217183"/>
                  </a:lnTo>
                  <a:lnTo>
                    <a:pt x="337039" y="217714"/>
                  </a:lnTo>
                  <a:lnTo>
                    <a:pt x="334713" y="217855"/>
                  </a:lnTo>
                  <a:lnTo>
                    <a:pt x="331248" y="219632"/>
                  </a:lnTo>
                  <a:lnTo>
                    <a:pt x="330556" y="218755"/>
                  </a:lnTo>
                  <a:lnTo>
                    <a:pt x="328860" y="219334"/>
                  </a:lnTo>
                  <a:lnTo>
                    <a:pt x="328176" y="218578"/>
                  </a:lnTo>
                  <a:lnTo>
                    <a:pt x="325486" y="219383"/>
                  </a:lnTo>
                  <a:lnTo>
                    <a:pt x="324185" y="221873"/>
                  </a:lnTo>
                  <a:lnTo>
                    <a:pt x="324078" y="223308"/>
                  </a:lnTo>
                  <a:lnTo>
                    <a:pt x="321925" y="221941"/>
                  </a:lnTo>
                  <a:lnTo>
                    <a:pt x="320568" y="223515"/>
                  </a:lnTo>
                  <a:lnTo>
                    <a:pt x="320941" y="224476"/>
                  </a:lnTo>
                  <a:lnTo>
                    <a:pt x="320592" y="227592"/>
                  </a:lnTo>
                  <a:lnTo>
                    <a:pt x="318855" y="227707"/>
                  </a:lnTo>
                  <a:lnTo>
                    <a:pt x="318657" y="229474"/>
                  </a:lnTo>
                  <a:lnTo>
                    <a:pt x="319542" y="231275"/>
                  </a:lnTo>
                  <a:lnTo>
                    <a:pt x="318505" y="233157"/>
                  </a:lnTo>
                  <a:lnTo>
                    <a:pt x="320326" y="233615"/>
                  </a:lnTo>
                  <a:lnTo>
                    <a:pt x="320757" y="236082"/>
                  </a:lnTo>
                  <a:lnTo>
                    <a:pt x="321826" y="236311"/>
                  </a:lnTo>
                  <a:lnTo>
                    <a:pt x="321644" y="238950"/>
                  </a:lnTo>
                  <a:lnTo>
                    <a:pt x="319902" y="239211"/>
                  </a:lnTo>
                  <a:lnTo>
                    <a:pt x="320229" y="242036"/>
                  </a:lnTo>
                  <a:lnTo>
                    <a:pt x="319691" y="243987"/>
                  </a:lnTo>
                  <a:lnTo>
                    <a:pt x="318703" y="244890"/>
                  </a:lnTo>
                  <a:lnTo>
                    <a:pt x="319349" y="245844"/>
                  </a:lnTo>
                  <a:lnTo>
                    <a:pt x="317448" y="246606"/>
                  </a:lnTo>
                  <a:lnTo>
                    <a:pt x="317666" y="249536"/>
                  </a:lnTo>
                  <a:lnTo>
                    <a:pt x="317073" y="251799"/>
                  </a:lnTo>
                  <a:lnTo>
                    <a:pt x="314348" y="251556"/>
                  </a:lnTo>
                  <a:lnTo>
                    <a:pt x="312010" y="253018"/>
                  </a:lnTo>
                  <a:lnTo>
                    <a:pt x="311041" y="252711"/>
                  </a:lnTo>
                  <a:lnTo>
                    <a:pt x="309448" y="253735"/>
                  </a:lnTo>
                  <a:lnTo>
                    <a:pt x="309040" y="255298"/>
                  </a:lnTo>
                  <a:lnTo>
                    <a:pt x="305499" y="255661"/>
                  </a:lnTo>
                  <a:lnTo>
                    <a:pt x="302050" y="255597"/>
                  </a:lnTo>
                  <a:lnTo>
                    <a:pt x="299867" y="255057"/>
                  </a:lnTo>
                  <a:lnTo>
                    <a:pt x="297760" y="254121"/>
                  </a:lnTo>
                  <a:lnTo>
                    <a:pt x="297876" y="252744"/>
                  </a:lnTo>
                  <a:lnTo>
                    <a:pt x="296331" y="251173"/>
                  </a:lnTo>
                  <a:lnTo>
                    <a:pt x="294167" y="250262"/>
                  </a:lnTo>
                  <a:lnTo>
                    <a:pt x="293665" y="251391"/>
                  </a:lnTo>
                  <a:lnTo>
                    <a:pt x="292141" y="252072"/>
                  </a:lnTo>
                  <a:lnTo>
                    <a:pt x="292357" y="253064"/>
                  </a:lnTo>
                  <a:lnTo>
                    <a:pt x="291779" y="255353"/>
                  </a:lnTo>
                  <a:lnTo>
                    <a:pt x="292854" y="255642"/>
                  </a:lnTo>
                  <a:lnTo>
                    <a:pt x="292916" y="257400"/>
                  </a:lnTo>
                  <a:lnTo>
                    <a:pt x="293555" y="260684"/>
                  </a:lnTo>
                  <a:lnTo>
                    <a:pt x="291433" y="260397"/>
                  </a:lnTo>
                  <a:lnTo>
                    <a:pt x="292054" y="261935"/>
                  </a:lnTo>
                  <a:lnTo>
                    <a:pt x="290986" y="262519"/>
                  </a:lnTo>
                  <a:lnTo>
                    <a:pt x="291059" y="263591"/>
                  </a:lnTo>
                  <a:lnTo>
                    <a:pt x="292986" y="264149"/>
                  </a:lnTo>
                  <a:lnTo>
                    <a:pt x="294667" y="266724"/>
                  </a:lnTo>
                  <a:lnTo>
                    <a:pt x="298963" y="266539"/>
                  </a:lnTo>
                  <a:lnTo>
                    <a:pt x="300844" y="267977"/>
                  </a:lnTo>
                  <a:lnTo>
                    <a:pt x="300275" y="269084"/>
                  </a:lnTo>
                  <a:lnTo>
                    <a:pt x="303900" y="269363"/>
                  </a:lnTo>
                  <a:lnTo>
                    <a:pt x="304664" y="270007"/>
                  </a:lnTo>
                  <a:lnTo>
                    <a:pt x="305825" y="269593"/>
                  </a:lnTo>
                  <a:lnTo>
                    <a:pt x="307394" y="269800"/>
                  </a:lnTo>
                  <a:lnTo>
                    <a:pt x="308635" y="272480"/>
                  </a:lnTo>
                  <a:lnTo>
                    <a:pt x="310901" y="272872"/>
                  </a:lnTo>
                  <a:lnTo>
                    <a:pt x="311398" y="273904"/>
                  </a:lnTo>
                  <a:lnTo>
                    <a:pt x="310578" y="276263"/>
                  </a:lnTo>
                  <a:lnTo>
                    <a:pt x="312013" y="277989"/>
                  </a:lnTo>
                  <a:lnTo>
                    <a:pt x="310073" y="278184"/>
                  </a:lnTo>
                  <a:lnTo>
                    <a:pt x="310558" y="279430"/>
                  </a:lnTo>
                  <a:lnTo>
                    <a:pt x="310081" y="281546"/>
                  </a:lnTo>
                  <a:lnTo>
                    <a:pt x="310216" y="283274"/>
                  </a:lnTo>
                  <a:lnTo>
                    <a:pt x="309840" y="286126"/>
                  </a:lnTo>
                  <a:lnTo>
                    <a:pt x="310130" y="287352"/>
                  </a:lnTo>
                  <a:lnTo>
                    <a:pt x="311559" y="286879"/>
                  </a:lnTo>
                  <a:lnTo>
                    <a:pt x="311842" y="289632"/>
                  </a:lnTo>
                  <a:lnTo>
                    <a:pt x="310712" y="292195"/>
                  </a:lnTo>
                  <a:lnTo>
                    <a:pt x="312010" y="293295"/>
                  </a:lnTo>
                  <a:lnTo>
                    <a:pt x="314755" y="292781"/>
                  </a:lnTo>
                  <a:lnTo>
                    <a:pt x="315553" y="294085"/>
                  </a:lnTo>
                  <a:lnTo>
                    <a:pt x="316437" y="293090"/>
                  </a:lnTo>
                  <a:lnTo>
                    <a:pt x="317516" y="294219"/>
                  </a:lnTo>
                  <a:lnTo>
                    <a:pt x="318071" y="296020"/>
                  </a:lnTo>
                  <a:lnTo>
                    <a:pt x="319557" y="295371"/>
                  </a:lnTo>
                  <a:lnTo>
                    <a:pt x="324823" y="294348"/>
                  </a:lnTo>
                  <a:lnTo>
                    <a:pt x="325240" y="296004"/>
                  </a:lnTo>
                  <a:lnTo>
                    <a:pt x="326893" y="296735"/>
                  </a:lnTo>
                  <a:lnTo>
                    <a:pt x="326588" y="297550"/>
                  </a:lnTo>
                  <a:lnTo>
                    <a:pt x="328313" y="298490"/>
                  </a:lnTo>
                  <a:lnTo>
                    <a:pt x="330365" y="300579"/>
                  </a:lnTo>
                  <a:lnTo>
                    <a:pt x="331532" y="303752"/>
                  </a:lnTo>
                  <a:lnTo>
                    <a:pt x="332944" y="304632"/>
                  </a:lnTo>
                  <a:lnTo>
                    <a:pt x="333577" y="305708"/>
                  </a:lnTo>
                  <a:lnTo>
                    <a:pt x="334983" y="306473"/>
                  </a:lnTo>
                  <a:lnTo>
                    <a:pt x="336753" y="305795"/>
                  </a:lnTo>
                  <a:lnTo>
                    <a:pt x="338716" y="307169"/>
                  </a:lnTo>
                  <a:lnTo>
                    <a:pt x="339901" y="306254"/>
                  </a:lnTo>
                  <a:lnTo>
                    <a:pt x="341546" y="306420"/>
                  </a:lnTo>
                  <a:lnTo>
                    <a:pt x="342210" y="303708"/>
                  </a:lnTo>
                  <a:lnTo>
                    <a:pt x="343183" y="302474"/>
                  </a:lnTo>
                  <a:lnTo>
                    <a:pt x="342886" y="300952"/>
                  </a:lnTo>
                  <a:lnTo>
                    <a:pt x="343471" y="300363"/>
                  </a:lnTo>
                  <a:lnTo>
                    <a:pt x="346090" y="301804"/>
                  </a:lnTo>
                  <a:lnTo>
                    <a:pt x="347070" y="301512"/>
                  </a:lnTo>
                  <a:lnTo>
                    <a:pt x="347991" y="299606"/>
                  </a:lnTo>
                  <a:lnTo>
                    <a:pt x="348903" y="300814"/>
                  </a:lnTo>
                  <a:lnTo>
                    <a:pt x="349102" y="302366"/>
                  </a:lnTo>
                  <a:lnTo>
                    <a:pt x="351364" y="299833"/>
                  </a:lnTo>
                  <a:lnTo>
                    <a:pt x="352463" y="299783"/>
                  </a:lnTo>
                  <a:lnTo>
                    <a:pt x="352402" y="298121"/>
                  </a:lnTo>
                  <a:lnTo>
                    <a:pt x="353785" y="297161"/>
                  </a:lnTo>
                  <a:lnTo>
                    <a:pt x="355728" y="294209"/>
                  </a:lnTo>
                  <a:lnTo>
                    <a:pt x="357033" y="294108"/>
                  </a:lnTo>
                  <a:lnTo>
                    <a:pt x="358095" y="294871"/>
                  </a:lnTo>
                  <a:lnTo>
                    <a:pt x="356929" y="294911"/>
                  </a:lnTo>
                  <a:lnTo>
                    <a:pt x="354719" y="296774"/>
                  </a:lnTo>
                  <a:lnTo>
                    <a:pt x="354534" y="298037"/>
                  </a:lnTo>
                  <a:lnTo>
                    <a:pt x="353500" y="298634"/>
                  </a:lnTo>
                  <a:lnTo>
                    <a:pt x="355214" y="300812"/>
                  </a:lnTo>
                  <a:lnTo>
                    <a:pt x="354943" y="305132"/>
                  </a:lnTo>
                  <a:lnTo>
                    <a:pt x="356215" y="308329"/>
                  </a:lnTo>
                  <a:lnTo>
                    <a:pt x="356224" y="311750"/>
                  </a:lnTo>
                  <a:lnTo>
                    <a:pt x="356566" y="312050"/>
                  </a:lnTo>
                  <a:lnTo>
                    <a:pt x="356984" y="316355"/>
                  </a:lnTo>
                  <a:lnTo>
                    <a:pt x="357565" y="317186"/>
                  </a:lnTo>
                  <a:lnTo>
                    <a:pt x="357094" y="320637"/>
                  </a:lnTo>
                  <a:lnTo>
                    <a:pt x="357775" y="323354"/>
                  </a:lnTo>
                  <a:lnTo>
                    <a:pt x="358969" y="325362"/>
                  </a:lnTo>
                  <a:lnTo>
                    <a:pt x="358790" y="327344"/>
                  </a:lnTo>
                  <a:lnTo>
                    <a:pt x="357982" y="329889"/>
                  </a:lnTo>
                  <a:lnTo>
                    <a:pt x="358821" y="332870"/>
                  </a:lnTo>
                  <a:lnTo>
                    <a:pt x="357908" y="333496"/>
                  </a:lnTo>
                  <a:lnTo>
                    <a:pt x="358042" y="337074"/>
                  </a:lnTo>
                  <a:lnTo>
                    <a:pt x="358346" y="338207"/>
                  </a:lnTo>
                  <a:lnTo>
                    <a:pt x="357766" y="338937"/>
                  </a:lnTo>
                  <a:lnTo>
                    <a:pt x="356854" y="342122"/>
                  </a:lnTo>
                  <a:lnTo>
                    <a:pt x="357573" y="343840"/>
                  </a:lnTo>
                  <a:lnTo>
                    <a:pt x="356144" y="346974"/>
                  </a:lnTo>
                  <a:lnTo>
                    <a:pt x="355823" y="350413"/>
                  </a:lnTo>
                  <a:lnTo>
                    <a:pt x="357241" y="352023"/>
                  </a:lnTo>
                  <a:lnTo>
                    <a:pt x="357007" y="353175"/>
                  </a:lnTo>
                  <a:lnTo>
                    <a:pt x="355326" y="354720"/>
                  </a:lnTo>
                  <a:lnTo>
                    <a:pt x="353467" y="354834"/>
                  </a:lnTo>
                  <a:lnTo>
                    <a:pt x="353072" y="353921"/>
                  </a:lnTo>
                  <a:lnTo>
                    <a:pt x="350804" y="355760"/>
                  </a:lnTo>
                  <a:lnTo>
                    <a:pt x="347726" y="353891"/>
                  </a:lnTo>
                  <a:lnTo>
                    <a:pt x="346097" y="354280"/>
                  </a:lnTo>
                  <a:lnTo>
                    <a:pt x="345315" y="355697"/>
                  </a:lnTo>
                  <a:lnTo>
                    <a:pt x="343215" y="355292"/>
                  </a:lnTo>
                  <a:lnTo>
                    <a:pt x="341893" y="354553"/>
                  </a:lnTo>
                  <a:lnTo>
                    <a:pt x="340806" y="355920"/>
                  </a:lnTo>
                  <a:lnTo>
                    <a:pt x="339445" y="356225"/>
                  </a:lnTo>
                  <a:lnTo>
                    <a:pt x="338207" y="357563"/>
                  </a:lnTo>
                  <a:lnTo>
                    <a:pt x="337068" y="358063"/>
                  </a:lnTo>
                  <a:lnTo>
                    <a:pt x="335860" y="359399"/>
                  </a:lnTo>
                  <a:lnTo>
                    <a:pt x="334717" y="359771"/>
                  </a:lnTo>
                  <a:lnTo>
                    <a:pt x="333981" y="360805"/>
                  </a:lnTo>
                  <a:lnTo>
                    <a:pt x="332586" y="360564"/>
                  </a:lnTo>
                  <a:lnTo>
                    <a:pt x="330232" y="362498"/>
                  </a:lnTo>
                  <a:lnTo>
                    <a:pt x="329044" y="364755"/>
                  </a:lnTo>
                  <a:lnTo>
                    <a:pt x="329864" y="366045"/>
                  </a:lnTo>
                  <a:lnTo>
                    <a:pt x="329769" y="367062"/>
                  </a:lnTo>
                  <a:lnTo>
                    <a:pt x="326662" y="368838"/>
                  </a:lnTo>
                  <a:lnTo>
                    <a:pt x="325903" y="370741"/>
                  </a:lnTo>
                  <a:lnTo>
                    <a:pt x="325922" y="371958"/>
                  </a:lnTo>
                  <a:lnTo>
                    <a:pt x="325108" y="373552"/>
                  </a:lnTo>
                  <a:lnTo>
                    <a:pt x="322259" y="375812"/>
                  </a:lnTo>
                  <a:lnTo>
                    <a:pt x="322648" y="377713"/>
                  </a:lnTo>
                  <a:lnTo>
                    <a:pt x="323430" y="379230"/>
                  </a:lnTo>
                  <a:lnTo>
                    <a:pt x="323018" y="381603"/>
                  </a:lnTo>
                  <a:lnTo>
                    <a:pt x="322391" y="382569"/>
                  </a:lnTo>
                  <a:lnTo>
                    <a:pt x="319974" y="382743"/>
                  </a:lnTo>
                  <a:lnTo>
                    <a:pt x="318536" y="384236"/>
                  </a:lnTo>
                  <a:lnTo>
                    <a:pt x="316468" y="383000"/>
                  </a:lnTo>
                  <a:lnTo>
                    <a:pt x="315123" y="383933"/>
                  </a:lnTo>
                  <a:lnTo>
                    <a:pt x="315115" y="382078"/>
                  </a:lnTo>
                  <a:lnTo>
                    <a:pt x="314619" y="381362"/>
                  </a:lnTo>
                  <a:lnTo>
                    <a:pt x="312555" y="380987"/>
                  </a:lnTo>
                  <a:lnTo>
                    <a:pt x="311912" y="379582"/>
                  </a:lnTo>
                  <a:lnTo>
                    <a:pt x="312416" y="377976"/>
                  </a:lnTo>
                  <a:lnTo>
                    <a:pt x="312030" y="376232"/>
                  </a:lnTo>
                  <a:lnTo>
                    <a:pt x="313362" y="371226"/>
                  </a:lnTo>
                  <a:lnTo>
                    <a:pt x="309970" y="369655"/>
                  </a:lnTo>
                  <a:lnTo>
                    <a:pt x="309541" y="367840"/>
                  </a:lnTo>
                  <a:lnTo>
                    <a:pt x="306426" y="368059"/>
                  </a:lnTo>
                  <a:lnTo>
                    <a:pt x="306548" y="369564"/>
                  </a:lnTo>
                  <a:lnTo>
                    <a:pt x="305227" y="370436"/>
                  </a:lnTo>
                  <a:lnTo>
                    <a:pt x="304992" y="371315"/>
                  </a:lnTo>
                  <a:lnTo>
                    <a:pt x="305652" y="373327"/>
                  </a:lnTo>
                  <a:lnTo>
                    <a:pt x="304551" y="374867"/>
                  </a:lnTo>
                  <a:lnTo>
                    <a:pt x="300842" y="374217"/>
                  </a:lnTo>
                  <a:lnTo>
                    <a:pt x="299858" y="373422"/>
                  </a:lnTo>
                  <a:lnTo>
                    <a:pt x="298487" y="375490"/>
                  </a:lnTo>
                  <a:lnTo>
                    <a:pt x="298269" y="377617"/>
                  </a:lnTo>
                  <a:lnTo>
                    <a:pt x="296327" y="375735"/>
                  </a:lnTo>
                  <a:lnTo>
                    <a:pt x="294528" y="377190"/>
                  </a:lnTo>
                  <a:lnTo>
                    <a:pt x="293586" y="376942"/>
                  </a:lnTo>
                  <a:lnTo>
                    <a:pt x="290468" y="377683"/>
                  </a:lnTo>
                  <a:lnTo>
                    <a:pt x="288669" y="377389"/>
                  </a:lnTo>
                  <a:lnTo>
                    <a:pt x="287444" y="378563"/>
                  </a:lnTo>
                  <a:lnTo>
                    <a:pt x="286359" y="377069"/>
                  </a:lnTo>
                  <a:lnTo>
                    <a:pt x="284839" y="376945"/>
                  </a:lnTo>
                  <a:lnTo>
                    <a:pt x="283887" y="375418"/>
                  </a:lnTo>
                  <a:lnTo>
                    <a:pt x="284174" y="373998"/>
                  </a:lnTo>
                  <a:lnTo>
                    <a:pt x="281628" y="373446"/>
                  </a:lnTo>
                  <a:lnTo>
                    <a:pt x="278869" y="373544"/>
                  </a:lnTo>
                  <a:lnTo>
                    <a:pt x="278936" y="371954"/>
                  </a:lnTo>
                  <a:lnTo>
                    <a:pt x="277172" y="371948"/>
                  </a:lnTo>
                  <a:lnTo>
                    <a:pt x="275349" y="369307"/>
                  </a:lnTo>
                  <a:lnTo>
                    <a:pt x="273746" y="369066"/>
                  </a:lnTo>
                  <a:lnTo>
                    <a:pt x="272387" y="369745"/>
                  </a:lnTo>
                  <a:lnTo>
                    <a:pt x="270897" y="371417"/>
                  </a:lnTo>
                  <a:lnTo>
                    <a:pt x="270010" y="370301"/>
                  </a:lnTo>
                  <a:lnTo>
                    <a:pt x="269321" y="366194"/>
                  </a:lnTo>
                  <a:lnTo>
                    <a:pt x="269426" y="364776"/>
                  </a:lnTo>
                  <a:lnTo>
                    <a:pt x="270810" y="363378"/>
                  </a:lnTo>
                  <a:lnTo>
                    <a:pt x="271456" y="359998"/>
                  </a:lnTo>
                  <a:lnTo>
                    <a:pt x="271768" y="355750"/>
                  </a:lnTo>
                  <a:lnTo>
                    <a:pt x="270687" y="355418"/>
                  </a:lnTo>
                  <a:lnTo>
                    <a:pt x="268403" y="357408"/>
                  </a:lnTo>
                  <a:lnTo>
                    <a:pt x="267595" y="355418"/>
                  </a:lnTo>
                  <a:lnTo>
                    <a:pt x="266500" y="356212"/>
                  </a:lnTo>
                  <a:lnTo>
                    <a:pt x="266779" y="357396"/>
                  </a:lnTo>
                  <a:lnTo>
                    <a:pt x="265502" y="357777"/>
                  </a:lnTo>
                  <a:lnTo>
                    <a:pt x="264413" y="357382"/>
                  </a:lnTo>
                  <a:lnTo>
                    <a:pt x="262772" y="358359"/>
                  </a:lnTo>
                  <a:lnTo>
                    <a:pt x="259989" y="356959"/>
                  </a:lnTo>
                  <a:lnTo>
                    <a:pt x="259131" y="357387"/>
                  </a:lnTo>
                  <a:lnTo>
                    <a:pt x="256584" y="356300"/>
                  </a:lnTo>
                  <a:lnTo>
                    <a:pt x="252887" y="356528"/>
                  </a:lnTo>
                  <a:lnTo>
                    <a:pt x="251058" y="353798"/>
                  </a:lnTo>
                  <a:lnTo>
                    <a:pt x="249197" y="350417"/>
                  </a:lnTo>
                  <a:lnTo>
                    <a:pt x="248286" y="350493"/>
                  </a:lnTo>
                  <a:lnTo>
                    <a:pt x="245939" y="348939"/>
                  </a:lnTo>
                  <a:lnTo>
                    <a:pt x="244513" y="349845"/>
                  </a:lnTo>
                  <a:lnTo>
                    <a:pt x="242662" y="349720"/>
                  </a:lnTo>
                  <a:lnTo>
                    <a:pt x="241634" y="352514"/>
                  </a:lnTo>
                  <a:lnTo>
                    <a:pt x="240947" y="352610"/>
                  </a:lnTo>
                  <a:lnTo>
                    <a:pt x="239731" y="354331"/>
                  </a:lnTo>
                  <a:lnTo>
                    <a:pt x="238684" y="354082"/>
                  </a:lnTo>
                  <a:lnTo>
                    <a:pt x="237838" y="355031"/>
                  </a:lnTo>
                  <a:lnTo>
                    <a:pt x="235059" y="355172"/>
                  </a:lnTo>
                  <a:lnTo>
                    <a:pt x="233326" y="356679"/>
                  </a:lnTo>
                  <a:lnTo>
                    <a:pt x="232695" y="356405"/>
                  </a:lnTo>
                  <a:lnTo>
                    <a:pt x="231823" y="354006"/>
                  </a:lnTo>
                  <a:lnTo>
                    <a:pt x="231004" y="353385"/>
                  </a:lnTo>
                  <a:lnTo>
                    <a:pt x="230645" y="350926"/>
                  </a:lnTo>
                  <a:lnTo>
                    <a:pt x="231152" y="348676"/>
                  </a:lnTo>
                  <a:lnTo>
                    <a:pt x="228948" y="346918"/>
                  </a:lnTo>
                  <a:lnTo>
                    <a:pt x="227390" y="349198"/>
                  </a:lnTo>
                  <a:lnTo>
                    <a:pt x="224974" y="349824"/>
                  </a:lnTo>
                  <a:lnTo>
                    <a:pt x="223839" y="349016"/>
                  </a:lnTo>
                  <a:lnTo>
                    <a:pt x="223191" y="346971"/>
                  </a:lnTo>
                  <a:lnTo>
                    <a:pt x="223270" y="343978"/>
                  </a:lnTo>
                  <a:lnTo>
                    <a:pt x="221506" y="343015"/>
                  </a:lnTo>
                  <a:lnTo>
                    <a:pt x="222181" y="340784"/>
                  </a:lnTo>
                  <a:lnTo>
                    <a:pt x="221080" y="339802"/>
                  </a:lnTo>
                  <a:lnTo>
                    <a:pt x="219250" y="339467"/>
                  </a:lnTo>
                  <a:lnTo>
                    <a:pt x="218432" y="338305"/>
                  </a:lnTo>
                  <a:lnTo>
                    <a:pt x="219235" y="336564"/>
                  </a:lnTo>
                  <a:lnTo>
                    <a:pt x="220614" y="335129"/>
                  </a:lnTo>
                  <a:lnTo>
                    <a:pt x="218840" y="333715"/>
                  </a:lnTo>
                  <a:lnTo>
                    <a:pt x="217691" y="332183"/>
                  </a:lnTo>
                  <a:lnTo>
                    <a:pt x="216517" y="331376"/>
                  </a:lnTo>
                  <a:lnTo>
                    <a:pt x="216180" y="328461"/>
                  </a:lnTo>
                  <a:lnTo>
                    <a:pt x="217976" y="329063"/>
                  </a:lnTo>
                  <a:lnTo>
                    <a:pt x="218996" y="327397"/>
                  </a:lnTo>
                  <a:lnTo>
                    <a:pt x="218837" y="325634"/>
                  </a:lnTo>
                  <a:lnTo>
                    <a:pt x="220099" y="323517"/>
                  </a:lnTo>
                  <a:lnTo>
                    <a:pt x="219570" y="322152"/>
                  </a:lnTo>
                  <a:lnTo>
                    <a:pt x="218124" y="321513"/>
                  </a:lnTo>
                  <a:lnTo>
                    <a:pt x="217268" y="318379"/>
                  </a:lnTo>
                  <a:lnTo>
                    <a:pt x="217560" y="316408"/>
                  </a:lnTo>
                  <a:lnTo>
                    <a:pt x="219417" y="314974"/>
                  </a:lnTo>
                  <a:close/>
                </a:path>
              </a:pathLst>
            </a:custGeom>
            <a:solidFill>
              <a:srgbClr val="ED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601813" y="1782076"/>
              <a:ext cx="894599" cy="985597"/>
            </a:xfrm>
            <a:custGeom>
              <a:avLst/>
              <a:pathLst>
                <a:path w="894599" h="985597">
                  <a:moveTo>
                    <a:pt x="146634" y="239506"/>
                  </a:moveTo>
                  <a:lnTo>
                    <a:pt x="146348" y="240152"/>
                  </a:lnTo>
                  <a:lnTo>
                    <a:pt x="146179" y="240780"/>
                  </a:lnTo>
                  <a:lnTo>
                    <a:pt x="145840" y="241002"/>
                  </a:lnTo>
                  <a:lnTo>
                    <a:pt x="145152" y="241139"/>
                  </a:lnTo>
                  <a:lnTo>
                    <a:pt x="143493" y="240345"/>
                  </a:lnTo>
                  <a:lnTo>
                    <a:pt x="141076" y="241547"/>
                  </a:lnTo>
                  <a:lnTo>
                    <a:pt x="138710" y="240965"/>
                  </a:lnTo>
                  <a:lnTo>
                    <a:pt x="137113" y="241717"/>
                  </a:lnTo>
                  <a:lnTo>
                    <a:pt x="136481" y="242277"/>
                  </a:lnTo>
                  <a:lnTo>
                    <a:pt x="135686" y="242874"/>
                  </a:lnTo>
                  <a:lnTo>
                    <a:pt x="135318" y="242894"/>
                  </a:lnTo>
                  <a:lnTo>
                    <a:pt x="134310" y="242696"/>
                  </a:lnTo>
                  <a:lnTo>
                    <a:pt x="131786" y="241336"/>
                  </a:lnTo>
                  <a:lnTo>
                    <a:pt x="131782" y="240257"/>
                  </a:lnTo>
                  <a:lnTo>
                    <a:pt x="129724" y="239993"/>
                  </a:lnTo>
                  <a:lnTo>
                    <a:pt x="127645" y="239004"/>
                  </a:lnTo>
                  <a:lnTo>
                    <a:pt x="127291" y="238321"/>
                  </a:lnTo>
                  <a:lnTo>
                    <a:pt x="126764" y="238057"/>
                  </a:lnTo>
                  <a:lnTo>
                    <a:pt x="126540" y="238095"/>
                  </a:lnTo>
                  <a:lnTo>
                    <a:pt x="126248" y="238144"/>
                  </a:lnTo>
                  <a:lnTo>
                    <a:pt x="125841" y="238213"/>
                  </a:lnTo>
                  <a:lnTo>
                    <a:pt x="125106" y="238374"/>
                  </a:lnTo>
                  <a:lnTo>
                    <a:pt x="124797" y="238147"/>
                  </a:lnTo>
                  <a:lnTo>
                    <a:pt x="124157" y="237377"/>
                  </a:lnTo>
                  <a:lnTo>
                    <a:pt x="122762" y="236997"/>
                  </a:lnTo>
                  <a:lnTo>
                    <a:pt x="120694" y="235907"/>
                  </a:lnTo>
                  <a:lnTo>
                    <a:pt x="118467" y="236687"/>
                  </a:lnTo>
                  <a:lnTo>
                    <a:pt x="117095" y="236876"/>
                  </a:lnTo>
                  <a:lnTo>
                    <a:pt x="115536" y="234874"/>
                  </a:lnTo>
                  <a:lnTo>
                    <a:pt x="114389" y="231774"/>
                  </a:lnTo>
                  <a:lnTo>
                    <a:pt x="114763" y="229178"/>
                  </a:lnTo>
                  <a:lnTo>
                    <a:pt x="113518" y="227294"/>
                  </a:lnTo>
                  <a:lnTo>
                    <a:pt x="111266" y="226599"/>
                  </a:lnTo>
                  <a:lnTo>
                    <a:pt x="110429" y="224992"/>
                  </a:lnTo>
                  <a:lnTo>
                    <a:pt x="110564" y="223159"/>
                  </a:lnTo>
                  <a:lnTo>
                    <a:pt x="108667" y="222154"/>
                  </a:lnTo>
                  <a:lnTo>
                    <a:pt x="107837" y="220209"/>
                  </a:lnTo>
                  <a:lnTo>
                    <a:pt x="107614" y="219835"/>
                  </a:lnTo>
                  <a:lnTo>
                    <a:pt x="107718" y="219579"/>
                  </a:lnTo>
                  <a:lnTo>
                    <a:pt x="108298" y="219196"/>
                  </a:lnTo>
                  <a:lnTo>
                    <a:pt x="109123" y="217878"/>
                  </a:lnTo>
                  <a:lnTo>
                    <a:pt x="109262" y="216395"/>
                  </a:lnTo>
                  <a:lnTo>
                    <a:pt x="108011" y="214516"/>
                  </a:lnTo>
                  <a:lnTo>
                    <a:pt x="108285" y="214124"/>
                  </a:lnTo>
                  <a:lnTo>
                    <a:pt x="109270" y="213636"/>
                  </a:lnTo>
                  <a:lnTo>
                    <a:pt x="109547" y="212396"/>
                  </a:lnTo>
                  <a:lnTo>
                    <a:pt x="108858" y="211214"/>
                  </a:lnTo>
                  <a:lnTo>
                    <a:pt x="106196" y="209123"/>
                  </a:lnTo>
                  <a:lnTo>
                    <a:pt x="106219" y="208385"/>
                  </a:lnTo>
                  <a:lnTo>
                    <a:pt x="107721" y="206522"/>
                  </a:lnTo>
                  <a:lnTo>
                    <a:pt x="106739" y="204743"/>
                  </a:lnTo>
                  <a:lnTo>
                    <a:pt x="105421" y="203803"/>
                  </a:lnTo>
                  <a:lnTo>
                    <a:pt x="105120" y="201523"/>
                  </a:lnTo>
                  <a:lnTo>
                    <a:pt x="102468" y="196492"/>
                  </a:lnTo>
                  <a:lnTo>
                    <a:pt x="101860" y="193392"/>
                  </a:lnTo>
                  <a:lnTo>
                    <a:pt x="100871" y="191965"/>
                  </a:lnTo>
                  <a:lnTo>
                    <a:pt x="102046" y="189982"/>
                  </a:lnTo>
                  <a:lnTo>
                    <a:pt x="102280" y="188661"/>
                  </a:lnTo>
                  <a:lnTo>
                    <a:pt x="100777" y="184576"/>
                  </a:lnTo>
                  <a:lnTo>
                    <a:pt x="99746" y="183146"/>
                  </a:lnTo>
                  <a:lnTo>
                    <a:pt x="99879" y="180864"/>
                  </a:lnTo>
                  <a:lnTo>
                    <a:pt x="99296" y="178419"/>
                  </a:lnTo>
                  <a:lnTo>
                    <a:pt x="98056" y="177164"/>
                  </a:lnTo>
                  <a:lnTo>
                    <a:pt x="98517" y="175371"/>
                  </a:lnTo>
                  <a:lnTo>
                    <a:pt x="99548" y="174142"/>
                  </a:lnTo>
                  <a:lnTo>
                    <a:pt x="99255" y="171658"/>
                  </a:lnTo>
                  <a:lnTo>
                    <a:pt x="99330" y="167944"/>
                  </a:lnTo>
                  <a:lnTo>
                    <a:pt x="98455" y="167795"/>
                  </a:lnTo>
                  <a:lnTo>
                    <a:pt x="97208" y="168158"/>
                  </a:lnTo>
                  <a:lnTo>
                    <a:pt x="96632" y="168376"/>
                  </a:lnTo>
                  <a:lnTo>
                    <a:pt x="96199" y="167789"/>
                  </a:lnTo>
                  <a:lnTo>
                    <a:pt x="95415" y="165851"/>
                  </a:lnTo>
                  <a:lnTo>
                    <a:pt x="95195" y="163259"/>
                  </a:lnTo>
                  <a:lnTo>
                    <a:pt x="94601" y="161814"/>
                  </a:lnTo>
                  <a:lnTo>
                    <a:pt x="94492" y="159552"/>
                  </a:lnTo>
                  <a:lnTo>
                    <a:pt x="92870" y="158653"/>
                  </a:lnTo>
                  <a:lnTo>
                    <a:pt x="94074" y="154046"/>
                  </a:lnTo>
                  <a:lnTo>
                    <a:pt x="93134" y="151442"/>
                  </a:lnTo>
                  <a:lnTo>
                    <a:pt x="93995" y="151303"/>
                  </a:lnTo>
                  <a:lnTo>
                    <a:pt x="94851" y="151266"/>
                  </a:lnTo>
                  <a:lnTo>
                    <a:pt x="97060" y="151068"/>
                  </a:lnTo>
                  <a:lnTo>
                    <a:pt x="97291" y="150659"/>
                  </a:lnTo>
                  <a:lnTo>
                    <a:pt x="100086" y="149710"/>
                  </a:lnTo>
                  <a:lnTo>
                    <a:pt x="100517" y="148567"/>
                  </a:lnTo>
                  <a:lnTo>
                    <a:pt x="102097" y="146965"/>
                  </a:lnTo>
                  <a:lnTo>
                    <a:pt x="102379" y="145179"/>
                  </a:lnTo>
                  <a:lnTo>
                    <a:pt x="101891" y="141431"/>
                  </a:lnTo>
                  <a:lnTo>
                    <a:pt x="103244" y="140667"/>
                  </a:lnTo>
                  <a:lnTo>
                    <a:pt x="103248" y="139325"/>
                  </a:lnTo>
                  <a:lnTo>
                    <a:pt x="102619" y="138882"/>
                  </a:lnTo>
                  <a:lnTo>
                    <a:pt x="102035" y="138317"/>
                  </a:lnTo>
                  <a:lnTo>
                    <a:pt x="101693" y="137844"/>
                  </a:lnTo>
                  <a:lnTo>
                    <a:pt x="101558" y="137839"/>
                  </a:lnTo>
                  <a:lnTo>
                    <a:pt x="100340" y="138536"/>
                  </a:lnTo>
                  <a:lnTo>
                    <a:pt x="98340" y="138949"/>
                  </a:lnTo>
                  <a:lnTo>
                    <a:pt x="97433" y="137453"/>
                  </a:lnTo>
                  <a:lnTo>
                    <a:pt x="96301" y="136798"/>
                  </a:lnTo>
                  <a:lnTo>
                    <a:pt x="90348" y="137851"/>
                  </a:lnTo>
                  <a:lnTo>
                    <a:pt x="88711" y="136159"/>
                  </a:lnTo>
                  <a:lnTo>
                    <a:pt x="83370" y="134773"/>
                  </a:lnTo>
                  <a:lnTo>
                    <a:pt x="83118" y="131759"/>
                  </a:lnTo>
                  <a:lnTo>
                    <a:pt x="83759" y="130016"/>
                  </a:lnTo>
                  <a:lnTo>
                    <a:pt x="82365" y="127722"/>
                  </a:lnTo>
                  <a:lnTo>
                    <a:pt x="81689" y="125193"/>
                  </a:lnTo>
                  <a:lnTo>
                    <a:pt x="81362" y="124528"/>
                  </a:lnTo>
                  <a:lnTo>
                    <a:pt x="80881" y="124564"/>
                  </a:lnTo>
                  <a:lnTo>
                    <a:pt x="80210" y="125851"/>
                  </a:lnTo>
                  <a:lnTo>
                    <a:pt x="79525" y="126514"/>
                  </a:lnTo>
                  <a:lnTo>
                    <a:pt x="79384" y="126614"/>
                  </a:lnTo>
                  <a:lnTo>
                    <a:pt x="78824" y="126242"/>
                  </a:lnTo>
                  <a:lnTo>
                    <a:pt x="78261" y="124784"/>
                  </a:lnTo>
                  <a:lnTo>
                    <a:pt x="76974" y="124359"/>
                  </a:lnTo>
                  <a:lnTo>
                    <a:pt x="76203" y="122452"/>
                  </a:lnTo>
                  <a:lnTo>
                    <a:pt x="74622" y="122405"/>
                  </a:lnTo>
                  <a:lnTo>
                    <a:pt x="73903" y="120212"/>
                  </a:lnTo>
                  <a:lnTo>
                    <a:pt x="73583" y="117620"/>
                  </a:lnTo>
                  <a:lnTo>
                    <a:pt x="72588" y="115955"/>
                  </a:lnTo>
                  <a:lnTo>
                    <a:pt x="71888" y="115704"/>
                  </a:lnTo>
                  <a:lnTo>
                    <a:pt x="70977" y="115794"/>
                  </a:lnTo>
                  <a:lnTo>
                    <a:pt x="69812" y="116324"/>
                  </a:lnTo>
                  <a:lnTo>
                    <a:pt x="65989" y="116584"/>
                  </a:lnTo>
                  <a:lnTo>
                    <a:pt x="64910" y="115842"/>
                  </a:lnTo>
                  <a:lnTo>
                    <a:pt x="64053" y="114436"/>
                  </a:lnTo>
                  <a:lnTo>
                    <a:pt x="63489" y="111932"/>
                  </a:lnTo>
                  <a:lnTo>
                    <a:pt x="62809" y="111782"/>
                  </a:lnTo>
                  <a:lnTo>
                    <a:pt x="61945" y="112022"/>
                  </a:lnTo>
                  <a:lnTo>
                    <a:pt x="61606" y="112329"/>
                  </a:lnTo>
                  <a:lnTo>
                    <a:pt x="61749" y="113906"/>
                  </a:lnTo>
                  <a:lnTo>
                    <a:pt x="59496" y="118369"/>
                  </a:lnTo>
                  <a:lnTo>
                    <a:pt x="57772" y="119662"/>
                  </a:lnTo>
                  <a:lnTo>
                    <a:pt x="58455" y="121040"/>
                  </a:lnTo>
                  <a:lnTo>
                    <a:pt x="57847" y="121704"/>
                  </a:lnTo>
                  <a:lnTo>
                    <a:pt x="56470" y="122265"/>
                  </a:lnTo>
                  <a:lnTo>
                    <a:pt x="55207" y="122510"/>
                  </a:lnTo>
                  <a:lnTo>
                    <a:pt x="55662" y="124422"/>
                  </a:lnTo>
                  <a:lnTo>
                    <a:pt x="54895" y="126241"/>
                  </a:lnTo>
                  <a:lnTo>
                    <a:pt x="51140" y="129755"/>
                  </a:lnTo>
                  <a:lnTo>
                    <a:pt x="50660" y="131469"/>
                  </a:lnTo>
                  <a:lnTo>
                    <a:pt x="49975" y="131773"/>
                  </a:lnTo>
                  <a:lnTo>
                    <a:pt x="49283" y="134499"/>
                  </a:lnTo>
                  <a:lnTo>
                    <a:pt x="47956" y="135826"/>
                  </a:lnTo>
                  <a:lnTo>
                    <a:pt x="47176" y="136182"/>
                  </a:lnTo>
                  <a:lnTo>
                    <a:pt x="46270" y="136351"/>
                  </a:lnTo>
                  <a:lnTo>
                    <a:pt x="43955" y="135964"/>
                  </a:lnTo>
                  <a:lnTo>
                    <a:pt x="42423" y="136155"/>
                  </a:lnTo>
                  <a:lnTo>
                    <a:pt x="39533" y="134306"/>
                  </a:lnTo>
                  <a:lnTo>
                    <a:pt x="37779" y="133497"/>
                  </a:lnTo>
                  <a:lnTo>
                    <a:pt x="36231" y="133041"/>
                  </a:lnTo>
                  <a:lnTo>
                    <a:pt x="34543" y="132682"/>
                  </a:lnTo>
                  <a:lnTo>
                    <a:pt x="34225" y="132452"/>
                  </a:lnTo>
                  <a:lnTo>
                    <a:pt x="34313" y="129834"/>
                  </a:lnTo>
                  <a:lnTo>
                    <a:pt x="32095" y="126176"/>
                  </a:lnTo>
                  <a:lnTo>
                    <a:pt x="30666" y="124846"/>
                  </a:lnTo>
                  <a:lnTo>
                    <a:pt x="31960" y="121758"/>
                  </a:lnTo>
                  <a:lnTo>
                    <a:pt x="29482" y="119159"/>
                  </a:lnTo>
                  <a:lnTo>
                    <a:pt x="26291" y="119282"/>
                  </a:lnTo>
                  <a:lnTo>
                    <a:pt x="24667" y="117484"/>
                  </a:lnTo>
                  <a:lnTo>
                    <a:pt x="22152" y="118129"/>
                  </a:lnTo>
                  <a:lnTo>
                    <a:pt x="21661" y="117882"/>
                  </a:lnTo>
                  <a:lnTo>
                    <a:pt x="20120" y="114942"/>
                  </a:lnTo>
                  <a:lnTo>
                    <a:pt x="18760" y="115172"/>
                  </a:lnTo>
                  <a:lnTo>
                    <a:pt x="15941" y="113525"/>
                  </a:lnTo>
                  <a:lnTo>
                    <a:pt x="15015" y="113448"/>
                  </a:lnTo>
                  <a:lnTo>
                    <a:pt x="14586" y="110900"/>
                  </a:lnTo>
                  <a:lnTo>
                    <a:pt x="12767" y="109970"/>
                  </a:lnTo>
                  <a:lnTo>
                    <a:pt x="11776" y="110150"/>
                  </a:lnTo>
                  <a:lnTo>
                    <a:pt x="10108" y="107998"/>
                  </a:lnTo>
                  <a:lnTo>
                    <a:pt x="9524" y="107877"/>
                  </a:lnTo>
                  <a:lnTo>
                    <a:pt x="9206" y="105696"/>
                  </a:lnTo>
                  <a:lnTo>
                    <a:pt x="7704" y="105259"/>
                  </a:lnTo>
                  <a:lnTo>
                    <a:pt x="7433" y="105003"/>
                  </a:lnTo>
                  <a:lnTo>
                    <a:pt x="6967" y="104673"/>
                  </a:lnTo>
                  <a:lnTo>
                    <a:pt x="6305" y="104176"/>
                  </a:lnTo>
                  <a:lnTo>
                    <a:pt x="6034" y="104117"/>
                  </a:lnTo>
                  <a:lnTo>
                    <a:pt x="5659" y="104508"/>
                  </a:lnTo>
                  <a:lnTo>
                    <a:pt x="5358" y="104689"/>
                  </a:lnTo>
                  <a:lnTo>
                    <a:pt x="2784" y="105180"/>
                  </a:lnTo>
                  <a:lnTo>
                    <a:pt x="789" y="104168"/>
                  </a:lnTo>
                  <a:lnTo>
                    <a:pt x="0" y="102879"/>
                  </a:lnTo>
                  <a:lnTo>
                    <a:pt x="1220" y="101893"/>
                  </a:lnTo>
                  <a:lnTo>
                    <a:pt x="3527" y="100781"/>
                  </a:lnTo>
                  <a:lnTo>
                    <a:pt x="4143" y="99439"/>
                  </a:lnTo>
                  <a:lnTo>
                    <a:pt x="5633" y="98757"/>
                  </a:lnTo>
                  <a:lnTo>
                    <a:pt x="7091" y="97324"/>
                  </a:lnTo>
                  <a:lnTo>
                    <a:pt x="7165" y="96179"/>
                  </a:lnTo>
                  <a:lnTo>
                    <a:pt x="8201" y="94747"/>
                  </a:lnTo>
                  <a:lnTo>
                    <a:pt x="8487" y="94597"/>
                  </a:lnTo>
                  <a:lnTo>
                    <a:pt x="8908" y="94476"/>
                  </a:lnTo>
                  <a:lnTo>
                    <a:pt x="10096" y="94402"/>
                  </a:lnTo>
                  <a:lnTo>
                    <a:pt x="10397" y="94207"/>
                  </a:lnTo>
                  <a:lnTo>
                    <a:pt x="10623" y="94117"/>
                  </a:lnTo>
                  <a:lnTo>
                    <a:pt x="10924" y="94147"/>
                  </a:lnTo>
                  <a:lnTo>
                    <a:pt x="11376" y="94194"/>
                  </a:lnTo>
                  <a:lnTo>
                    <a:pt x="12234" y="94044"/>
                  </a:lnTo>
                  <a:lnTo>
                    <a:pt x="12807" y="93651"/>
                  </a:lnTo>
                  <a:lnTo>
                    <a:pt x="13259" y="92475"/>
                  </a:lnTo>
                  <a:lnTo>
                    <a:pt x="13697" y="92354"/>
                  </a:lnTo>
                  <a:lnTo>
                    <a:pt x="14090" y="92218"/>
                  </a:lnTo>
                  <a:lnTo>
                    <a:pt x="14285" y="92037"/>
                  </a:lnTo>
                  <a:lnTo>
                    <a:pt x="14437" y="91796"/>
                  </a:lnTo>
                  <a:lnTo>
                    <a:pt x="14890" y="91252"/>
                  </a:lnTo>
                  <a:lnTo>
                    <a:pt x="15238" y="90890"/>
                  </a:lnTo>
                  <a:lnTo>
                    <a:pt x="15632" y="90120"/>
                  </a:lnTo>
                  <a:lnTo>
                    <a:pt x="17497" y="88515"/>
                  </a:lnTo>
                  <a:lnTo>
                    <a:pt x="18334" y="85911"/>
                  </a:lnTo>
                  <a:lnTo>
                    <a:pt x="19262" y="84384"/>
                  </a:lnTo>
                  <a:lnTo>
                    <a:pt x="19657" y="84320"/>
                  </a:lnTo>
                  <a:lnTo>
                    <a:pt x="20296" y="84303"/>
                  </a:lnTo>
                  <a:lnTo>
                    <a:pt x="20623" y="84224"/>
                  </a:lnTo>
                  <a:lnTo>
                    <a:pt x="21135" y="83858"/>
                  </a:lnTo>
                  <a:lnTo>
                    <a:pt x="22400" y="82320"/>
                  </a:lnTo>
                  <a:lnTo>
                    <a:pt x="22871" y="81458"/>
                  </a:lnTo>
                  <a:lnTo>
                    <a:pt x="26339" y="78988"/>
                  </a:lnTo>
                  <a:lnTo>
                    <a:pt x="26999" y="77288"/>
                  </a:lnTo>
                  <a:lnTo>
                    <a:pt x="28203" y="76186"/>
                  </a:lnTo>
                  <a:lnTo>
                    <a:pt x="27154" y="73942"/>
                  </a:lnTo>
                  <a:lnTo>
                    <a:pt x="27565" y="71816"/>
                  </a:lnTo>
                  <a:lnTo>
                    <a:pt x="28590" y="71587"/>
                  </a:lnTo>
                  <a:lnTo>
                    <a:pt x="29324" y="70671"/>
                  </a:lnTo>
                  <a:lnTo>
                    <a:pt x="30897" y="69685"/>
                  </a:lnTo>
                  <a:lnTo>
                    <a:pt x="31814" y="67576"/>
                  </a:lnTo>
                  <a:lnTo>
                    <a:pt x="31864" y="65906"/>
                  </a:lnTo>
                  <a:lnTo>
                    <a:pt x="32763" y="64348"/>
                  </a:lnTo>
                  <a:lnTo>
                    <a:pt x="34301" y="60605"/>
                  </a:lnTo>
                  <a:lnTo>
                    <a:pt x="38800" y="58422"/>
                  </a:lnTo>
                  <a:lnTo>
                    <a:pt x="39893" y="55078"/>
                  </a:lnTo>
                  <a:lnTo>
                    <a:pt x="40586" y="54569"/>
                  </a:lnTo>
                  <a:lnTo>
                    <a:pt x="40699" y="53025"/>
                  </a:lnTo>
                  <a:lnTo>
                    <a:pt x="39799" y="52592"/>
                  </a:lnTo>
                  <a:lnTo>
                    <a:pt x="38155" y="50833"/>
                  </a:lnTo>
                  <a:lnTo>
                    <a:pt x="38731" y="49254"/>
                  </a:lnTo>
                  <a:lnTo>
                    <a:pt x="36712" y="44691"/>
                  </a:lnTo>
                  <a:lnTo>
                    <a:pt x="34549" y="44801"/>
                  </a:lnTo>
                  <a:lnTo>
                    <a:pt x="33701" y="43710"/>
                  </a:lnTo>
                  <a:lnTo>
                    <a:pt x="31075" y="42186"/>
                  </a:lnTo>
                  <a:lnTo>
                    <a:pt x="30507" y="41292"/>
                  </a:lnTo>
                  <a:lnTo>
                    <a:pt x="30659" y="39671"/>
                  </a:lnTo>
                  <a:lnTo>
                    <a:pt x="31964" y="38955"/>
                  </a:lnTo>
                  <a:lnTo>
                    <a:pt x="31659" y="37617"/>
                  </a:lnTo>
                  <a:lnTo>
                    <a:pt x="31945" y="34617"/>
                  </a:lnTo>
                  <a:lnTo>
                    <a:pt x="29985" y="32526"/>
                  </a:lnTo>
                  <a:lnTo>
                    <a:pt x="27874" y="32709"/>
                  </a:lnTo>
                  <a:lnTo>
                    <a:pt x="25310" y="29226"/>
                  </a:lnTo>
                  <a:lnTo>
                    <a:pt x="24084" y="28645"/>
                  </a:lnTo>
                  <a:lnTo>
                    <a:pt x="22737" y="27008"/>
                  </a:lnTo>
                  <a:lnTo>
                    <a:pt x="21155" y="26465"/>
                  </a:lnTo>
                  <a:lnTo>
                    <a:pt x="20729" y="25867"/>
                  </a:lnTo>
                  <a:lnTo>
                    <a:pt x="20599" y="25425"/>
                  </a:lnTo>
                  <a:lnTo>
                    <a:pt x="20546" y="25149"/>
                  </a:lnTo>
                  <a:lnTo>
                    <a:pt x="20377" y="24363"/>
                  </a:lnTo>
                  <a:lnTo>
                    <a:pt x="21733" y="24147"/>
                  </a:lnTo>
                  <a:lnTo>
                    <a:pt x="26236" y="22844"/>
                  </a:lnTo>
                  <a:lnTo>
                    <a:pt x="26651" y="22672"/>
                  </a:lnTo>
                  <a:lnTo>
                    <a:pt x="28691" y="21110"/>
                  </a:lnTo>
                  <a:lnTo>
                    <a:pt x="30842" y="20252"/>
                  </a:lnTo>
                  <a:lnTo>
                    <a:pt x="33132" y="18392"/>
                  </a:lnTo>
                  <a:lnTo>
                    <a:pt x="33579" y="18421"/>
                  </a:lnTo>
                  <a:lnTo>
                    <a:pt x="34888" y="18872"/>
                  </a:lnTo>
                  <a:lnTo>
                    <a:pt x="35600" y="18988"/>
                  </a:lnTo>
                  <a:lnTo>
                    <a:pt x="36780" y="18752"/>
                  </a:lnTo>
                  <a:lnTo>
                    <a:pt x="37625" y="18223"/>
                  </a:lnTo>
                  <a:lnTo>
                    <a:pt x="38870" y="17431"/>
                  </a:lnTo>
                  <a:lnTo>
                    <a:pt x="40776" y="16153"/>
                  </a:lnTo>
                  <a:lnTo>
                    <a:pt x="41275" y="15929"/>
                  </a:lnTo>
                  <a:lnTo>
                    <a:pt x="41690" y="15809"/>
                  </a:lnTo>
                  <a:lnTo>
                    <a:pt x="42462" y="15740"/>
                  </a:lnTo>
                  <a:lnTo>
                    <a:pt x="43468" y="15346"/>
                  </a:lnTo>
                  <a:lnTo>
                    <a:pt x="43940" y="15028"/>
                  </a:lnTo>
                  <a:lnTo>
                    <a:pt x="44644" y="14710"/>
                  </a:lnTo>
                  <a:lnTo>
                    <a:pt x="45710" y="14927"/>
                  </a:lnTo>
                  <a:lnTo>
                    <a:pt x="46928" y="15109"/>
                  </a:lnTo>
                  <a:lnTo>
                    <a:pt x="49852" y="14525"/>
                  </a:lnTo>
                  <a:lnTo>
                    <a:pt x="54265" y="14582"/>
                  </a:lnTo>
                  <a:lnTo>
                    <a:pt x="57515" y="15251"/>
                  </a:lnTo>
                  <a:lnTo>
                    <a:pt x="58797" y="15158"/>
                  </a:lnTo>
                  <a:lnTo>
                    <a:pt x="59708" y="14744"/>
                  </a:lnTo>
                  <a:lnTo>
                    <a:pt x="61436" y="12631"/>
                  </a:lnTo>
                  <a:lnTo>
                    <a:pt x="62954" y="10268"/>
                  </a:lnTo>
                  <a:lnTo>
                    <a:pt x="63494" y="9870"/>
                  </a:lnTo>
                  <a:lnTo>
                    <a:pt x="64774" y="9981"/>
                  </a:lnTo>
                  <a:lnTo>
                    <a:pt x="67229" y="10949"/>
                  </a:lnTo>
                  <a:lnTo>
                    <a:pt x="68292" y="10771"/>
                  </a:lnTo>
                  <a:lnTo>
                    <a:pt x="69784" y="10074"/>
                  </a:lnTo>
                  <a:lnTo>
                    <a:pt x="71832" y="8736"/>
                  </a:lnTo>
                  <a:lnTo>
                    <a:pt x="73016" y="7268"/>
                  </a:lnTo>
                  <a:lnTo>
                    <a:pt x="74388" y="6342"/>
                  </a:lnTo>
                  <a:lnTo>
                    <a:pt x="74845" y="6286"/>
                  </a:lnTo>
                  <a:lnTo>
                    <a:pt x="75088" y="6287"/>
                  </a:lnTo>
                  <a:lnTo>
                    <a:pt x="76291" y="7724"/>
                  </a:lnTo>
                  <a:lnTo>
                    <a:pt x="76868" y="9966"/>
                  </a:lnTo>
                  <a:lnTo>
                    <a:pt x="80562" y="12845"/>
                  </a:lnTo>
                  <a:lnTo>
                    <a:pt x="82289" y="12873"/>
                  </a:lnTo>
                  <a:lnTo>
                    <a:pt x="83890" y="11735"/>
                  </a:lnTo>
                  <a:lnTo>
                    <a:pt x="84504" y="11326"/>
                  </a:lnTo>
                  <a:lnTo>
                    <a:pt x="86284" y="11742"/>
                  </a:lnTo>
                  <a:lnTo>
                    <a:pt x="87208" y="11861"/>
                  </a:lnTo>
                  <a:lnTo>
                    <a:pt x="89521" y="10993"/>
                  </a:lnTo>
                  <a:lnTo>
                    <a:pt x="91726" y="10543"/>
                  </a:lnTo>
                  <a:lnTo>
                    <a:pt x="95903" y="11231"/>
                  </a:lnTo>
                  <a:lnTo>
                    <a:pt x="97711" y="11234"/>
                  </a:lnTo>
                  <a:lnTo>
                    <a:pt x="101725" y="10779"/>
                  </a:lnTo>
                  <a:lnTo>
                    <a:pt x="105766" y="11449"/>
                  </a:lnTo>
                  <a:lnTo>
                    <a:pt x="106924" y="11419"/>
                  </a:lnTo>
                  <a:lnTo>
                    <a:pt x="110122" y="10800"/>
                  </a:lnTo>
                  <a:lnTo>
                    <a:pt x="110416" y="10711"/>
                  </a:lnTo>
                  <a:lnTo>
                    <a:pt x="110687" y="10569"/>
                  </a:lnTo>
                  <a:lnTo>
                    <a:pt x="111111" y="10356"/>
                  </a:lnTo>
                  <a:lnTo>
                    <a:pt x="111429" y="10179"/>
                  </a:lnTo>
                  <a:lnTo>
                    <a:pt x="113297" y="8553"/>
                  </a:lnTo>
                  <a:lnTo>
                    <a:pt x="120182" y="6148"/>
                  </a:lnTo>
                  <a:lnTo>
                    <a:pt x="122805" y="6028"/>
                  </a:lnTo>
                  <a:lnTo>
                    <a:pt x="126138" y="7067"/>
                  </a:lnTo>
                  <a:lnTo>
                    <a:pt x="126367" y="6962"/>
                  </a:lnTo>
                  <a:lnTo>
                    <a:pt x="127738" y="6190"/>
                  </a:lnTo>
                  <a:lnTo>
                    <a:pt x="128345" y="5806"/>
                  </a:lnTo>
                  <a:lnTo>
                    <a:pt x="128841" y="4782"/>
                  </a:lnTo>
                  <a:lnTo>
                    <a:pt x="131126" y="2104"/>
                  </a:lnTo>
                  <a:lnTo>
                    <a:pt x="132748" y="758"/>
                  </a:lnTo>
                  <a:lnTo>
                    <a:pt x="134470" y="44"/>
                  </a:lnTo>
                  <a:lnTo>
                    <a:pt x="134853" y="0"/>
                  </a:lnTo>
                  <a:lnTo>
                    <a:pt x="136740" y="318"/>
                  </a:lnTo>
                  <a:lnTo>
                    <a:pt x="138638" y="1423"/>
                  </a:lnTo>
                  <a:lnTo>
                    <a:pt x="142121" y="2784"/>
                  </a:lnTo>
                  <a:lnTo>
                    <a:pt x="146149" y="2962"/>
                  </a:lnTo>
                  <a:lnTo>
                    <a:pt x="147171" y="5902"/>
                  </a:lnTo>
                  <a:lnTo>
                    <a:pt x="147973" y="6956"/>
                  </a:lnTo>
                  <a:lnTo>
                    <a:pt x="149162" y="6941"/>
                  </a:lnTo>
                  <a:lnTo>
                    <a:pt x="149651" y="6311"/>
                  </a:lnTo>
                  <a:lnTo>
                    <a:pt x="149651" y="5874"/>
                  </a:lnTo>
                  <a:lnTo>
                    <a:pt x="148226" y="4057"/>
                  </a:lnTo>
                  <a:lnTo>
                    <a:pt x="148368" y="2265"/>
                  </a:lnTo>
                  <a:lnTo>
                    <a:pt x="150088" y="554"/>
                  </a:lnTo>
                  <a:lnTo>
                    <a:pt x="150936" y="665"/>
                  </a:lnTo>
                  <a:lnTo>
                    <a:pt x="151993" y="1260"/>
                  </a:lnTo>
                  <a:lnTo>
                    <a:pt x="152725" y="3372"/>
                  </a:lnTo>
                  <a:lnTo>
                    <a:pt x="151005" y="6068"/>
                  </a:lnTo>
                  <a:lnTo>
                    <a:pt x="151346" y="6883"/>
                  </a:lnTo>
                  <a:lnTo>
                    <a:pt x="152420" y="7040"/>
                  </a:lnTo>
                  <a:lnTo>
                    <a:pt x="153477" y="6269"/>
                  </a:lnTo>
                  <a:lnTo>
                    <a:pt x="154316" y="4195"/>
                  </a:lnTo>
                  <a:lnTo>
                    <a:pt x="154638" y="1767"/>
                  </a:lnTo>
                  <a:lnTo>
                    <a:pt x="155212" y="1341"/>
                  </a:lnTo>
                  <a:lnTo>
                    <a:pt x="156259" y="1269"/>
                  </a:lnTo>
                  <a:lnTo>
                    <a:pt x="156778" y="1417"/>
                  </a:lnTo>
                  <a:lnTo>
                    <a:pt x="159840" y="3182"/>
                  </a:lnTo>
                  <a:lnTo>
                    <a:pt x="161716" y="7023"/>
                  </a:lnTo>
                  <a:lnTo>
                    <a:pt x="163034" y="7537"/>
                  </a:lnTo>
                  <a:lnTo>
                    <a:pt x="163311" y="7453"/>
                  </a:lnTo>
                  <a:lnTo>
                    <a:pt x="163582" y="7308"/>
                  </a:lnTo>
                  <a:lnTo>
                    <a:pt x="163908" y="7169"/>
                  </a:lnTo>
                  <a:lnTo>
                    <a:pt x="164327" y="6938"/>
                  </a:lnTo>
                  <a:lnTo>
                    <a:pt x="164506" y="6873"/>
                  </a:lnTo>
                  <a:lnTo>
                    <a:pt x="164801" y="6825"/>
                  </a:lnTo>
                  <a:lnTo>
                    <a:pt x="168104" y="7923"/>
                  </a:lnTo>
                  <a:lnTo>
                    <a:pt x="172493" y="7937"/>
                  </a:lnTo>
                  <a:lnTo>
                    <a:pt x="174345" y="8840"/>
                  </a:lnTo>
                  <a:lnTo>
                    <a:pt x="176185" y="10874"/>
                  </a:lnTo>
                  <a:lnTo>
                    <a:pt x="180702" y="14338"/>
                  </a:lnTo>
                  <a:lnTo>
                    <a:pt x="182013" y="17268"/>
                  </a:lnTo>
                  <a:lnTo>
                    <a:pt x="182553" y="17847"/>
                  </a:lnTo>
                  <a:lnTo>
                    <a:pt x="183806" y="17847"/>
                  </a:lnTo>
                  <a:lnTo>
                    <a:pt x="184075" y="17608"/>
                  </a:lnTo>
                  <a:lnTo>
                    <a:pt x="184527" y="17295"/>
                  </a:lnTo>
                  <a:lnTo>
                    <a:pt x="184821" y="17226"/>
                  </a:lnTo>
                  <a:lnTo>
                    <a:pt x="185144" y="17335"/>
                  </a:lnTo>
                  <a:lnTo>
                    <a:pt x="185278" y="17374"/>
                  </a:lnTo>
                  <a:lnTo>
                    <a:pt x="185709" y="17638"/>
                  </a:lnTo>
                  <a:lnTo>
                    <a:pt x="186475" y="18721"/>
                  </a:lnTo>
                  <a:lnTo>
                    <a:pt x="186624" y="20126"/>
                  </a:lnTo>
                  <a:lnTo>
                    <a:pt x="187840" y="21465"/>
                  </a:lnTo>
                  <a:lnTo>
                    <a:pt x="188101" y="22477"/>
                  </a:lnTo>
                  <a:lnTo>
                    <a:pt x="189199" y="23233"/>
                  </a:lnTo>
                  <a:lnTo>
                    <a:pt x="190344" y="23029"/>
                  </a:lnTo>
                  <a:lnTo>
                    <a:pt x="192009" y="21418"/>
                  </a:lnTo>
                  <a:lnTo>
                    <a:pt x="193603" y="20516"/>
                  </a:lnTo>
                  <a:lnTo>
                    <a:pt x="194679" y="20175"/>
                  </a:lnTo>
                  <a:lnTo>
                    <a:pt x="195427" y="19954"/>
                  </a:lnTo>
                  <a:lnTo>
                    <a:pt x="196531" y="19821"/>
                  </a:lnTo>
                  <a:lnTo>
                    <a:pt x="197316" y="20164"/>
                  </a:lnTo>
                  <a:lnTo>
                    <a:pt x="197967" y="21337"/>
                  </a:lnTo>
                  <a:lnTo>
                    <a:pt x="199582" y="23076"/>
                  </a:lnTo>
                  <a:lnTo>
                    <a:pt x="200557" y="23921"/>
                  </a:lnTo>
                  <a:lnTo>
                    <a:pt x="202219" y="24942"/>
                  </a:lnTo>
                  <a:lnTo>
                    <a:pt x="203368" y="27550"/>
                  </a:lnTo>
                  <a:lnTo>
                    <a:pt x="203532" y="29076"/>
                  </a:lnTo>
                  <a:lnTo>
                    <a:pt x="204591" y="30473"/>
                  </a:lnTo>
                  <a:lnTo>
                    <a:pt x="205276" y="32782"/>
                  </a:lnTo>
                  <a:lnTo>
                    <a:pt x="207632" y="33907"/>
                  </a:lnTo>
                  <a:lnTo>
                    <a:pt x="209142" y="36557"/>
                  </a:lnTo>
                  <a:lnTo>
                    <a:pt x="212455" y="37223"/>
                  </a:lnTo>
                  <a:lnTo>
                    <a:pt x="213082" y="38263"/>
                  </a:lnTo>
                  <a:lnTo>
                    <a:pt x="214569" y="38685"/>
                  </a:lnTo>
                  <a:lnTo>
                    <a:pt x="217388" y="38889"/>
                  </a:lnTo>
                  <a:lnTo>
                    <a:pt x="218024" y="38557"/>
                  </a:lnTo>
                  <a:lnTo>
                    <a:pt x="218757" y="38220"/>
                  </a:lnTo>
                  <a:lnTo>
                    <a:pt x="219154" y="38151"/>
                  </a:lnTo>
                  <a:lnTo>
                    <a:pt x="220735" y="38017"/>
                  </a:lnTo>
                  <a:lnTo>
                    <a:pt x="225424" y="38490"/>
                  </a:lnTo>
                  <a:lnTo>
                    <a:pt x="227498" y="39907"/>
                  </a:lnTo>
                  <a:lnTo>
                    <a:pt x="227758" y="41460"/>
                  </a:lnTo>
                  <a:lnTo>
                    <a:pt x="226959" y="43088"/>
                  </a:lnTo>
                  <a:lnTo>
                    <a:pt x="228369" y="44781"/>
                  </a:lnTo>
                  <a:lnTo>
                    <a:pt x="231794" y="45434"/>
                  </a:lnTo>
                  <a:lnTo>
                    <a:pt x="234711" y="44923"/>
                  </a:lnTo>
                  <a:lnTo>
                    <a:pt x="235363" y="45449"/>
                  </a:lnTo>
                  <a:lnTo>
                    <a:pt x="236222" y="48510"/>
                  </a:lnTo>
                  <a:lnTo>
                    <a:pt x="237279" y="49829"/>
                  </a:lnTo>
                  <a:lnTo>
                    <a:pt x="237581" y="49924"/>
                  </a:lnTo>
                  <a:lnTo>
                    <a:pt x="238800" y="49565"/>
                  </a:lnTo>
                  <a:lnTo>
                    <a:pt x="239278" y="49083"/>
                  </a:lnTo>
                  <a:lnTo>
                    <a:pt x="239652" y="47791"/>
                  </a:lnTo>
                  <a:lnTo>
                    <a:pt x="239138" y="46616"/>
                  </a:lnTo>
                  <a:lnTo>
                    <a:pt x="238248" y="42854"/>
                  </a:lnTo>
                  <a:lnTo>
                    <a:pt x="243539" y="39701"/>
                  </a:lnTo>
                  <a:lnTo>
                    <a:pt x="244554" y="39423"/>
                  </a:lnTo>
                  <a:lnTo>
                    <a:pt x="247903" y="38828"/>
                  </a:lnTo>
                  <a:lnTo>
                    <a:pt x="250814" y="38607"/>
                  </a:lnTo>
                  <a:lnTo>
                    <a:pt x="254515" y="38663"/>
                  </a:lnTo>
                  <a:lnTo>
                    <a:pt x="257933" y="39273"/>
                  </a:lnTo>
                  <a:lnTo>
                    <a:pt x="261637" y="41157"/>
                  </a:lnTo>
                  <a:lnTo>
                    <a:pt x="264264" y="43840"/>
                  </a:lnTo>
                  <a:lnTo>
                    <a:pt x="265693" y="44965"/>
                  </a:lnTo>
                  <a:lnTo>
                    <a:pt x="267480" y="45024"/>
                  </a:lnTo>
                  <a:lnTo>
                    <a:pt x="269328" y="46296"/>
                  </a:lnTo>
                  <a:lnTo>
                    <a:pt x="270750" y="46512"/>
                  </a:lnTo>
                  <a:lnTo>
                    <a:pt x="271794" y="47503"/>
                  </a:lnTo>
                  <a:lnTo>
                    <a:pt x="274501" y="48981"/>
                  </a:lnTo>
                  <a:lnTo>
                    <a:pt x="277074" y="49641"/>
                  </a:lnTo>
                  <a:lnTo>
                    <a:pt x="277820" y="50269"/>
                  </a:lnTo>
                  <a:lnTo>
                    <a:pt x="277831" y="53900"/>
                  </a:lnTo>
                  <a:lnTo>
                    <a:pt x="278953" y="55117"/>
                  </a:lnTo>
                  <a:lnTo>
                    <a:pt x="279567" y="54976"/>
                  </a:lnTo>
                  <a:lnTo>
                    <a:pt x="279826" y="54771"/>
                  </a:lnTo>
                  <a:lnTo>
                    <a:pt x="280228" y="54374"/>
                  </a:lnTo>
                  <a:lnTo>
                    <a:pt x="280795" y="53934"/>
                  </a:lnTo>
                  <a:lnTo>
                    <a:pt x="281501" y="53205"/>
                  </a:lnTo>
                  <a:lnTo>
                    <a:pt x="283299" y="51763"/>
                  </a:lnTo>
                  <a:lnTo>
                    <a:pt x="283730" y="51594"/>
                  </a:lnTo>
                  <a:lnTo>
                    <a:pt x="284223" y="51519"/>
                  </a:lnTo>
                  <a:lnTo>
                    <a:pt x="284931" y="51500"/>
                  </a:lnTo>
                  <a:lnTo>
                    <a:pt x="286651" y="53806"/>
                  </a:lnTo>
                  <a:lnTo>
                    <a:pt x="286788" y="55992"/>
                  </a:lnTo>
                  <a:lnTo>
                    <a:pt x="289455" y="59547"/>
                  </a:lnTo>
                  <a:lnTo>
                    <a:pt x="293307" y="61195"/>
                  </a:lnTo>
                  <a:lnTo>
                    <a:pt x="293791" y="61974"/>
                  </a:lnTo>
                  <a:lnTo>
                    <a:pt x="292622" y="63527"/>
                  </a:lnTo>
                  <a:lnTo>
                    <a:pt x="292821" y="66433"/>
                  </a:lnTo>
                  <a:lnTo>
                    <a:pt x="292492" y="66929"/>
                  </a:lnTo>
                  <a:lnTo>
                    <a:pt x="292323" y="67112"/>
                  </a:lnTo>
                  <a:lnTo>
                    <a:pt x="291977" y="67476"/>
                  </a:lnTo>
                  <a:lnTo>
                    <a:pt x="290813" y="67833"/>
                  </a:lnTo>
                  <a:lnTo>
                    <a:pt x="289634" y="68031"/>
                  </a:lnTo>
                  <a:lnTo>
                    <a:pt x="288682" y="68666"/>
                  </a:lnTo>
                  <a:lnTo>
                    <a:pt x="288014" y="71102"/>
                  </a:lnTo>
                  <a:lnTo>
                    <a:pt x="288328" y="74229"/>
                  </a:lnTo>
                  <a:lnTo>
                    <a:pt x="289089" y="75186"/>
                  </a:lnTo>
                  <a:lnTo>
                    <a:pt x="289611" y="75019"/>
                  </a:lnTo>
                  <a:lnTo>
                    <a:pt x="289872" y="74897"/>
                  </a:lnTo>
                  <a:lnTo>
                    <a:pt x="290054" y="74851"/>
                  </a:lnTo>
                  <a:lnTo>
                    <a:pt x="290371" y="74742"/>
                  </a:lnTo>
                  <a:lnTo>
                    <a:pt x="290591" y="74509"/>
                  </a:lnTo>
                  <a:lnTo>
                    <a:pt x="290873" y="74290"/>
                  </a:lnTo>
                  <a:lnTo>
                    <a:pt x="291327" y="73462"/>
                  </a:lnTo>
                  <a:lnTo>
                    <a:pt x="291877" y="73149"/>
                  </a:lnTo>
                  <a:lnTo>
                    <a:pt x="292393" y="73113"/>
                  </a:lnTo>
                  <a:lnTo>
                    <a:pt x="293206" y="73058"/>
                  </a:lnTo>
                  <a:lnTo>
                    <a:pt x="293564" y="73045"/>
                  </a:lnTo>
                  <a:lnTo>
                    <a:pt x="293746" y="73017"/>
                  </a:lnTo>
                  <a:lnTo>
                    <a:pt x="293949" y="72930"/>
                  </a:lnTo>
                  <a:lnTo>
                    <a:pt x="294017" y="72786"/>
                  </a:lnTo>
                  <a:lnTo>
                    <a:pt x="294192" y="72491"/>
                  </a:lnTo>
                  <a:lnTo>
                    <a:pt x="295079" y="71280"/>
                  </a:lnTo>
                  <a:lnTo>
                    <a:pt x="295562" y="71152"/>
                  </a:lnTo>
                  <a:lnTo>
                    <a:pt x="296274" y="71507"/>
                  </a:lnTo>
                  <a:lnTo>
                    <a:pt x="297117" y="71597"/>
                  </a:lnTo>
                  <a:lnTo>
                    <a:pt x="297381" y="71588"/>
                  </a:lnTo>
                  <a:lnTo>
                    <a:pt x="297546" y="71518"/>
                  </a:lnTo>
                  <a:lnTo>
                    <a:pt x="298042" y="71379"/>
                  </a:lnTo>
                  <a:lnTo>
                    <a:pt x="298685" y="71145"/>
                  </a:lnTo>
                  <a:lnTo>
                    <a:pt x="299241" y="71168"/>
                  </a:lnTo>
                  <a:lnTo>
                    <a:pt x="300454" y="72150"/>
                  </a:lnTo>
                  <a:lnTo>
                    <a:pt x="300477" y="74605"/>
                  </a:lnTo>
                  <a:lnTo>
                    <a:pt x="301817" y="76585"/>
                  </a:lnTo>
                  <a:lnTo>
                    <a:pt x="304907" y="79972"/>
                  </a:lnTo>
                  <a:lnTo>
                    <a:pt x="305764" y="83051"/>
                  </a:lnTo>
                  <a:lnTo>
                    <a:pt x="306812" y="83652"/>
                  </a:lnTo>
                  <a:lnTo>
                    <a:pt x="307653" y="85883"/>
                  </a:lnTo>
                  <a:lnTo>
                    <a:pt x="308855" y="86058"/>
                  </a:lnTo>
                  <a:lnTo>
                    <a:pt x="309847" y="84851"/>
                  </a:lnTo>
                  <a:lnTo>
                    <a:pt x="311072" y="82146"/>
                  </a:lnTo>
                  <a:lnTo>
                    <a:pt x="313226" y="81746"/>
                  </a:lnTo>
                  <a:lnTo>
                    <a:pt x="316690" y="84443"/>
                  </a:lnTo>
                  <a:lnTo>
                    <a:pt x="317340" y="85804"/>
                  </a:lnTo>
                  <a:lnTo>
                    <a:pt x="313068" y="87284"/>
                  </a:lnTo>
                  <a:lnTo>
                    <a:pt x="312601" y="87872"/>
                  </a:lnTo>
                  <a:lnTo>
                    <a:pt x="313029" y="89670"/>
                  </a:lnTo>
                  <a:lnTo>
                    <a:pt x="314157" y="91718"/>
                  </a:lnTo>
                  <a:lnTo>
                    <a:pt x="314416" y="93232"/>
                  </a:lnTo>
                  <a:lnTo>
                    <a:pt x="313726" y="95103"/>
                  </a:lnTo>
                  <a:lnTo>
                    <a:pt x="309522" y="94877"/>
                  </a:lnTo>
                  <a:lnTo>
                    <a:pt x="307946" y="97084"/>
                  </a:lnTo>
                  <a:lnTo>
                    <a:pt x="307776" y="99599"/>
                  </a:lnTo>
                  <a:lnTo>
                    <a:pt x="309075" y="102464"/>
                  </a:lnTo>
                  <a:lnTo>
                    <a:pt x="311185" y="104898"/>
                  </a:lnTo>
                  <a:lnTo>
                    <a:pt x="312619" y="105347"/>
                  </a:lnTo>
                  <a:lnTo>
                    <a:pt x="313331" y="104689"/>
                  </a:lnTo>
                  <a:lnTo>
                    <a:pt x="314058" y="102448"/>
                  </a:lnTo>
                  <a:lnTo>
                    <a:pt x="315795" y="102983"/>
                  </a:lnTo>
                  <a:lnTo>
                    <a:pt x="319243" y="105715"/>
                  </a:lnTo>
                  <a:lnTo>
                    <a:pt x="323077" y="109673"/>
                  </a:lnTo>
                  <a:lnTo>
                    <a:pt x="323522" y="110716"/>
                  </a:lnTo>
                  <a:lnTo>
                    <a:pt x="322191" y="114208"/>
                  </a:lnTo>
                  <a:lnTo>
                    <a:pt x="322060" y="116113"/>
                  </a:lnTo>
                  <a:lnTo>
                    <a:pt x="323005" y="116942"/>
                  </a:lnTo>
                  <a:lnTo>
                    <a:pt x="325530" y="115914"/>
                  </a:lnTo>
                  <a:lnTo>
                    <a:pt x="327206" y="116071"/>
                  </a:lnTo>
                  <a:lnTo>
                    <a:pt x="329672" y="120211"/>
                  </a:lnTo>
                  <a:lnTo>
                    <a:pt x="330815" y="121350"/>
                  </a:lnTo>
                  <a:lnTo>
                    <a:pt x="332532" y="125045"/>
                  </a:lnTo>
                  <a:lnTo>
                    <a:pt x="332233" y="128347"/>
                  </a:lnTo>
                  <a:lnTo>
                    <a:pt x="330669" y="129599"/>
                  </a:lnTo>
                  <a:lnTo>
                    <a:pt x="330256" y="131347"/>
                  </a:lnTo>
                  <a:lnTo>
                    <a:pt x="330898" y="133312"/>
                  </a:lnTo>
                  <a:lnTo>
                    <a:pt x="331878" y="133932"/>
                  </a:lnTo>
                  <a:lnTo>
                    <a:pt x="335550" y="133949"/>
                  </a:lnTo>
                  <a:lnTo>
                    <a:pt x="337751" y="134649"/>
                  </a:lnTo>
                  <a:lnTo>
                    <a:pt x="338065" y="136461"/>
                  </a:lnTo>
                  <a:lnTo>
                    <a:pt x="336094" y="136284"/>
                  </a:lnTo>
                  <a:lnTo>
                    <a:pt x="332817" y="138173"/>
                  </a:lnTo>
                  <a:lnTo>
                    <a:pt x="330196" y="140754"/>
                  </a:lnTo>
                  <a:lnTo>
                    <a:pt x="329138" y="142693"/>
                  </a:lnTo>
                  <a:lnTo>
                    <a:pt x="329553" y="144281"/>
                  </a:lnTo>
                  <a:lnTo>
                    <a:pt x="331987" y="145714"/>
                  </a:lnTo>
                  <a:lnTo>
                    <a:pt x="333704" y="146294"/>
                  </a:lnTo>
                  <a:lnTo>
                    <a:pt x="335757" y="146483"/>
                  </a:lnTo>
                  <a:lnTo>
                    <a:pt x="337288" y="147672"/>
                  </a:lnTo>
                  <a:lnTo>
                    <a:pt x="339209" y="148527"/>
                  </a:lnTo>
                  <a:lnTo>
                    <a:pt x="341934" y="149018"/>
                  </a:lnTo>
                  <a:lnTo>
                    <a:pt x="345893" y="151760"/>
                  </a:lnTo>
                  <a:lnTo>
                    <a:pt x="345989" y="153853"/>
                  </a:lnTo>
                  <a:lnTo>
                    <a:pt x="344635" y="158142"/>
                  </a:lnTo>
                  <a:lnTo>
                    <a:pt x="343546" y="159412"/>
                  </a:lnTo>
                  <a:lnTo>
                    <a:pt x="343602" y="160999"/>
                  </a:lnTo>
                  <a:lnTo>
                    <a:pt x="342932" y="161858"/>
                  </a:lnTo>
                  <a:lnTo>
                    <a:pt x="341195" y="161425"/>
                  </a:lnTo>
                  <a:lnTo>
                    <a:pt x="339513" y="162036"/>
                  </a:lnTo>
                  <a:lnTo>
                    <a:pt x="338799" y="162899"/>
                  </a:lnTo>
                  <a:lnTo>
                    <a:pt x="338613" y="164820"/>
                  </a:lnTo>
                  <a:lnTo>
                    <a:pt x="339915" y="167605"/>
                  </a:lnTo>
                  <a:lnTo>
                    <a:pt x="339556" y="171154"/>
                  </a:lnTo>
                  <a:lnTo>
                    <a:pt x="340749" y="172934"/>
                  </a:lnTo>
                  <a:lnTo>
                    <a:pt x="342660" y="173859"/>
                  </a:lnTo>
                  <a:lnTo>
                    <a:pt x="343286" y="175670"/>
                  </a:lnTo>
                  <a:lnTo>
                    <a:pt x="344837" y="177660"/>
                  </a:lnTo>
                  <a:lnTo>
                    <a:pt x="346099" y="180080"/>
                  </a:lnTo>
                  <a:lnTo>
                    <a:pt x="347111" y="183661"/>
                  </a:lnTo>
                  <a:lnTo>
                    <a:pt x="348532" y="185695"/>
                  </a:lnTo>
                  <a:lnTo>
                    <a:pt x="349938" y="188875"/>
                  </a:lnTo>
                  <a:lnTo>
                    <a:pt x="352221" y="190437"/>
                  </a:lnTo>
                  <a:lnTo>
                    <a:pt x="352532" y="192492"/>
                  </a:lnTo>
                  <a:lnTo>
                    <a:pt x="353144" y="193617"/>
                  </a:lnTo>
                  <a:lnTo>
                    <a:pt x="355663" y="193770"/>
                  </a:lnTo>
                  <a:lnTo>
                    <a:pt x="356424" y="194189"/>
                  </a:lnTo>
                  <a:lnTo>
                    <a:pt x="357064" y="195739"/>
                  </a:lnTo>
                  <a:lnTo>
                    <a:pt x="356388" y="197869"/>
                  </a:lnTo>
                  <a:lnTo>
                    <a:pt x="356394" y="199108"/>
                  </a:lnTo>
                  <a:lnTo>
                    <a:pt x="357506" y="202912"/>
                  </a:lnTo>
                  <a:lnTo>
                    <a:pt x="356751" y="204401"/>
                  </a:lnTo>
                  <a:lnTo>
                    <a:pt x="354679" y="205625"/>
                  </a:lnTo>
                  <a:lnTo>
                    <a:pt x="353539" y="207022"/>
                  </a:lnTo>
                  <a:lnTo>
                    <a:pt x="354590" y="209481"/>
                  </a:lnTo>
                  <a:lnTo>
                    <a:pt x="356483" y="210554"/>
                  </a:lnTo>
                  <a:lnTo>
                    <a:pt x="362188" y="212807"/>
                  </a:lnTo>
                  <a:lnTo>
                    <a:pt x="363706" y="213858"/>
                  </a:lnTo>
                  <a:lnTo>
                    <a:pt x="364146" y="215298"/>
                  </a:lnTo>
                  <a:lnTo>
                    <a:pt x="363520" y="216621"/>
                  </a:lnTo>
                  <a:lnTo>
                    <a:pt x="362110" y="218185"/>
                  </a:lnTo>
                  <a:lnTo>
                    <a:pt x="361447" y="221114"/>
                  </a:lnTo>
                  <a:lnTo>
                    <a:pt x="360284" y="222931"/>
                  </a:lnTo>
                  <a:lnTo>
                    <a:pt x="360741" y="224524"/>
                  </a:lnTo>
                  <a:lnTo>
                    <a:pt x="361794" y="225536"/>
                  </a:lnTo>
                  <a:lnTo>
                    <a:pt x="363577" y="226444"/>
                  </a:lnTo>
                  <a:lnTo>
                    <a:pt x="368296" y="227097"/>
                  </a:lnTo>
                  <a:lnTo>
                    <a:pt x="369293" y="229172"/>
                  </a:lnTo>
                  <a:lnTo>
                    <a:pt x="369685" y="232035"/>
                  </a:lnTo>
                  <a:lnTo>
                    <a:pt x="369267" y="233204"/>
                  </a:lnTo>
                  <a:lnTo>
                    <a:pt x="368031" y="233957"/>
                  </a:lnTo>
                  <a:lnTo>
                    <a:pt x="364824" y="233342"/>
                  </a:lnTo>
                  <a:lnTo>
                    <a:pt x="363714" y="233503"/>
                  </a:lnTo>
                  <a:lnTo>
                    <a:pt x="362165" y="236359"/>
                  </a:lnTo>
                  <a:lnTo>
                    <a:pt x="362619" y="240089"/>
                  </a:lnTo>
                  <a:lnTo>
                    <a:pt x="363984" y="242346"/>
                  </a:lnTo>
                  <a:lnTo>
                    <a:pt x="365377" y="243395"/>
                  </a:lnTo>
                  <a:lnTo>
                    <a:pt x="366785" y="243793"/>
                  </a:lnTo>
                  <a:lnTo>
                    <a:pt x="368326" y="243565"/>
                  </a:lnTo>
                  <a:lnTo>
                    <a:pt x="369159" y="242246"/>
                  </a:lnTo>
                  <a:lnTo>
                    <a:pt x="368317" y="239792"/>
                  </a:lnTo>
                  <a:lnTo>
                    <a:pt x="366343" y="238039"/>
                  </a:lnTo>
                  <a:lnTo>
                    <a:pt x="366247" y="236439"/>
                  </a:lnTo>
                  <a:lnTo>
                    <a:pt x="366943" y="235855"/>
                  </a:lnTo>
                  <a:lnTo>
                    <a:pt x="370312" y="234751"/>
                  </a:lnTo>
                  <a:lnTo>
                    <a:pt x="371869" y="234729"/>
                  </a:lnTo>
                  <a:lnTo>
                    <a:pt x="373132" y="236210"/>
                  </a:lnTo>
                  <a:lnTo>
                    <a:pt x="372639" y="239001"/>
                  </a:lnTo>
                  <a:lnTo>
                    <a:pt x="369468" y="243611"/>
                  </a:lnTo>
                  <a:lnTo>
                    <a:pt x="367760" y="248285"/>
                  </a:lnTo>
                  <a:lnTo>
                    <a:pt x="368900" y="254581"/>
                  </a:lnTo>
                  <a:lnTo>
                    <a:pt x="369236" y="262471"/>
                  </a:lnTo>
                  <a:lnTo>
                    <a:pt x="371060" y="263686"/>
                  </a:lnTo>
                  <a:lnTo>
                    <a:pt x="373241" y="265829"/>
                  </a:lnTo>
                  <a:lnTo>
                    <a:pt x="374914" y="268110"/>
                  </a:lnTo>
                  <a:lnTo>
                    <a:pt x="376130" y="270737"/>
                  </a:lnTo>
                  <a:lnTo>
                    <a:pt x="376503" y="271317"/>
                  </a:lnTo>
                  <a:lnTo>
                    <a:pt x="376796" y="271751"/>
                  </a:lnTo>
                  <a:lnTo>
                    <a:pt x="377462" y="272604"/>
                  </a:lnTo>
                  <a:lnTo>
                    <a:pt x="381439" y="275192"/>
                  </a:lnTo>
                  <a:lnTo>
                    <a:pt x="383388" y="277978"/>
                  </a:lnTo>
                  <a:lnTo>
                    <a:pt x="385291" y="282326"/>
                  </a:lnTo>
                  <a:lnTo>
                    <a:pt x="389327" y="291031"/>
                  </a:lnTo>
                  <a:lnTo>
                    <a:pt x="391268" y="292884"/>
                  </a:lnTo>
                  <a:lnTo>
                    <a:pt x="393606" y="294397"/>
                  </a:lnTo>
                  <a:lnTo>
                    <a:pt x="393699" y="296419"/>
                  </a:lnTo>
                  <a:lnTo>
                    <a:pt x="392950" y="297676"/>
                  </a:lnTo>
                  <a:lnTo>
                    <a:pt x="392692" y="299348"/>
                  </a:lnTo>
                  <a:lnTo>
                    <a:pt x="393078" y="302976"/>
                  </a:lnTo>
                  <a:lnTo>
                    <a:pt x="397948" y="311325"/>
                  </a:lnTo>
                  <a:lnTo>
                    <a:pt x="397337" y="314725"/>
                  </a:lnTo>
                  <a:lnTo>
                    <a:pt x="394898" y="316918"/>
                  </a:lnTo>
                  <a:lnTo>
                    <a:pt x="393036" y="322948"/>
                  </a:lnTo>
                  <a:lnTo>
                    <a:pt x="393759" y="324104"/>
                  </a:lnTo>
                  <a:lnTo>
                    <a:pt x="396610" y="324907"/>
                  </a:lnTo>
                  <a:lnTo>
                    <a:pt x="397564" y="325735"/>
                  </a:lnTo>
                  <a:lnTo>
                    <a:pt x="397899" y="329216"/>
                  </a:lnTo>
                  <a:lnTo>
                    <a:pt x="395922" y="333279"/>
                  </a:lnTo>
                  <a:lnTo>
                    <a:pt x="395499" y="335571"/>
                  </a:lnTo>
                  <a:lnTo>
                    <a:pt x="398030" y="340016"/>
                  </a:lnTo>
                  <a:lnTo>
                    <a:pt x="399433" y="341199"/>
                  </a:lnTo>
                  <a:lnTo>
                    <a:pt x="402813" y="342598"/>
                  </a:lnTo>
                  <a:lnTo>
                    <a:pt x="412971" y="345680"/>
                  </a:lnTo>
                  <a:lnTo>
                    <a:pt x="413311" y="346652"/>
                  </a:lnTo>
                  <a:lnTo>
                    <a:pt x="413209" y="351765"/>
                  </a:lnTo>
                  <a:lnTo>
                    <a:pt x="411941" y="355876"/>
                  </a:lnTo>
                  <a:lnTo>
                    <a:pt x="409069" y="359761"/>
                  </a:lnTo>
                  <a:lnTo>
                    <a:pt x="406420" y="364026"/>
                  </a:lnTo>
                  <a:lnTo>
                    <a:pt x="406079" y="365594"/>
                  </a:lnTo>
                  <a:lnTo>
                    <a:pt x="406034" y="370248"/>
                  </a:lnTo>
                  <a:lnTo>
                    <a:pt x="406341" y="371318"/>
                  </a:lnTo>
                  <a:lnTo>
                    <a:pt x="409129" y="375235"/>
                  </a:lnTo>
                  <a:lnTo>
                    <a:pt x="409379" y="376779"/>
                  </a:lnTo>
                  <a:lnTo>
                    <a:pt x="408214" y="383219"/>
                  </a:lnTo>
                  <a:lnTo>
                    <a:pt x="408397" y="387035"/>
                  </a:lnTo>
                  <a:lnTo>
                    <a:pt x="408533" y="387473"/>
                  </a:lnTo>
                  <a:lnTo>
                    <a:pt x="408789" y="387989"/>
                  </a:lnTo>
                  <a:lnTo>
                    <a:pt x="409210" y="388749"/>
                  </a:lnTo>
                  <a:lnTo>
                    <a:pt x="410457" y="390254"/>
                  </a:lnTo>
                  <a:lnTo>
                    <a:pt x="411679" y="390951"/>
                  </a:lnTo>
                  <a:lnTo>
                    <a:pt x="416251" y="391603"/>
                  </a:lnTo>
                  <a:lnTo>
                    <a:pt x="417573" y="393178"/>
                  </a:lnTo>
                  <a:lnTo>
                    <a:pt x="417777" y="399771"/>
                  </a:lnTo>
                  <a:lnTo>
                    <a:pt x="418647" y="401804"/>
                  </a:lnTo>
                  <a:lnTo>
                    <a:pt x="420541" y="403803"/>
                  </a:lnTo>
                  <a:lnTo>
                    <a:pt x="424070" y="405929"/>
                  </a:lnTo>
                  <a:lnTo>
                    <a:pt x="426591" y="410078"/>
                  </a:lnTo>
                  <a:lnTo>
                    <a:pt x="431922" y="411536"/>
                  </a:lnTo>
                  <a:lnTo>
                    <a:pt x="433445" y="411245"/>
                  </a:lnTo>
                  <a:lnTo>
                    <a:pt x="434305" y="410419"/>
                  </a:lnTo>
                  <a:lnTo>
                    <a:pt x="434992" y="409933"/>
                  </a:lnTo>
                  <a:lnTo>
                    <a:pt x="435270" y="409829"/>
                  </a:lnTo>
                  <a:lnTo>
                    <a:pt x="435843" y="409845"/>
                  </a:lnTo>
                  <a:lnTo>
                    <a:pt x="437308" y="410678"/>
                  </a:lnTo>
                  <a:lnTo>
                    <a:pt x="438565" y="410250"/>
                  </a:lnTo>
                  <a:lnTo>
                    <a:pt x="439739" y="411302"/>
                  </a:lnTo>
                  <a:lnTo>
                    <a:pt x="440473" y="411930"/>
                  </a:lnTo>
                  <a:lnTo>
                    <a:pt x="440862" y="412263"/>
                  </a:lnTo>
                  <a:lnTo>
                    <a:pt x="443940" y="414352"/>
                  </a:lnTo>
                  <a:lnTo>
                    <a:pt x="446287" y="414182"/>
                  </a:lnTo>
                  <a:lnTo>
                    <a:pt x="447467" y="414380"/>
                  </a:lnTo>
                  <a:lnTo>
                    <a:pt x="448672" y="415152"/>
                  </a:lnTo>
                  <a:lnTo>
                    <a:pt x="450409" y="415504"/>
                  </a:lnTo>
                  <a:lnTo>
                    <a:pt x="451773" y="415244"/>
                  </a:lnTo>
                  <a:lnTo>
                    <a:pt x="452567" y="414816"/>
                  </a:lnTo>
                  <a:lnTo>
                    <a:pt x="454124" y="413140"/>
                  </a:lnTo>
                  <a:lnTo>
                    <a:pt x="455452" y="412873"/>
                  </a:lnTo>
                  <a:lnTo>
                    <a:pt x="456214" y="412782"/>
                  </a:lnTo>
                  <a:lnTo>
                    <a:pt x="457243" y="412984"/>
                  </a:lnTo>
                  <a:lnTo>
                    <a:pt x="459430" y="414797"/>
                  </a:lnTo>
                  <a:lnTo>
                    <a:pt x="460519" y="414949"/>
                  </a:lnTo>
                  <a:lnTo>
                    <a:pt x="461146" y="414419"/>
                  </a:lnTo>
                  <a:lnTo>
                    <a:pt x="461598" y="413924"/>
                  </a:lnTo>
                  <a:lnTo>
                    <a:pt x="462711" y="410835"/>
                  </a:lnTo>
                  <a:lnTo>
                    <a:pt x="463511" y="410507"/>
                  </a:lnTo>
                  <a:lnTo>
                    <a:pt x="465102" y="410320"/>
                  </a:lnTo>
                  <a:lnTo>
                    <a:pt x="468608" y="410381"/>
                  </a:lnTo>
                  <a:lnTo>
                    <a:pt x="470623" y="410094"/>
                  </a:lnTo>
                  <a:lnTo>
                    <a:pt x="473085" y="409032"/>
                  </a:lnTo>
                  <a:lnTo>
                    <a:pt x="478341" y="410105"/>
                  </a:lnTo>
                  <a:lnTo>
                    <a:pt x="480680" y="411687"/>
                  </a:lnTo>
                  <a:lnTo>
                    <a:pt x="484428" y="412966"/>
                  </a:lnTo>
                  <a:lnTo>
                    <a:pt x="484941" y="412814"/>
                  </a:lnTo>
                  <a:lnTo>
                    <a:pt x="485218" y="412658"/>
                  </a:lnTo>
                  <a:lnTo>
                    <a:pt x="485348" y="412362"/>
                  </a:lnTo>
                  <a:lnTo>
                    <a:pt x="485439" y="411639"/>
                  </a:lnTo>
                  <a:lnTo>
                    <a:pt x="485749" y="410471"/>
                  </a:lnTo>
                  <a:lnTo>
                    <a:pt x="486309" y="409992"/>
                  </a:lnTo>
                  <a:lnTo>
                    <a:pt x="487747" y="410197"/>
                  </a:lnTo>
                  <a:lnTo>
                    <a:pt x="488863" y="410500"/>
                  </a:lnTo>
                  <a:lnTo>
                    <a:pt x="490071" y="411256"/>
                  </a:lnTo>
                  <a:lnTo>
                    <a:pt x="490717" y="413619"/>
                  </a:lnTo>
                  <a:lnTo>
                    <a:pt x="489750" y="415151"/>
                  </a:lnTo>
                  <a:lnTo>
                    <a:pt x="487516" y="417826"/>
                  </a:lnTo>
                  <a:lnTo>
                    <a:pt x="486860" y="419862"/>
                  </a:lnTo>
                  <a:lnTo>
                    <a:pt x="487409" y="421158"/>
                  </a:lnTo>
                  <a:lnTo>
                    <a:pt x="489381" y="422020"/>
                  </a:lnTo>
                  <a:lnTo>
                    <a:pt x="490300" y="421705"/>
                  </a:lnTo>
                  <a:lnTo>
                    <a:pt x="491690" y="420945"/>
                  </a:lnTo>
                  <a:lnTo>
                    <a:pt x="493017" y="420476"/>
                  </a:lnTo>
                  <a:lnTo>
                    <a:pt x="494497" y="420107"/>
                  </a:lnTo>
                  <a:lnTo>
                    <a:pt x="496112" y="420479"/>
                  </a:lnTo>
                  <a:lnTo>
                    <a:pt x="499451" y="423123"/>
                  </a:lnTo>
                  <a:lnTo>
                    <a:pt x="502629" y="423241"/>
                  </a:lnTo>
                  <a:lnTo>
                    <a:pt x="503586" y="423610"/>
                  </a:lnTo>
                  <a:lnTo>
                    <a:pt x="504454" y="425126"/>
                  </a:lnTo>
                  <a:lnTo>
                    <a:pt x="505740" y="428400"/>
                  </a:lnTo>
                  <a:lnTo>
                    <a:pt x="506282" y="431028"/>
                  </a:lnTo>
                  <a:lnTo>
                    <a:pt x="508140" y="433239"/>
                  </a:lnTo>
                  <a:lnTo>
                    <a:pt x="510553" y="433770"/>
                  </a:lnTo>
                  <a:lnTo>
                    <a:pt x="511934" y="433478"/>
                  </a:lnTo>
                  <a:lnTo>
                    <a:pt x="512643" y="432627"/>
                  </a:lnTo>
                  <a:lnTo>
                    <a:pt x="513210" y="431905"/>
                  </a:lnTo>
                  <a:lnTo>
                    <a:pt x="514321" y="430604"/>
                  </a:lnTo>
                  <a:lnTo>
                    <a:pt x="515365" y="429814"/>
                  </a:lnTo>
                  <a:lnTo>
                    <a:pt x="516526" y="429349"/>
                  </a:lnTo>
                  <a:lnTo>
                    <a:pt x="518689" y="429300"/>
                  </a:lnTo>
                  <a:lnTo>
                    <a:pt x="519821" y="429643"/>
                  </a:lnTo>
                  <a:lnTo>
                    <a:pt x="520117" y="429904"/>
                  </a:lnTo>
                  <a:lnTo>
                    <a:pt x="521782" y="431843"/>
                  </a:lnTo>
                  <a:lnTo>
                    <a:pt x="522057" y="432164"/>
                  </a:lnTo>
                  <a:lnTo>
                    <a:pt x="523268" y="433347"/>
                  </a:lnTo>
                  <a:lnTo>
                    <a:pt x="525678" y="433612"/>
                  </a:lnTo>
                  <a:lnTo>
                    <a:pt x="526481" y="433215"/>
                  </a:lnTo>
                  <a:lnTo>
                    <a:pt x="526829" y="432886"/>
                  </a:lnTo>
                  <a:lnTo>
                    <a:pt x="527114" y="432077"/>
                  </a:lnTo>
                  <a:lnTo>
                    <a:pt x="526684" y="429652"/>
                  </a:lnTo>
                  <a:lnTo>
                    <a:pt x="526754" y="427895"/>
                  </a:lnTo>
                  <a:lnTo>
                    <a:pt x="527734" y="426061"/>
                  </a:lnTo>
                  <a:lnTo>
                    <a:pt x="528418" y="425674"/>
                  </a:lnTo>
                  <a:lnTo>
                    <a:pt x="529787" y="425139"/>
                  </a:lnTo>
                  <a:lnTo>
                    <a:pt x="531488" y="425207"/>
                  </a:lnTo>
                  <a:lnTo>
                    <a:pt x="536012" y="426911"/>
                  </a:lnTo>
                  <a:lnTo>
                    <a:pt x="537395" y="428585"/>
                  </a:lnTo>
                  <a:lnTo>
                    <a:pt x="537787" y="429711"/>
                  </a:lnTo>
                  <a:lnTo>
                    <a:pt x="538447" y="436617"/>
                  </a:lnTo>
                  <a:lnTo>
                    <a:pt x="538863" y="439111"/>
                  </a:lnTo>
                  <a:lnTo>
                    <a:pt x="540282" y="440808"/>
                  </a:lnTo>
                  <a:lnTo>
                    <a:pt x="541573" y="441131"/>
                  </a:lnTo>
                  <a:lnTo>
                    <a:pt x="546070" y="439483"/>
                  </a:lnTo>
                  <a:lnTo>
                    <a:pt x="547506" y="439254"/>
                  </a:lnTo>
                  <a:lnTo>
                    <a:pt x="549630" y="440251"/>
                  </a:lnTo>
                  <a:lnTo>
                    <a:pt x="551649" y="443295"/>
                  </a:lnTo>
                  <a:lnTo>
                    <a:pt x="551062" y="446247"/>
                  </a:lnTo>
                  <a:lnTo>
                    <a:pt x="551137" y="448072"/>
                  </a:lnTo>
                  <a:lnTo>
                    <a:pt x="552512" y="449931"/>
                  </a:lnTo>
                  <a:lnTo>
                    <a:pt x="553641" y="450714"/>
                  </a:lnTo>
                  <a:lnTo>
                    <a:pt x="557192" y="450737"/>
                  </a:lnTo>
                  <a:lnTo>
                    <a:pt x="558094" y="451565"/>
                  </a:lnTo>
                  <a:lnTo>
                    <a:pt x="558275" y="452963"/>
                  </a:lnTo>
                  <a:lnTo>
                    <a:pt x="557679" y="455404"/>
                  </a:lnTo>
                  <a:lnTo>
                    <a:pt x="558448" y="457322"/>
                  </a:lnTo>
                  <a:lnTo>
                    <a:pt x="561401" y="457868"/>
                  </a:lnTo>
                  <a:lnTo>
                    <a:pt x="562480" y="458960"/>
                  </a:lnTo>
                  <a:lnTo>
                    <a:pt x="562800" y="460771"/>
                  </a:lnTo>
                  <a:lnTo>
                    <a:pt x="561793" y="462550"/>
                  </a:lnTo>
                  <a:lnTo>
                    <a:pt x="562973" y="464528"/>
                  </a:lnTo>
                  <a:lnTo>
                    <a:pt x="568313" y="466459"/>
                  </a:lnTo>
                  <a:lnTo>
                    <a:pt x="568976" y="467080"/>
                  </a:lnTo>
                  <a:lnTo>
                    <a:pt x="570755" y="470600"/>
                  </a:lnTo>
                  <a:lnTo>
                    <a:pt x="574212" y="472778"/>
                  </a:lnTo>
                  <a:lnTo>
                    <a:pt x="579486" y="477545"/>
                  </a:lnTo>
                  <a:lnTo>
                    <a:pt x="580576" y="478166"/>
                  </a:lnTo>
                  <a:lnTo>
                    <a:pt x="581784" y="480537"/>
                  </a:lnTo>
                  <a:lnTo>
                    <a:pt x="582763" y="481533"/>
                  </a:lnTo>
                  <a:lnTo>
                    <a:pt x="584969" y="481481"/>
                  </a:lnTo>
                  <a:lnTo>
                    <a:pt x="586283" y="480914"/>
                  </a:lnTo>
                  <a:lnTo>
                    <a:pt x="588224" y="480078"/>
                  </a:lnTo>
                  <a:lnTo>
                    <a:pt x="590589" y="479022"/>
                  </a:lnTo>
                  <a:lnTo>
                    <a:pt x="591435" y="478665"/>
                  </a:lnTo>
                  <a:lnTo>
                    <a:pt x="592092" y="478388"/>
                  </a:lnTo>
                  <a:lnTo>
                    <a:pt x="593451" y="477814"/>
                  </a:lnTo>
                  <a:lnTo>
                    <a:pt x="595544" y="477330"/>
                  </a:lnTo>
                  <a:lnTo>
                    <a:pt x="597272" y="477763"/>
                  </a:lnTo>
                  <a:lnTo>
                    <a:pt x="598285" y="478939"/>
                  </a:lnTo>
                  <a:lnTo>
                    <a:pt x="599253" y="481592"/>
                  </a:lnTo>
                  <a:lnTo>
                    <a:pt x="600431" y="482299"/>
                  </a:lnTo>
                  <a:lnTo>
                    <a:pt x="602968" y="482059"/>
                  </a:lnTo>
                  <a:lnTo>
                    <a:pt x="604707" y="480965"/>
                  </a:lnTo>
                  <a:lnTo>
                    <a:pt x="606194" y="480093"/>
                  </a:lnTo>
                  <a:lnTo>
                    <a:pt x="607650" y="479753"/>
                  </a:lnTo>
                  <a:lnTo>
                    <a:pt x="608365" y="479586"/>
                  </a:lnTo>
                  <a:lnTo>
                    <a:pt x="610752" y="480115"/>
                  </a:lnTo>
                  <a:lnTo>
                    <a:pt x="611603" y="481813"/>
                  </a:lnTo>
                  <a:lnTo>
                    <a:pt x="611353" y="483158"/>
                  </a:lnTo>
                  <a:lnTo>
                    <a:pt x="608616" y="486706"/>
                  </a:lnTo>
                  <a:lnTo>
                    <a:pt x="607016" y="489540"/>
                  </a:lnTo>
                  <a:lnTo>
                    <a:pt x="605546" y="493710"/>
                  </a:lnTo>
                  <a:lnTo>
                    <a:pt x="604115" y="498796"/>
                  </a:lnTo>
                  <a:lnTo>
                    <a:pt x="601652" y="503970"/>
                  </a:lnTo>
                  <a:lnTo>
                    <a:pt x="601645" y="506272"/>
                  </a:lnTo>
                  <a:lnTo>
                    <a:pt x="602626" y="506982"/>
                  </a:lnTo>
                  <a:lnTo>
                    <a:pt x="605979" y="507981"/>
                  </a:lnTo>
                  <a:lnTo>
                    <a:pt x="606628" y="509786"/>
                  </a:lnTo>
                  <a:lnTo>
                    <a:pt x="606652" y="516121"/>
                  </a:lnTo>
                  <a:lnTo>
                    <a:pt x="606973" y="517476"/>
                  </a:lnTo>
                  <a:lnTo>
                    <a:pt x="608648" y="518554"/>
                  </a:lnTo>
                  <a:lnTo>
                    <a:pt x="609334" y="518321"/>
                  </a:lnTo>
                  <a:lnTo>
                    <a:pt x="610594" y="517726"/>
                  </a:lnTo>
                  <a:lnTo>
                    <a:pt x="612763" y="516001"/>
                  </a:lnTo>
                  <a:lnTo>
                    <a:pt x="613950" y="515696"/>
                  </a:lnTo>
                  <a:lnTo>
                    <a:pt x="614841" y="515668"/>
                  </a:lnTo>
                  <a:lnTo>
                    <a:pt x="616340" y="516371"/>
                  </a:lnTo>
                  <a:lnTo>
                    <a:pt x="617065" y="517680"/>
                  </a:lnTo>
                  <a:lnTo>
                    <a:pt x="616916" y="519040"/>
                  </a:lnTo>
                  <a:lnTo>
                    <a:pt x="614975" y="522054"/>
                  </a:lnTo>
                  <a:lnTo>
                    <a:pt x="614620" y="524351"/>
                  </a:lnTo>
                  <a:lnTo>
                    <a:pt x="615073" y="526373"/>
                  </a:lnTo>
                  <a:lnTo>
                    <a:pt x="616310" y="529169"/>
                  </a:lnTo>
                  <a:lnTo>
                    <a:pt x="617482" y="530915"/>
                  </a:lnTo>
                  <a:lnTo>
                    <a:pt x="619711" y="532423"/>
                  </a:lnTo>
                  <a:lnTo>
                    <a:pt x="620440" y="533519"/>
                  </a:lnTo>
                  <a:lnTo>
                    <a:pt x="621406" y="536356"/>
                  </a:lnTo>
                  <a:lnTo>
                    <a:pt x="619586" y="539756"/>
                  </a:lnTo>
                  <a:lnTo>
                    <a:pt x="617650" y="540610"/>
                  </a:lnTo>
                  <a:lnTo>
                    <a:pt x="616467" y="543096"/>
                  </a:lnTo>
                  <a:lnTo>
                    <a:pt x="616248" y="547120"/>
                  </a:lnTo>
                  <a:lnTo>
                    <a:pt x="612668" y="550247"/>
                  </a:lnTo>
                  <a:lnTo>
                    <a:pt x="610351" y="552967"/>
                  </a:lnTo>
                  <a:lnTo>
                    <a:pt x="609876" y="555192"/>
                  </a:lnTo>
                  <a:lnTo>
                    <a:pt x="611148" y="557673"/>
                  </a:lnTo>
                  <a:lnTo>
                    <a:pt x="611640" y="560659"/>
                  </a:lnTo>
                  <a:lnTo>
                    <a:pt x="614424" y="562026"/>
                  </a:lnTo>
                  <a:lnTo>
                    <a:pt x="616549" y="565473"/>
                  </a:lnTo>
                  <a:lnTo>
                    <a:pt x="618269" y="566590"/>
                  </a:lnTo>
                  <a:lnTo>
                    <a:pt x="623049" y="570719"/>
                  </a:lnTo>
                  <a:lnTo>
                    <a:pt x="624349" y="572243"/>
                  </a:lnTo>
                  <a:lnTo>
                    <a:pt x="626805" y="577826"/>
                  </a:lnTo>
                  <a:lnTo>
                    <a:pt x="628857" y="581745"/>
                  </a:lnTo>
                  <a:lnTo>
                    <a:pt x="629067" y="582931"/>
                  </a:lnTo>
                  <a:lnTo>
                    <a:pt x="628919" y="586050"/>
                  </a:lnTo>
                  <a:lnTo>
                    <a:pt x="629177" y="590792"/>
                  </a:lnTo>
                  <a:lnTo>
                    <a:pt x="630269" y="592711"/>
                  </a:lnTo>
                  <a:lnTo>
                    <a:pt x="633220" y="594491"/>
                  </a:lnTo>
                  <a:lnTo>
                    <a:pt x="636387" y="594981"/>
                  </a:lnTo>
                  <a:lnTo>
                    <a:pt x="638687" y="594976"/>
                  </a:lnTo>
                  <a:lnTo>
                    <a:pt x="641972" y="594180"/>
                  </a:lnTo>
                  <a:lnTo>
                    <a:pt x="643062" y="593731"/>
                  </a:lnTo>
                  <a:lnTo>
                    <a:pt x="645626" y="591499"/>
                  </a:lnTo>
                  <a:lnTo>
                    <a:pt x="646534" y="590826"/>
                  </a:lnTo>
                  <a:lnTo>
                    <a:pt x="648881" y="590275"/>
                  </a:lnTo>
                  <a:lnTo>
                    <a:pt x="652916" y="590662"/>
                  </a:lnTo>
                  <a:lnTo>
                    <a:pt x="654399" y="591060"/>
                  </a:lnTo>
                  <a:lnTo>
                    <a:pt x="656791" y="590814"/>
                  </a:lnTo>
                  <a:lnTo>
                    <a:pt x="657660" y="590280"/>
                  </a:lnTo>
                  <a:lnTo>
                    <a:pt x="659337" y="589570"/>
                  </a:lnTo>
                  <a:lnTo>
                    <a:pt x="660584" y="589509"/>
                  </a:lnTo>
                  <a:lnTo>
                    <a:pt x="666283" y="590530"/>
                  </a:lnTo>
                  <a:lnTo>
                    <a:pt x="667288" y="591606"/>
                  </a:lnTo>
                  <a:lnTo>
                    <a:pt x="667846" y="595611"/>
                  </a:lnTo>
                  <a:lnTo>
                    <a:pt x="669296" y="597678"/>
                  </a:lnTo>
                  <a:lnTo>
                    <a:pt x="670611" y="597782"/>
                  </a:lnTo>
                  <a:lnTo>
                    <a:pt x="671354" y="597841"/>
                  </a:lnTo>
                  <a:lnTo>
                    <a:pt x="672581" y="597391"/>
                  </a:lnTo>
                  <a:lnTo>
                    <a:pt x="674017" y="595883"/>
                  </a:lnTo>
                  <a:lnTo>
                    <a:pt x="675680" y="593314"/>
                  </a:lnTo>
                  <a:lnTo>
                    <a:pt x="676040" y="593106"/>
                  </a:lnTo>
                  <a:lnTo>
                    <a:pt x="677212" y="592912"/>
                  </a:lnTo>
                  <a:lnTo>
                    <a:pt x="678995" y="593361"/>
                  </a:lnTo>
                  <a:lnTo>
                    <a:pt x="684423" y="596129"/>
                  </a:lnTo>
                  <a:lnTo>
                    <a:pt x="685750" y="596206"/>
                  </a:lnTo>
                  <a:lnTo>
                    <a:pt x="689280" y="595314"/>
                  </a:lnTo>
                  <a:lnTo>
                    <a:pt x="692252" y="596449"/>
                  </a:lnTo>
                  <a:lnTo>
                    <a:pt x="693759" y="596674"/>
                  </a:lnTo>
                  <a:lnTo>
                    <a:pt x="694149" y="596502"/>
                  </a:lnTo>
                  <a:lnTo>
                    <a:pt x="694418" y="596222"/>
                  </a:lnTo>
                  <a:lnTo>
                    <a:pt x="694968" y="595390"/>
                  </a:lnTo>
                  <a:lnTo>
                    <a:pt x="695669" y="592814"/>
                  </a:lnTo>
                  <a:lnTo>
                    <a:pt x="697197" y="592542"/>
                  </a:lnTo>
                  <a:lnTo>
                    <a:pt x="699406" y="593495"/>
                  </a:lnTo>
                  <a:lnTo>
                    <a:pt x="701143" y="593718"/>
                  </a:lnTo>
                  <a:lnTo>
                    <a:pt x="705738" y="593475"/>
                  </a:lnTo>
                  <a:lnTo>
                    <a:pt x="708981" y="592510"/>
                  </a:lnTo>
                  <a:lnTo>
                    <a:pt x="711263" y="593029"/>
                  </a:lnTo>
                  <a:lnTo>
                    <a:pt x="713157" y="592212"/>
                  </a:lnTo>
                  <a:lnTo>
                    <a:pt x="713845" y="590972"/>
                  </a:lnTo>
                  <a:lnTo>
                    <a:pt x="714228" y="589987"/>
                  </a:lnTo>
                  <a:lnTo>
                    <a:pt x="716579" y="588072"/>
                  </a:lnTo>
                  <a:lnTo>
                    <a:pt x="717805" y="587599"/>
                  </a:lnTo>
                  <a:lnTo>
                    <a:pt x="719570" y="587795"/>
                  </a:lnTo>
                  <a:lnTo>
                    <a:pt x="722459" y="589700"/>
                  </a:lnTo>
                  <a:lnTo>
                    <a:pt x="725826" y="591507"/>
                  </a:lnTo>
                  <a:lnTo>
                    <a:pt x="729387" y="592432"/>
                  </a:lnTo>
                  <a:lnTo>
                    <a:pt x="730171" y="592361"/>
                  </a:lnTo>
                  <a:lnTo>
                    <a:pt x="730902" y="592295"/>
                  </a:lnTo>
                  <a:lnTo>
                    <a:pt x="731608" y="592200"/>
                  </a:lnTo>
                  <a:lnTo>
                    <a:pt x="732399" y="591944"/>
                  </a:lnTo>
                  <a:lnTo>
                    <a:pt x="732814" y="591663"/>
                  </a:lnTo>
                  <a:lnTo>
                    <a:pt x="733797" y="590999"/>
                  </a:lnTo>
                  <a:lnTo>
                    <a:pt x="734324" y="590062"/>
                  </a:lnTo>
                  <a:lnTo>
                    <a:pt x="734244" y="585142"/>
                  </a:lnTo>
                  <a:lnTo>
                    <a:pt x="735689" y="581672"/>
                  </a:lnTo>
                  <a:lnTo>
                    <a:pt x="738286" y="579240"/>
                  </a:lnTo>
                  <a:lnTo>
                    <a:pt x="739889" y="576300"/>
                  </a:lnTo>
                  <a:lnTo>
                    <a:pt x="738288" y="572718"/>
                  </a:lnTo>
                  <a:lnTo>
                    <a:pt x="738230" y="570578"/>
                  </a:lnTo>
                  <a:lnTo>
                    <a:pt x="738892" y="569540"/>
                  </a:lnTo>
                  <a:lnTo>
                    <a:pt x="740135" y="568834"/>
                  </a:lnTo>
                  <a:lnTo>
                    <a:pt x="741261" y="568762"/>
                  </a:lnTo>
                  <a:lnTo>
                    <a:pt x="742166" y="568857"/>
                  </a:lnTo>
                  <a:lnTo>
                    <a:pt x="745165" y="571188"/>
                  </a:lnTo>
                  <a:lnTo>
                    <a:pt x="747374" y="571570"/>
                  </a:lnTo>
                  <a:lnTo>
                    <a:pt x="748353" y="571328"/>
                  </a:lnTo>
                  <a:lnTo>
                    <a:pt x="748888" y="570844"/>
                  </a:lnTo>
                  <a:lnTo>
                    <a:pt x="749325" y="570454"/>
                  </a:lnTo>
                  <a:lnTo>
                    <a:pt x="750060" y="569407"/>
                  </a:lnTo>
                  <a:lnTo>
                    <a:pt x="752487" y="565043"/>
                  </a:lnTo>
                  <a:lnTo>
                    <a:pt x="753462" y="564437"/>
                  </a:lnTo>
                  <a:lnTo>
                    <a:pt x="754505" y="564023"/>
                  </a:lnTo>
                  <a:lnTo>
                    <a:pt x="756235" y="563383"/>
                  </a:lnTo>
                  <a:lnTo>
                    <a:pt x="757533" y="562762"/>
                  </a:lnTo>
                  <a:lnTo>
                    <a:pt x="758109" y="562522"/>
                  </a:lnTo>
                  <a:lnTo>
                    <a:pt x="758683" y="562290"/>
                  </a:lnTo>
                  <a:lnTo>
                    <a:pt x="759466" y="561924"/>
                  </a:lnTo>
                  <a:lnTo>
                    <a:pt x="760152" y="561396"/>
                  </a:lnTo>
                  <a:lnTo>
                    <a:pt x="760529" y="560996"/>
                  </a:lnTo>
                  <a:lnTo>
                    <a:pt x="760990" y="560099"/>
                  </a:lnTo>
                  <a:lnTo>
                    <a:pt x="761694" y="557143"/>
                  </a:lnTo>
                  <a:lnTo>
                    <a:pt x="762614" y="555511"/>
                  </a:lnTo>
                  <a:lnTo>
                    <a:pt x="764220" y="554114"/>
                  </a:lnTo>
                  <a:lnTo>
                    <a:pt x="765271" y="553513"/>
                  </a:lnTo>
                  <a:lnTo>
                    <a:pt x="766546" y="552919"/>
                  </a:lnTo>
                  <a:lnTo>
                    <a:pt x="768324" y="552368"/>
                  </a:lnTo>
                  <a:lnTo>
                    <a:pt x="769842" y="552187"/>
                  </a:lnTo>
                  <a:lnTo>
                    <a:pt x="771701" y="552307"/>
                  </a:lnTo>
                  <a:lnTo>
                    <a:pt x="775367" y="553152"/>
                  </a:lnTo>
                  <a:lnTo>
                    <a:pt x="778236" y="554444"/>
                  </a:lnTo>
                  <a:lnTo>
                    <a:pt x="779374" y="555435"/>
                  </a:lnTo>
                  <a:lnTo>
                    <a:pt x="782873" y="554039"/>
                  </a:lnTo>
                  <a:lnTo>
                    <a:pt x="786161" y="553391"/>
                  </a:lnTo>
                  <a:lnTo>
                    <a:pt x="788987" y="554503"/>
                  </a:lnTo>
                  <a:lnTo>
                    <a:pt x="790499" y="554001"/>
                  </a:lnTo>
                  <a:lnTo>
                    <a:pt x="793519" y="554266"/>
                  </a:lnTo>
                  <a:lnTo>
                    <a:pt x="794473" y="554000"/>
                  </a:lnTo>
                  <a:lnTo>
                    <a:pt x="795088" y="553646"/>
                  </a:lnTo>
                  <a:lnTo>
                    <a:pt x="795569" y="553058"/>
                  </a:lnTo>
                  <a:lnTo>
                    <a:pt x="796022" y="552121"/>
                  </a:lnTo>
                  <a:lnTo>
                    <a:pt x="796830" y="547800"/>
                  </a:lnTo>
                  <a:lnTo>
                    <a:pt x="797289" y="547228"/>
                  </a:lnTo>
                  <a:lnTo>
                    <a:pt x="798386" y="546559"/>
                  </a:lnTo>
                  <a:lnTo>
                    <a:pt x="799894" y="546600"/>
                  </a:lnTo>
                  <a:lnTo>
                    <a:pt x="802894" y="547688"/>
                  </a:lnTo>
                  <a:lnTo>
                    <a:pt x="804555" y="547354"/>
                  </a:lnTo>
                  <a:lnTo>
                    <a:pt x="805101" y="546824"/>
                  </a:lnTo>
                  <a:lnTo>
                    <a:pt x="805638" y="546103"/>
                  </a:lnTo>
                  <a:lnTo>
                    <a:pt x="806428" y="544174"/>
                  </a:lnTo>
                  <a:lnTo>
                    <a:pt x="806574" y="541896"/>
                  </a:lnTo>
                  <a:lnTo>
                    <a:pt x="807590" y="540829"/>
                  </a:lnTo>
                  <a:lnTo>
                    <a:pt x="808916" y="540527"/>
                  </a:lnTo>
                  <a:lnTo>
                    <a:pt x="810856" y="540234"/>
                  </a:lnTo>
                  <a:lnTo>
                    <a:pt x="811666" y="539655"/>
                  </a:lnTo>
                  <a:lnTo>
                    <a:pt x="812492" y="538897"/>
                  </a:lnTo>
                  <a:lnTo>
                    <a:pt x="812975" y="538640"/>
                  </a:lnTo>
                  <a:lnTo>
                    <a:pt x="814210" y="538426"/>
                  </a:lnTo>
                  <a:lnTo>
                    <a:pt x="815177" y="538357"/>
                  </a:lnTo>
                  <a:lnTo>
                    <a:pt x="816326" y="538104"/>
                  </a:lnTo>
                  <a:lnTo>
                    <a:pt x="818475" y="537269"/>
                  </a:lnTo>
                  <a:lnTo>
                    <a:pt x="819797" y="536532"/>
                  </a:lnTo>
                  <a:lnTo>
                    <a:pt x="820502" y="536245"/>
                  </a:lnTo>
                  <a:lnTo>
                    <a:pt x="822359" y="536292"/>
                  </a:lnTo>
                  <a:lnTo>
                    <a:pt x="824006" y="536119"/>
                  </a:lnTo>
                  <a:lnTo>
                    <a:pt x="824473" y="535953"/>
                  </a:lnTo>
                  <a:lnTo>
                    <a:pt x="825001" y="535507"/>
                  </a:lnTo>
                  <a:lnTo>
                    <a:pt x="826170" y="533821"/>
                  </a:lnTo>
                  <a:lnTo>
                    <a:pt x="827135" y="533126"/>
                  </a:lnTo>
                  <a:lnTo>
                    <a:pt x="827942" y="532855"/>
                  </a:lnTo>
                  <a:lnTo>
                    <a:pt x="828670" y="532791"/>
                  </a:lnTo>
                  <a:lnTo>
                    <a:pt x="831049" y="533332"/>
                  </a:lnTo>
                  <a:lnTo>
                    <a:pt x="832705" y="533082"/>
                  </a:lnTo>
                  <a:lnTo>
                    <a:pt x="833967" y="532044"/>
                  </a:lnTo>
                  <a:lnTo>
                    <a:pt x="835600" y="529811"/>
                  </a:lnTo>
                  <a:lnTo>
                    <a:pt x="836379" y="529068"/>
                  </a:lnTo>
                  <a:lnTo>
                    <a:pt x="837367" y="528519"/>
                  </a:lnTo>
                  <a:lnTo>
                    <a:pt x="838259" y="528428"/>
                  </a:lnTo>
                  <a:lnTo>
                    <a:pt x="839679" y="528566"/>
                  </a:lnTo>
                  <a:lnTo>
                    <a:pt x="840707" y="528958"/>
                  </a:lnTo>
                  <a:lnTo>
                    <a:pt x="843428" y="528329"/>
                  </a:lnTo>
                  <a:lnTo>
                    <a:pt x="846812" y="528909"/>
                  </a:lnTo>
                  <a:lnTo>
                    <a:pt x="852456" y="526326"/>
                  </a:lnTo>
                  <a:lnTo>
                    <a:pt x="856551" y="524993"/>
                  </a:lnTo>
                  <a:lnTo>
                    <a:pt x="858615" y="525088"/>
                  </a:lnTo>
                  <a:lnTo>
                    <a:pt x="861496" y="526254"/>
                  </a:lnTo>
                  <a:lnTo>
                    <a:pt x="865493" y="525841"/>
                  </a:lnTo>
                  <a:lnTo>
                    <a:pt x="867136" y="526274"/>
                  </a:lnTo>
                  <a:lnTo>
                    <a:pt x="869597" y="526305"/>
                  </a:lnTo>
                  <a:lnTo>
                    <a:pt x="873437" y="529712"/>
                  </a:lnTo>
                  <a:lnTo>
                    <a:pt x="875999" y="529543"/>
                  </a:lnTo>
                  <a:lnTo>
                    <a:pt x="877068" y="529134"/>
                  </a:lnTo>
                  <a:lnTo>
                    <a:pt x="877896" y="528504"/>
                  </a:lnTo>
                  <a:lnTo>
                    <a:pt x="878855" y="527374"/>
                  </a:lnTo>
                  <a:lnTo>
                    <a:pt x="880278" y="524339"/>
                  </a:lnTo>
                  <a:lnTo>
                    <a:pt x="881320" y="523156"/>
                  </a:lnTo>
                  <a:lnTo>
                    <a:pt x="882798" y="522153"/>
                  </a:lnTo>
                  <a:lnTo>
                    <a:pt x="883388" y="521974"/>
                  </a:lnTo>
                  <a:lnTo>
                    <a:pt x="883955" y="521803"/>
                  </a:lnTo>
                  <a:lnTo>
                    <a:pt x="885497" y="521918"/>
                  </a:lnTo>
                  <a:lnTo>
                    <a:pt x="888344" y="522983"/>
                  </a:lnTo>
                  <a:lnTo>
                    <a:pt x="890158" y="523096"/>
                  </a:lnTo>
                  <a:lnTo>
                    <a:pt x="890839" y="522904"/>
                  </a:lnTo>
                  <a:lnTo>
                    <a:pt x="891497" y="522403"/>
                  </a:lnTo>
                  <a:lnTo>
                    <a:pt x="892535" y="521188"/>
                  </a:lnTo>
                  <a:lnTo>
                    <a:pt x="892936" y="521098"/>
                  </a:lnTo>
                  <a:lnTo>
                    <a:pt x="894130" y="522049"/>
                  </a:lnTo>
                  <a:lnTo>
                    <a:pt x="894599" y="522924"/>
                  </a:lnTo>
                  <a:lnTo>
                    <a:pt x="894365" y="526537"/>
                  </a:lnTo>
                  <a:lnTo>
                    <a:pt x="893854" y="527202"/>
                  </a:lnTo>
                  <a:lnTo>
                    <a:pt x="890566" y="529008"/>
                  </a:lnTo>
                  <a:lnTo>
                    <a:pt x="889666" y="529631"/>
                  </a:lnTo>
                  <a:lnTo>
                    <a:pt x="889158" y="530139"/>
                  </a:lnTo>
                  <a:lnTo>
                    <a:pt x="888489" y="530450"/>
                  </a:lnTo>
                  <a:lnTo>
                    <a:pt x="887750" y="530721"/>
                  </a:lnTo>
                  <a:lnTo>
                    <a:pt x="886414" y="531007"/>
                  </a:lnTo>
                  <a:lnTo>
                    <a:pt x="885967" y="531177"/>
                  </a:lnTo>
                  <a:lnTo>
                    <a:pt x="885532" y="531358"/>
                  </a:lnTo>
                  <a:lnTo>
                    <a:pt x="885166" y="531723"/>
                  </a:lnTo>
                  <a:lnTo>
                    <a:pt x="884950" y="531941"/>
                  </a:lnTo>
                  <a:lnTo>
                    <a:pt x="883174" y="532022"/>
                  </a:lnTo>
                  <a:lnTo>
                    <a:pt x="882365" y="532382"/>
                  </a:lnTo>
                  <a:lnTo>
                    <a:pt x="879868" y="533320"/>
                  </a:lnTo>
                  <a:lnTo>
                    <a:pt x="877894" y="534380"/>
                  </a:lnTo>
                  <a:lnTo>
                    <a:pt x="876655" y="535326"/>
                  </a:lnTo>
                  <a:lnTo>
                    <a:pt x="875475" y="537242"/>
                  </a:lnTo>
                  <a:lnTo>
                    <a:pt x="874937" y="537574"/>
                  </a:lnTo>
                  <a:lnTo>
                    <a:pt x="873869" y="537533"/>
                  </a:lnTo>
                  <a:lnTo>
                    <a:pt x="871284" y="538993"/>
                  </a:lnTo>
                  <a:lnTo>
                    <a:pt x="871079" y="539228"/>
                  </a:lnTo>
                  <a:lnTo>
                    <a:pt x="870802" y="539600"/>
                  </a:lnTo>
                  <a:lnTo>
                    <a:pt x="870279" y="539777"/>
                  </a:lnTo>
                  <a:lnTo>
                    <a:pt x="869742" y="539722"/>
                  </a:lnTo>
                  <a:lnTo>
                    <a:pt x="868952" y="539642"/>
                  </a:lnTo>
                  <a:lnTo>
                    <a:pt x="867996" y="540656"/>
                  </a:lnTo>
                  <a:lnTo>
                    <a:pt x="867792" y="545768"/>
                  </a:lnTo>
                  <a:lnTo>
                    <a:pt x="868205" y="546933"/>
                  </a:lnTo>
                  <a:lnTo>
                    <a:pt x="867561" y="548933"/>
                  </a:lnTo>
                  <a:lnTo>
                    <a:pt x="867999" y="550374"/>
                  </a:lnTo>
                  <a:lnTo>
                    <a:pt x="866476" y="551803"/>
                  </a:lnTo>
                  <a:lnTo>
                    <a:pt x="865212" y="554158"/>
                  </a:lnTo>
                  <a:lnTo>
                    <a:pt x="864996" y="555745"/>
                  </a:lnTo>
                  <a:lnTo>
                    <a:pt x="861571" y="559681"/>
                  </a:lnTo>
                  <a:lnTo>
                    <a:pt x="861249" y="561237"/>
                  </a:lnTo>
                  <a:lnTo>
                    <a:pt x="859791" y="562153"/>
                  </a:lnTo>
                  <a:lnTo>
                    <a:pt x="860197" y="564501"/>
                  </a:lnTo>
                  <a:lnTo>
                    <a:pt x="859686" y="566131"/>
                  </a:lnTo>
                  <a:lnTo>
                    <a:pt x="859969" y="567021"/>
                  </a:lnTo>
                  <a:lnTo>
                    <a:pt x="862900" y="570287"/>
                  </a:lnTo>
                  <a:lnTo>
                    <a:pt x="863571" y="571867"/>
                  </a:lnTo>
                  <a:lnTo>
                    <a:pt x="863433" y="573974"/>
                  </a:lnTo>
                  <a:lnTo>
                    <a:pt x="866713" y="574772"/>
                  </a:lnTo>
                  <a:lnTo>
                    <a:pt x="867867" y="576335"/>
                  </a:lnTo>
                  <a:lnTo>
                    <a:pt x="867418" y="578248"/>
                  </a:lnTo>
                  <a:lnTo>
                    <a:pt x="867954" y="582603"/>
                  </a:lnTo>
                  <a:lnTo>
                    <a:pt x="870472" y="584514"/>
                  </a:lnTo>
                  <a:lnTo>
                    <a:pt x="871878" y="586438"/>
                  </a:lnTo>
                  <a:lnTo>
                    <a:pt x="873996" y="587945"/>
                  </a:lnTo>
                  <a:lnTo>
                    <a:pt x="874766" y="590248"/>
                  </a:lnTo>
                  <a:lnTo>
                    <a:pt x="874437" y="592477"/>
                  </a:lnTo>
                  <a:lnTo>
                    <a:pt x="870405" y="598043"/>
                  </a:lnTo>
                  <a:lnTo>
                    <a:pt x="868317" y="600465"/>
                  </a:lnTo>
                  <a:lnTo>
                    <a:pt x="868387" y="603185"/>
                  </a:lnTo>
                  <a:lnTo>
                    <a:pt x="867927" y="604577"/>
                  </a:lnTo>
                  <a:lnTo>
                    <a:pt x="866650" y="605429"/>
                  </a:lnTo>
                  <a:lnTo>
                    <a:pt x="864706" y="608572"/>
                  </a:lnTo>
                  <a:lnTo>
                    <a:pt x="861410" y="611162"/>
                  </a:lnTo>
                  <a:lnTo>
                    <a:pt x="861478" y="613287"/>
                  </a:lnTo>
                  <a:lnTo>
                    <a:pt x="860786" y="615156"/>
                  </a:lnTo>
                  <a:lnTo>
                    <a:pt x="860658" y="615256"/>
                  </a:lnTo>
                  <a:lnTo>
                    <a:pt x="860280" y="615362"/>
                  </a:lnTo>
                  <a:lnTo>
                    <a:pt x="859351" y="615393"/>
                  </a:lnTo>
                  <a:lnTo>
                    <a:pt x="859130" y="615463"/>
                  </a:lnTo>
                  <a:lnTo>
                    <a:pt x="858914" y="615571"/>
                  </a:lnTo>
                  <a:lnTo>
                    <a:pt x="858435" y="615816"/>
                  </a:lnTo>
                  <a:lnTo>
                    <a:pt x="858284" y="615895"/>
                  </a:lnTo>
                  <a:lnTo>
                    <a:pt x="857955" y="616044"/>
                  </a:lnTo>
                  <a:lnTo>
                    <a:pt x="856240" y="617900"/>
                  </a:lnTo>
                  <a:lnTo>
                    <a:pt x="856059" y="618057"/>
                  </a:lnTo>
                  <a:lnTo>
                    <a:pt x="853525" y="617883"/>
                  </a:lnTo>
                  <a:lnTo>
                    <a:pt x="851005" y="618710"/>
                  </a:lnTo>
                  <a:lnTo>
                    <a:pt x="848464" y="618857"/>
                  </a:lnTo>
                  <a:lnTo>
                    <a:pt x="846124" y="618756"/>
                  </a:lnTo>
                  <a:lnTo>
                    <a:pt x="845780" y="618781"/>
                  </a:lnTo>
                  <a:lnTo>
                    <a:pt x="845390" y="618901"/>
                  </a:lnTo>
                  <a:lnTo>
                    <a:pt x="844559" y="619348"/>
                  </a:lnTo>
                  <a:lnTo>
                    <a:pt x="844087" y="619765"/>
                  </a:lnTo>
                  <a:lnTo>
                    <a:pt x="841454" y="623240"/>
                  </a:lnTo>
                  <a:lnTo>
                    <a:pt x="841165" y="625440"/>
                  </a:lnTo>
                  <a:lnTo>
                    <a:pt x="840187" y="626516"/>
                  </a:lnTo>
                  <a:lnTo>
                    <a:pt x="839725" y="626885"/>
                  </a:lnTo>
                  <a:lnTo>
                    <a:pt x="839451" y="627006"/>
                  </a:lnTo>
                  <a:lnTo>
                    <a:pt x="837664" y="627342"/>
                  </a:lnTo>
                  <a:lnTo>
                    <a:pt x="837365" y="627470"/>
                  </a:lnTo>
                  <a:lnTo>
                    <a:pt x="835717" y="629464"/>
                  </a:lnTo>
                  <a:lnTo>
                    <a:pt x="834408" y="636831"/>
                  </a:lnTo>
                  <a:lnTo>
                    <a:pt x="835601" y="638327"/>
                  </a:lnTo>
                  <a:lnTo>
                    <a:pt x="837869" y="640411"/>
                  </a:lnTo>
                  <a:lnTo>
                    <a:pt x="839124" y="643054"/>
                  </a:lnTo>
                  <a:lnTo>
                    <a:pt x="839015" y="646271"/>
                  </a:lnTo>
                  <a:lnTo>
                    <a:pt x="839297" y="647520"/>
                  </a:lnTo>
                  <a:lnTo>
                    <a:pt x="838616" y="650297"/>
                  </a:lnTo>
                  <a:lnTo>
                    <a:pt x="838439" y="650678"/>
                  </a:lnTo>
                  <a:lnTo>
                    <a:pt x="838294" y="650798"/>
                  </a:lnTo>
                  <a:lnTo>
                    <a:pt x="837231" y="651173"/>
                  </a:lnTo>
                  <a:lnTo>
                    <a:pt x="836396" y="651055"/>
                  </a:lnTo>
                  <a:lnTo>
                    <a:pt x="834351" y="651040"/>
                  </a:lnTo>
                  <a:lnTo>
                    <a:pt x="833815" y="651179"/>
                  </a:lnTo>
                  <a:lnTo>
                    <a:pt x="833385" y="651624"/>
                  </a:lnTo>
                  <a:lnTo>
                    <a:pt x="831891" y="654421"/>
                  </a:lnTo>
                  <a:lnTo>
                    <a:pt x="832045" y="655837"/>
                  </a:lnTo>
                  <a:lnTo>
                    <a:pt x="830929" y="658096"/>
                  </a:lnTo>
                  <a:lnTo>
                    <a:pt x="830933" y="659536"/>
                  </a:lnTo>
                  <a:lnTo>
                    <a:pt x="828412" y="662092"/>
                  </a:lnTo>
                  <a:lnTo>
                    <a:pt x="829198" y="665997"/>
                  </a:lnTo>
                  <a:lnTo>
                    <a:pt x="828046" y="668281"/>
                  </a:lnTo>
                  <a:lnTo>
                    <a:pt x="827846" y="670031"/>
                  </a:lnTo>
                  <a:lnTo>
                    <a:pt x="827047" y="670837"/>
                  </a:lnTo>
                  <a:lnTo>
                    <a:pt x="826964" y="674422"/>
                  </a:lnTo>
                  <a:lnTo>
                    <a:pt x="825697" y="676476"/>
                  </a:lnTo>
                  <a:lnTo>
                    <a:pt x="827695" y="680823"/>
                  </a:lnTo>
                  <a:lnTo>
                    <a:pt x="826440" y="682783"/>
                  </a:lnTo>
                  <a:lnTo>
                    <a:pt x="825887" y="686032"/>
                  </a:lnTo>
                  <a:lnTo>
                    <a:pt x="826122" y="688905"/>
                  </a:lnTo>
                  <a:lnTo>
                    <a:pt x="825042" y="694068"/>
                  </a:lnTo>
                  <a:lnTo>
                    <a:pt x="822805" y="695719"/>
                  </a:lnTo>
                  <a:lnTo>
                    <a:pt x="819984" y="697186"/>
                  </a:lnTo>
                  <a:lnTo>
                    <a:pt x="819210" y="697967"/>
                  </a:lnTo>
                  <a:lnTo>
                    <a:pt x="817337" y="704554"/>
                  </a:lnTo>
                  <a:lnTo>
                    <a:pt x="817035" y="704889"/>
                  </a:lnTo>
                  <a:lnTo>
                    <a:pt x="816313" y="705439"/>
                  </a:lnTo>
                  <a:lnTo>
                    <a:pt x="816161" y="705592"/>
                  </a:lnTo>
                  <a:lnTo>
                    <a:pt x="816098" y="705746"/>
                  </a:lnTo>
                  <a:lnTo>
                    <a:pt x="815973" y="707060"/>
                  </a:lnTo>
                  <a:lnTo>
                    <a:pt x="814666" y="709218"/>
                  </a:lnTo>
                  <a:lnTo>
                    <a:pt x="814847" y="711559"/>
                  </a:lnTo>
                  <a:lnTo>
                    <a:pt x="818093" y="711920"/>
                  </a:lnTo>
                  <a:lnTo>
                    <a:pt x="819947" y="713933"/>
                  </a:lnTo>
                  <a:lnTo>
                    <a:pt x="821139" y="716694"/>
                  </a:lnTo>
                  <a:lnTo>
                    <a:pt x="820561" y="717936"/>
                  </a:lnTo>
                  <a:lnTo>
                    <a:pt x="819944" y="718359"/>
                  </a:lnTo>
                  <a:lnTo>
                    <a:pt x="819143" y="718900"/>
                  </a:lnTo>
                  <a:lnTo>
                    <a:pt x="817926" y="719352"/>
                  </a:lnTo>
                  <a:lnTo>
                    <a:pt x="817076" y="719369"/>
                  </a:lnTo>
                  <a:lnTo>
                    <a:pt x="816214" y="719958"/>
                  </a:lnTo>
                  <a:lnTo>
                    <a:pt x="815955" y="721950"/>
                  </a:lnTo>
                  <a:lnTo>
                    <a:pt x="817801" y="722883"/>
                  </a:lnTo>
                  <a:lnTo>
                    <a:pt x="819407" y="722636"/>
                  </a:lnTo>
                  <a:lnTo>
                    <a:pt x="818316" y="725235"/>
                  </a:lnTo>
                  <a:lnTo>
                    <a:pt x="819114" y="727243"/>
                  </a:lnTo>
                  <a:lnTo>
                    <a:pt x="819050" y="728690"/>
                  </a:lnTo>
                  <a:lnTo>
                    <a:pt x="818577" y="729710"/>
                  </a:lnTo>
                  <a:lnTo>
                    <a:pt x="818223" y="730034"/>
                  </a:lnTo>
                  <a:lnTo>
                    <a:pt x="817340" y="730216"/>
                  </a:lnTo>
                  <a:lnTo>
                    <a:pt x="815831" y="730071"/>
                  </a:lnTo>
                  <a:lnTo>
                    <a:pt x="815501" y="730675"/>
                  </a:lnTo>
                  <a:lnTo>
                    <a:pt x="816599" y="731644"/>
                  </a:lnTo>
                  <a:lnTo>
                    <a:pt x="815772" y="732200"/>
                  </a:lnTo>
                  <a:lnTo>
                    <a:pt x="815200" y="733746"/>
                  </a:lnTo>
                  <a:lnTo>
                    <a:pt x="814995" y="734108"/>
                  </a:lnTo>
                  <a:lnTo>
                    <a:pt x="814674" y="734413"/>
                  </a:lnTo>
                  <a:lnTo>
                    <a:pt x="813638" y="734088"/>
                  </a:lnTo>
                  <a:lnTo>
                    <a:pt x="813489" y="732747"/>
                  </a:lnTo>
                  <a:lnTo>
                    <a:pt x="812797" y="732033"/>
                  </a:lnTo>
                  <a:lnTo>
                    <a:pt x="812421" y="731932"/>
                  </a:lnTo>
                  <a:lnTo>
                    <a:pt x="811518" y="733006"/>
                  </a:lnTo>
                  <a:lnTo>
                    <a:pt x="811263" y="735036"/>
                  </a:lnTo>
                  <a:lnTo>
                    <a:pt x="810330" y="736384"/>
                  </a:lnTo>
                  <a:lnTo>
                    <a:pt x="809573" y="736943"/>
                  </a:lnTo>
                  <a:lnTo>
                    <a:pt x="809174" y="737284"/>
                  </a:lnTo>
                  <a:lnTo>
                    <a:pt x="806013" y="738040"/>
                  </a:lnTo>
                  <a:lnTo>
                    <a:pt x="805443" y="738202"/>
                  </a:lnTo>
                  <a:lnTo>
                    <a:pt x="804662" y="738814"/>
                  </a:lnTo>
                  <a:lnTo>
                    <a:pt x="804432" y="740916"/>
                  </a:lnTo>
                  <a:lnTo>
                    <a:pt x="805392" y="743091"/>
                  </a:lnTo>
                  <a:lnTo>
                    <a:pt x="807950" y="746329"/>
                  </a:lnTo>
                  <a:lnTo>
                    <a:pt x="807629" y="748792"/>
                  </a:lnTo>
                  <a:lnTo>
                    <a:pt x="807090" y="749865"/>
                  </a:lnTo>
                  <a:lnTo>
                    <a:pt x="804988" y="752097"/>
                  </a:lnTo>
                  <a:lnTo>
                    <a:pt x="803813" y="755144"/>
                  </a:lnTo>
                  <a:lnTo>
                    <a:pt x="804082" y="756977"/>
                  </a:lnTo>
                  <a:lnTo>
                    <a:pt x="803571" y="758348"/>
                  </a:lnTo>
                  <a:lnTo>
                    <a:pt x="803470" y="758639"/>
                  </a:lnTo>
                  <a:lnTo>
                    <a:pt x="803294" y="758784"/>
                  </a:lnTo>
                  <a:lnTo>
                    <a:pt x="802943" y="758766"/>
                  </a:lnTo>
                  <a:lnTo>
                    <a:pt x="802038" y="758080"/>
                  </a:lnTo>
                  <a:lnTo>
                    <a:pt x="800178" y="758449"/>
                  </a:lnTo>
                  <a:lnTo>
                    <a:pt x="799678" y="758493"/>
                  </a:lnTo>
                  <a:lnTo>
                    <a:pt x="798849" y="759853"/>
                  </a:lnTo>
                  <a:lnTo>
                    <a:pt x="799756" y="761278"/>
                  </a:lnTo>
                  <a:lnTo>
                    <a:pt x="799721" y="762385"/>
                  </a:lnTo>
                  <a:lnTo>
                    <a:pt x="798431" y="763385"/>
                  </a:lnTo>
                  <a:lnTo>
                    <a:pt x="798435" y="764629"/>
                  </a:lnTo>
                  <a:lnTo>
                    <a:pt x="798353" y="765055"/>
                  </a:lnTo>
                  <a:lnTo>
                    <a:pt x="798125" y="765268"/>
                  </a:lnTo>
                  <a:lnTo>
                    <a:pt x="797115" y="765182"/>
                  </a:lnTo>
                  <a:lnTo>
                    <a:pt x="795982" y="763497"/>
                  </a:lnTo>
                  <a:lnTo>
                    <a:pt x="795114" y="762779"/>
                  </a:lnTo>
                  <a:lnTo>
                    <a:pt x="794616" y="762719"/>
                  </a:lnTo>
                  <a:lnTo>
                    <a:pt x="794266" y="762771"/>
                  </a:lnTo>
                  <a:lnTo>
                    <a:pt x="792962" y="763726"/>
                  </a:lnTo>
                  <a:lnTo>
                    <a:pt x="792754" y="764807"/>
                  </a:lnTo>
                  <a:lnTo>
                    <a:pt x="792777" y="765144"/>
                  </a:lnTo>
                  <a:lnTo>
                    <a:pt x="792851" y="765563"/>
                  </a:lnTo>
                  <a:lnTo>
                    <a:pt x="792717" y="765747"/>
                  </a:lnTo>
                  <a:lnTo>
                    <a:pt x="792274" y="765559"/>
                  </a:lnTo>
                  <a:lnTo>
                    <a:pt x="791988" y="765431"/>
                  </a:lnTo>
                  <a:lnTo>
                    <a:pt x="791622" y="765584"/>
                  </a:lnTo>
                  <a:lnTo>
                    <a:pt x="790495" y="768190"/>
                  </a:lnTo>
                  <a:lnTo>
                    <a:pt x="790209" y="771796"/>
                  </a:lnTo>
                  <a:lnTo>
                    <a:pt x="791945" y="772360"/>
                  </a:lnTo>
                  <a:lnTo>
                    <a:pt x="792499" y="773040"/>
                  </a:lnTo>
                  <a:lnTo>
                    <a:pt x="792366" y="773812"/>
                  </a:lnTo>
                  <a:lnTo>
                    <a:pt x="792193" y="773942"/>
                  </a:lnTo>
                  <a:lnTo>
                    <a:pt x="791851" y="774061"/>
                  </a:lnTo>
                  <a:lnTo>
                    <a:pt x="791089" y="773339"/>
                  </a:lnTo>
                  <a:lnTo>
                    <a:pt x="790939" y="773334"/>
                  </a:lnTo>
                  <a:lnTo>
                    <a:pt x="790747" y="773397"/>
                  </a:lnTo>
                  <a:lnTo>
                    <a:pt x="790213" y="773774"/>
                  </a:lnTo>
                  <a:lnTo>
                    <a:pt x="790103" y="775891"/>
                  </a:lnTo>
                  <a:lnTo>
                    <a:pt x="791227" y="776479"/>
                  </a:lnTo>
                  <a:lnTo>
                    <a:pt x="789220" y="778015"/>
                  </a:lnTo>
                  <a:lnTo>
                    <a:pt x="788380" y="779880"/>
                  </a:lnTo>
                  <a:lnTo>
                    <a:pt x="789538" y="781243"/>
                  </a:lnTo>
                  <a:lnTo>
                    <a:pt x="791220" y="781829"/>
                  </a:lnTo>
                  <a:lnTo>
                    <a:pt x="791636" y="783482"/>
                  </a:lnTo>
                  <a:lnTo>
                    <a:pt x="791562" y="784303"/>
                  </a:lnTo>
                  <a:lnTo>
                    <a:pt x="791408" y="784594"/>
                  </a:lnTo>
                  <a:lnTo>
                    <a:pt x="791220" y="784723"/>
                  </a:lnTo>
                  <a:lnTo>
                    <a:pt x="790803" y="784853"/>
                  </a:lnTo>
                  <a:lnTo>
                    <a:pt x="790006" y="784764"/>
                  </a:lnTo>
                  <a:lnTo>
                    <a:pt x="789578" y="784832"/>
                  </a:lnTo>
                  <a:lnTo>
                    <a:pt x="789276" y="784995"/>
                  </a:lnTo>
                  <a:lnTo>
                    <a:pt x="788684" y="787358"/>
                  </a:lnTo>
                  <a:lnTo>
                    <a:pt x="787003" y="788478"/>
                  </a:lnTo>
                  <a:lnTo>
                    <a:pt x="786600" y="790589"/>
                  </a:lnTo>
                  <a:lnTo>
                    <a:pt x="787224" y="791583"/>
                  </a:lnTo>
                  <a:lnTo>
                    <a:pt x="787133" y="792255"/>
                  </a:lnTo>
                  <a:lnTo>
                    <a:pt x="786896" y="792523"/>
                  </a:lnTo>
                  <a:lnTo>
                    <a:pt x="786741" y="792582"/>
                  </a:lnTo>
                  <a:lnTo>
                    <a:pt x="786569" y="792637"/>
                  </a:lnTo>
                  <a:lnTo>
                    <a:pt x="785543" y="792490"/>
                  </a:lnTo>
                  <a:lnTo>
                    <a:pt x="785612" y="792214"/>
                  </a:lnTo>
                  <a:lnTo>
                    <a:pt x="785331" y="791963"/>
                  </a:lnTo>
                  <a:lnTo>
                    <a:pt x="784878" y="792402"/>
                  </a:lnTo>
                  <a:lnTo>
                    <a:pt x="784420" y="792578"/>
                  </a:lnTo>
                  <a:lnTo>
                    <a:pt x="784035" y="792424"/>
                  </a:lnTo>
                  <a:lnTo>
                    <a:pt x="783970" y="792610"/>
                  </a:lnTo>
                  <a:lnTo>
                    <a:pt x="784018" y="792897"/>
                  </a:lnTo>
                  <a:lnTo>
                    <a:pt x="783612" y="792989"/>
                  </a:lnTo>
                  <a:lnTo>
                    <a:pt x="783277" y="793095"/>
                  </a:lnTo>
                  <a:lnTo>
                    <a:pt x="783189" y="793227"/>
                  </a:lnTo>
                  <a:lnTo>
                    <a:pt x="782979" y="793252"/>
                  </a:lnTo>
                  <a:lnTo>
                    <a:pt x="782834" y="792967"/>
                  </a:lnTo>
                  <a:lnTo>
                    <a:pt x="782536" y="793116"/>
                  </a:lnTo>
                  <a:lnTo>
                    <a:pt x="782803" y="793295"/>
                  </a:lnTo>
                  <a:lnTo>
                    <a:pt x="782478" y="793492"/>
                  </a:lnTo>
                  <a:lnTo>
                    <a:pt x="782577" y="793758"/>
                  </a:lnTo>
                  <a:lnTo>
                    <a:pt x="782272" y="793811"/>
                  </a:lnTo>
                  <a:lnTo>
                    <a:pt x="782172" y="794003"/>
                  </a:lnTo>
                  <a:lnTo>
                    <a:pt x="782026" y="794259"/>
                  </a:lnTo>
                  <a:lnTo>
                    <a:pt x="781803" y="794049"/>
                  </a:lnTo>
                  <a:lnTo>
                    <a:pt x="781573" y="793822"/>
                  </a:lnTo>
                  <a:lnTo>
                    <a:pt x="781538" y="793658"/>
                  </a:lnTo>
                  <a:lnTo>
                    <a:pt x="781315" y="793643"/>
                  </a:lnTo>
                  <a:lnTo>
                    <a:pt x="781353" y="793866"/>
                  </a:lnTo>
                  <a:lnTo>
                    <a:pt x="780319" y="794440"/>
                  </a:lnTo>
                  <a:lnTo>
                    <a:pt x="778130" y="795950"/>
                  </a:lnTo>
                  <a:lnTo>
                    <a:pt x="775981" y="797181"/>
                  </a:lnTo>
                  <a:lnTo>
                    <a:pt x="774969" y="797199"/>
                  </a:lnTo>
                  <a:lnTo>
                    <a:pt x="774901" y="797469"/>
                  </a:lnTo>
                  <a:lnTo>
                    <a:pt x="774967" y="797801"/>
                  </a:lnTo>
                  <a:lnTo>
                    <a:pt x="774855" y="797993"/>
                  </a:lnTo>
                  <a:lnTo>
                    <a:pt x="774033" y="797762"/>
                  </a:lnTo>
                  <a:lnTo>
                    <a:pt x="773857" y="797995"/>
                  </a:lnTo>
                  <a:lnTo>
                    <a:pt x="773541" y="797690"/>
                  </a:lnTo>
                  <a:lnTo>
                    <a:pt x="773310" y="797696"/>
                  </a:lnTo>
                  <a:lnTo>
                    <a:pt x="773125" y="797724"/>
                  </a:lnTo>
                  <a:lnTo>
                    <a:pt x="773241" y="798748"/>
                  </a:lnTo>
                  <a:lnTo>
                    <a:pt x="772040" y="799916"/>
                  </a:lnTo>
                  <a:lnTo>
                    <a:pt x="772422" y="800809"/>
                  </a:lnTo>
                  <a:lnTo>
                    <a:pt x="771152" y="803683"/>
                  </a:lnTo>
                  <a:lnTo>
                    <a:pt x="769646" y="805213"/>
                  </a:lnTo>
                  <a:lnTo>
                    <a:pt x="769411" y="805608"/>
                  </a:lnTo>
                  <a:lnTo>
                    <a:pt x="769117" y="805802"/>
                  </a:lnTo>
                  <a:lnTo>
                    <a:pt x="769309" y="806129"/>
                  </a:lnTo>
                  <a:lnTo>
                    <a:pt x="769286" y="806568"/>
                  </a:lnTo>
                  <a:lnTo>
                    <a:pt x="769474" y="810285"/>
                  </a:lnTo>
                  <a:lnTo>
                    <a:pt x="768067" y="811813"/>
                  </a:lnTo>
                  <a:lnTo>
                    <a:pt x="767661" y="813047"/>
                  </a:lnTo>
                  <a:lnTo>
                    <a:pt x="768304" y="814181"/>
                  </a:lnTo>
                  <a:lnTo>
                    <a:pt x="767344" y="815019"/>
                  </a:lnTo>
                  <a:lnTo>
                    <a:pt x="767201" y="817387"/>
                  </a:lnTo>
                  <a:lnTo>
                    <a:pt x="766277" y="819192"/>
                  </a:lnTo>
                  <a:lnTo>
                    <a:pt x="766148" y="822447"/>
                  </a:lnTo>
                  <a:lnTo>
                    <a:pt x="768007" y="824555"/>
                  </a:lnTo>
                  <a:lnTo>
                    <a:pt x="768624" y="826546"/>
                  </a:lnTo>
                  <a:lnTo>
                    <a:pt x="768293" y="829309"/>
                  </a:lnTo>
                  <a:lnTo>
                    <a:pt x="768879" y="830277"/>
                  </a:lnTo>
                  <a:lnTo>
                    <a:pt x="768560" y="831240"/>
                  </a:lnTo>
                  <a:lnTo>
                    <a:pt x="769013" y="832577"/>
                  </a:lnTo>
                  <a:lnTo>
                    <a:pt x="768894" y="832796"/>
                  </a:lnTo>
                  <a:lnTo>
                    <a:pt x="768941" y="833253"/>
                  </a:lnTo>
                  <a:lnTo>
                    <a:pt x="767498" y="833224"/>
                  </a:lnTo>
                  <a:lnTo>
                    <a:pt x="767351" y="833583"/>
                  </a:lnTo>
                  <a:lnTo>
                    <a:pt x="767112" y="833461"/>
                  </a:lnTo>
                  <a:lnTo>
                    <a:pt x="766912" y="833496"/>
                  </a:lnTo>
                  <a:lnTo>
                    <a:pt x="766683" y="834396"/>
                  </a:lnTo>
                  <a:lnTo>
                    <a:pt x="765658" y="835629"/>
                  </a:lnTo>
                  <a:lnTo>
                    <a:pt x="765126" y="835768"/>
                  </a:lnTo>
                  <a:lnTo>
                    <a:pt x="765112" y="835916"/>
                  </a:lnTo>
                  <a:lnTo>
                    <a:pt x="764941" y="836005"/>
                  </a:lnTo>
                  <a:lnTo>
                    <a:pt x="764791" y="835988"/>
                  </a:lnTo>
                  <a:lnTo>
                    <a:pt x="764664" y="835965"/>
                  </a:lnTo>
                  <a:lnTo>
                    <a:pt x="764441" y="836023"/>
                  </a:lnTo>
                  <a:lnTo>
                    <a:pt x="762956" y="838314"/>
                  </a:lnTo>
                  <a:lnTo>
                    <a:pt x="762822" y="839420"/>
                  </a:lnTo>
                  <a:lnTo>
                    <a:pt x="761358" y="840235"/>
                  </a:lnTo>
                  <a:lnTo>
                    <a:pt x="760787" y="840310"/>
                  </a:lnTo>
                  <a:lnTo>
                    <a:pt x="760665" y="840449"/>
                  </a:lnTo>
                  <a:lnTo>
                    <a:pt x="760745" y="840737"/>
                  </a:lnTo>
                  <a:lnTo>
                    <a:pt x="760101" y="840963"/>
                  </a:lnTo>
                  <a:lnTo>
                    <a:pt x="759909" y="840838"/>
                  </a:lnTo>
                  <a:lnTo>
                    <a:pt x="759925" y="840525"/>
                  </a:lnTo>
                  <a:lnTo>
                    <a:pt x="759552" y="840417"/>
                  </a:lnTo>
                  <a:lnTo>
                    <a:pt x="759668" y="840689"/>
                  </a:lnTo>
                  <a:lnTo>
                    <a:pt x="759563" y="840834"/>
                  </a:lnTo>
                  <a:lnTo>
                    <a:pt x="759252" y="840894"/>
                  </a:lnTo>
                  <a:lnTo>
                    <a:pt x="759317" y="841163"/>
                  </a:lnTo>
                  <a:lnTo>
                    <a:pt x="758867" y="841370"/>
                  </a:lnTo>
                  <a:lnTo>
                    <a:pt x="758985" y="841559"/>
                  </a:lnTo>
                  <a:lnTo>
                    <a:pt x="759331" y="841465"/>
                  </a:lnTo>
                  <a:lnTo>
                    <a:pt x="759260" y="841709"/>
                  </a:lnTo>
                  <a:lnTo>
                    <a:pt x="759195" y="841872"/>
                  </a:lnTo>
                  <a:lnTo>
                    <a:pt x="759048" y="841933"/>
                  </a:lnTo>
                  <a:lnTo>
                    <a:pt x="758835" y="841826"/>
                  </a:lnTo>
                  <a:lnTo>
                    <a:pt x="758680" y="841774"/>
                  </a:lnTo>
                  <a:lnTo>
                    <a:pt x="758460" y="841936"/>
                  </a:lnTo>
                  <a:lnTo>
                    <a:pt x="757179" y="842486"/>
                  </a:lnTo>
                  <a:lnTo>
                    <a:pt x="753606" y="841156"/>
                  </a:lnTo>
                  <a:lnTo>
                    <a:pt x="751674" y="839126"/>
                  </a:lnTo>
                  <a:lnTo>
                    <a:pt x="751205" y="839205"/>
                  </a:lnTo>
                  <a:lnTo>
                    <a:pt x="744918" y="837359"/>
                  </a:lnTo>
                  <a:lnTo>
                    <a:pt x="731893" y="833144"/>
                  </a:lnTo>
                  <a:lnTo>
                    <a:pt x="721066" y="829924"/>
                  </a:lnTo>
                  <a:lnTo>
                    <a:pt x="706909" y="825063"/>
                  </a:lnTo>
                  <a:lnTo>
                    <a:pt x="696596" y="821764"/>
                  </a:lnTo>
                  <a:lnTo>
                    <a:pt x="695374" y="821191"/>
                  </a:lnTo>
                  <a:lnTo>
                    <a:pt x="694328" y="819654"/>
                  </a:lnTo>
                  <a:lnTo>
                    <a:pt x="692194" y="819351"/>
                  </a:lnTo>
                  <a:lnTo>
                    <a:pt x="691348" y="818617"/>
                  </a:lnTo>
                  <a:lnTo>
                    <a:pt x="690685" y="814550"/>
                  </a:lnTo>
                  <a:lnTo>
                    <a:pt x="690265" y="813810"/>
                  </a:lnTo>
                  <a:lnTo>
                    <a:pt x="689347" y="813842"/>
                  </a:lnTo>
                  <a:lnTo>
                    <a:pt x="688495" y="813602"/>
                  </a:lnTo>
                  <a:lnTo>
                    <a:pt x="688241" y="813716"/>
                  </a:lnTo>
                  <a:lnTo>
                    <a:pt x="688074" y="813727"/>
                  </a:lnTo>
                  <a:lnTo>
                    <a:pt x="687689" y="813989"/>
                  </a:lnTo>
                  <a:lnTo>
                    <a:pt x="687602" y="814434"/>
                  </a:lnTo>
                  <a:lnTo>
                    <a:pt x="686306" y="815669"/>
                  </a:lnTo>
                  <a:lnTo>
                    <a:pt x="685103" y="816366"/>
                  </a:lnTo>
                  <a:lnTo>
                    <a:pt x="684429" y="818272"/>
                  </a:lnTo>
                  <a:lnTo>
                    <a:pt x="682080" y="822411"/>
                  </a:lnTo>
                  <a:lnTo>
                    <a:pt x="681835" y="823752"/>
                  </a:lnTo>
                  <a:lnTo>
                    <a:pt x="682412" y="824887"/>
                  </a:lnTo>
                  <a:lnTo>
                    <a:pt x="682288" y="825118"/>
                  </a:lnTo>
                  <a:lnTo>
                    <a:pt x="682350" y="825300"/>
                  </a:lnTo>
                  <a:lnTo>
                    <a:pt x="682409" y="825518"/>
                  </a:lnTo>
                  <a:lnTo>
                    <a:pt x="680192" y="825330"/>
                  </a:lnTo>
                  <a:lnTo>
                    <a:pt x="679749" y="824783"/>
                  </a:lnTo>
                  <a:lnTo>
                    <a:pt x="679281" y="824507"/>
                  </a:lnTo>
                  <a:lnTo>
                    <a:pt x="678165" y="823740"/>
                  </a:lnTo>
                  <a:lnTo>
                    <a:pt x="678024" y="823554"/>
                  </a:lnTo>
                  <a:lnTo>
                    <a:pt x="677777" y="823457"/>
                  </a:lnTo>
                  <a:lnTo>
                    <a:pt x="677296" y="823695"/>
                  </a:lnTo>
                  <a:lnTo>
                    <a:pt x="676966" y="824416"/>
                  </a:lnTo>
                  <a:lnTo>
                    <a:pt x="676675" y="824656"/>
                  </a:lnTo>
                  <a:lnTo>
                    <a:pt x="676527" y="825062"/>
                  </a:lnTo>
                  <a:lnTo>
                    <a:pt x="676321" y="825139"/>
                  </a:lnTo>
                  <a:lnTo>
                    <a:pt x="676085" y="825132"/>
                  </a:lnTo>
                  <a:lnTo>
                    <a:pt x="675564" y="825050"/>
                  </a:lnTo>
                  <a:lnTo>
                    <a:pt x="675215" y="825201"/>
                  </a:lnTo>
                  <a:lnTo>
                    <a:pt x="673236" y="830202"/>
                  </a:lnTo>
                  <a:lnTo>
                    <a:pt x="674470" y="831158"/>
                  </a:lnTo>
                  <a:lnTo>
                    <a:pt x="675585" y="831036"/>
                  </a:lnTo>
                  <a:lnTo>
                    <a:pt x="676104" y="832756"/>
                  </a:lnTo>
                  <a:lnTo>
                    <a:pt x="675435" y="834246"/>
                  </a:lnTo>
                  <a:lnTo>
                    <a:pt x="673692" y="836191"/>
                  </a:lnTo>
                  <a:lnTo>
                    <a:pt x="672258" y="836832"/>
                  </a:lnTo>
                  <a:lnTo>
                    <a:pt x="672069" y="837921"/>
                  </a:lnTo>
                  <a:lnTo>
                    <a:pt x="669078" y="839917"/>
                  </a:lnTo>
                  <a:lnTo>
                    <a:pt x="666364" y="842892"/>
                  </a:lnTo>
                  <a:lnTo>
                    <a:pt x="662507" y="845157"/>
                  </a:lnTo>
                  <a:lnTo>
                    <a:pt x="663616" y="846721"/>
                  </a:lnTo>
                  <a:lnTo>
                    <a:pt x="663287" y="847475"/>
                  </a:lnTo>
                  <a:lnTo>
                    <a:pt x="663083" y="847635"/>
                  </a:lnTo>
                  <a:lnTo>
                    <a:pt x="661211" y="848070"/>
                  </a:lnTo>
                  <a:lnTo>
                    <a:pt x="659243" y="847541"/>
                  </a:lnTo>
                  <a:lnTo>
                    <a:pt x="657702" y="846054"/>
                  </a:lnTo>
                  <a:lnTo>
                    <a:pt x="655766" y="846759"/>
                  </a:lnTo>
                  <a:lnTo>
                    <a:pt x="655003" y="846141"/>
                  </a:lnTo>
                  <a:lnTo>
                    <a:pt x="654619" y="845944"/>
                  </a:lnTo>
                  <a:lnTo>
                    <a:pt x="654340" y="845611"/>
                  </a:lnTo>
                  <a:lnTo>
                    <a:pt x="654194" y="845704"/>
                  </a:lnTo>
                  <a:lnTo>
                    <a:pt x="653131" y="847191"/>
                  </a:lnTo>
                  <a:lnTo>
                    <a:pt x="652177" y="847766"/>
                  </a:lnTo>
                  <a:lnTo>
                    <a:pt x="651982" y="847834"/>
                  </a:lnTo>
                  <a:lnTo>
                    <a:pt x="651789" y="847835"/>
                  </a:lnTo>
                  <a:lnTo>
                    <a:pt x="651539" y="847818"/>
                  </a:lnTo>
                  <a:lnTo>
                    <a:pt x="651384" y="849591"/>
                  </a:lnTo>
                  <a:lnTo>
                    <a:pt x="650228" y="851263"/>
                  </a:lnTo>
                  <a:lnTo>
                    <a:pt x="649983" y="851335"/>
                  </a:lnTo>
                  <a:lnTo>
                    <a:pt x="649622" y="851593"/>
                  </a:lnTo>
                  <a:lnTo>
                    <a:pt x="649256" y="851828"/>
                  </a:lnTo>
                  <a:lnTo>
                    <a:pt x="649050" y="851998"/>
                  </a:lnTo>
                  <a:lnTo>
                    <a:pt x="647936" y="851071"/>
                  </a:lnTo>
                  <a:lnTo>
                    <a:pt x="647663" y="851097"/>
                  </a:lnTo>
                  <a:lnTo>
                    <a:pt x="647128" y="851912"/>
                  </a:lnTo>
                  <a:lnTo>
                    <a:pt x="646902" y="852033"/>
                  </a:lnTo>
                  <a:lnTo>
                    <a:pt x="646604" y="852062"/>
                  </a:lnTo>
                  <a:lnTo>
                    <a:pt x="646364" y="851992"/>
                  </a:lnTo>
                  <a:lnTo>
                    <a:pt x="645782" y="852290"/>
                  </a:lnTo>
                  <a:lnTo>
                    <a:pt x="645029" y="852111"/>
                  </a:lnTo>
                  <a:lnTo>
                    <a:pt x="644433" y="850829"/>
                  </a:lnTo>
                  <a:lnTo>
                    <a:pt x="642432" y="850575"/>
                  </a:lnTo>
                  <a:lnTo>
                    <a:pt x="641598" y="849450"/>
                  </a:lnTo>
                  <a:lnTo>
                    <a:pt x="641190" y="849514"/>
                  </a:lnTo>
                  <a:lnTo>
                    <a:pt x="640819" y="849742"/>
                  </a:lnTo>
                  <a:lnTo>
                    <a:pt x="640529" y="849787"/>
                  </a:lnTo>
                  <a:lnTo>
                    <a:pt x="640125" y="849970"/>
                  </a:lnTo>
                  <a:lnTo>
                    <a:pt x="639940" y="850290"/>
                  </a:lnTo>
                  <a:lnTo>
                    <a:pt x="639856" y="850485"/>
                  </a:lnTo>
                  <a:lnTo>
                    <a:pt x="639799" y="850626"/>
                  </a:lnTo>
                  <a:lnTo>
                    <a:pt x="639531" y="850892"/>
                  </a:lnTo>
                  <a:lnTo>
                    <a:pt x="639054" y="850463"/>
                  </a:lnTo>
                  <a:lnTo>
                    <a:pt x="638212" y="850470"/>
                  </a:lnTo>
                  <a:lnTo>
                    <a:pt x="637179" y="851573"/>
                  </a:lnTo>
                  <a:lnTo>
                    <a:pt x="637894" y="853998"/>
                  </a:lnTo>
                  <a:lnTo>
                    <a:pt x="636715" y="854662"/>
                  </a:lnTo>
                  <a:lnTo>
                    <a:pt x="636475" y="855391"/>
                  </a:lnTo>
                  <a:lnTo>
                    <a:pt x="635662" y="855619"/>
                  </a:lnTo>
                  <a:lnTo>
                    <a:pt x="635326" y="856142"/>
                  </a:lnTo>
                  <a:lnTo>
                    <a:pt x="633124" y="856304"/>
                  </a:lnTo>
                  <a:lnTo>
                    <a:pt x="631695" y="856882"/>
                  </a:lnTo>
                  <a:lnTo>
                    <a:pt x="630881" y="856698"/>
                  </a:lnTo>
                  <a:lnTo>
                    <a:pt x="630541" y="856712"/>
                  </a:lnTo>
                  <a:lnTo>
                    <a:pt x="630450" y="856932"/>
                  </a:lnTo>
                  <a:lnTo>
                    <a:pt x="630331" y="857059"/>
                  </a:lnTo>
                  <a:lnTo>
                    <a:pt x="630103" y="857479"/>
                  </a:lnTo>
                  <a:lnTo>
                    <a:pt x="630008" y="857650"/>
                  </a:lnTo>
                  <a:lnTo>
                    <a:pt x="629731" y="857705"/>
                  </a:lnTo>
                  <a:lnTo>
                    <a:pt x="629575" y="857637"/>
                  </a:lnTo>
                  <a:lnTo>
                    <a:pt x="629211" y="858201"/>
                  </a:lnTo>
                  <a:lnTo>
                    <a:pt x="629602" y="860967"/>
                  </a:lnTo>
                  <a:lnTo>
                    <a:pt x="630943" y="860492"/>
                  </a:lnTo>
                  <a:lnTo>
                    <a:pt x="632394" y="861511"/>
                  </a:lnTo>
                  <a:lnTo>
                    <a:pt x="632865" y="862866"/>
                  </a:lnTo>
                  <a:lnTo>
                    <a:pt x="632706" y="864234"/>
                  </a:lnTo>
                  <a:lnTo>
                    <a:pt x="634275" y="864642"/>
                  </a:lnTo>
                  <a:lnTo>
                    <a:pt x="634539" y="864524"/>
                  </a:lnTo>
                  <a:lnTo>
                    <a:pt x="634741" y="864385"/>
                  </a:lnTo>
                  <a:lnTo>
                    <a:pt x="634967" y="864078"/>
                  </a:lnTo>
                  <a:lnTo>
                    <a:pt x="635471" y="864031"/>
                  </a:lnTo>
                  <a:lnTo>
                    <a:pt x="635906" y="865274"/>
                  </a:lnTo>
                  <a:lnTo>
                    <a:pt x="635818" y="866496"/>
                  </a:lnTo>
                  <a:lnTo>
                    <a:pt x="637345" y="867769"/>
                  </a:lnTo>
                  <a:lnTo>
                    <a:pt x="637225" y="870362"/>
                  </a:lnTo>
                  <a:lnTo>
                    <a:pt x="638511" y="870972"/>
                  </a:lnTo>
                  <a:lnTo>
                    <a:pt x="640520" y="880316"/>
                  </a:lnTo>
                  <a:lnTo>
                    <a:pt x="640929" y="882169"/>
                  </a:lnTo>
                  <a:lnTo>
                    <a:pt x="640999" y="882492"/>
                  </a:lnTo>
                  <a:lnTo>
                    <a:pt x="641049" y="882715"/>
                  </a:lnTo>
                  <a:lnTo>
                    <a:pt x="641108" y="882992"/>
                  </a:lnTo>
                  <a:lnTo>
                    <a:pt x="641749" y="885981"/>
                  </a:lnTo>
                  <a:lnTo>
                    <a:pt x="641783" y="886116"/>
                  </a:lnTo>
                  <a:lnTo>
                    <a:pt x="641852" y="886432"/>
                  </a:lnTo>
                  <a:lnTo>
                    <a:pt x="641910" y="886690"/>
                  </a:lnTo>
                  <a:lnTo>
                    <a:pt x="641983" y="887012"/>
                  </a:lnTo>
                  <a:lnTo>
                    <a:pt x="643897" y="895866"/>
                  </a:lnTo>
                  <a:lnTo>
                    <a:pt x="644920" y="900514"/>
                  </a:lnTo>
                  <a:lnTo>
                    <a:pt x="645787" y="904592"/>
                  </a:lnTo>
                  <a:lnTo>
                    <a:pt x="646154" y="906214"/>
                  </a:lnTo>
                  <a:lnTo>
                    <a:pt x="646495" y="907844"/>
                  </a:lnTo>
                  <a:lnTo>
                    <a:pt x="646550" y="908059"/>
                  </a:lnTo>
                  <a:lnTo>
                    <a:pt x="646674" y="908660"/>
                  </a:lnTo>
                  <a:lnTo>
                    <a:pt x="646945" y="909880"/>
                  </a:lnTo>
                  <a:lnTo>
                    <a:pt x="647181" y="911069"/>
                  </a:lnTo>
                  <a:lnTo>
                    <a:pt x="648657" y="917833"/>
                  </a:lnTo>
                  <a:lnTo>
                    <a:pt x="649232" y="920652"/>
                  </a:lnTo>
                  <a:lnTo>
                    <a:pt x="650451" y="926252"/>
                  </a:lnTo>
                  <a:lnTo>
                    <a:pt x="650553" y="926816"/>
                  </a:lnTo>
                  <a:lnTo>
                    <a:pt x="650958" y="928649"/>
                  </a:lnTo>
                  <a:lnTo>
                    <a:pt x="651186" y="929667"/>
                  </a:lnTo>
                  <a:lnTo>
                    <a:pt x="651318" y="930346"/>
                  </a:lnTo>
                  <a:lnTo>
                    <a:pt x="651348" y="930485"/>
                  </a:lnTo>
                  <a:lnTo>
                    <a:pt x="650749" y="930446"/>
                  </a:lnTo>
                  <a:lnTo>
                    <a:pt x="650410" y="930545"/>
                  </a:lnTo>
                  <a:lnTo>
                    <a:pt x="648656" y="931568"/>
                  </a:lnTo>
                  <a:lnTo>
                    <a:pt x="647776" y="933788"/>
                  </a:lnTo>
                  <a:lnTo>
                    <a:pt x="647946" y="935266"/>
                  </a:lnTo>
                  <a:lnTo>
                    <a:pt x="647034" y="935788"/>
                  </a:lnTo>
                  <a:lnTo>
                    <a:pt x="647233" y="938688"/>
                  </a:lnTo>
                  <a:lnTo>
                    <a:pt x="648603" y="940062"/>
                  </a:lnTo>
                  <a:lnTo>
                    <a:pt x="647706" y="944125"/>
                  </a:lnTo>
                  <a:lnTo>
                    <a:pt x="646875" y="944791"/>
                  </a:lnTo>
                  <a:lnTo>
                    <a:pt x="646672" y="946925"/>
                  </a:lnTo>
                  <a:lnTo>
                    <a:pt x="645385" y="949141"/>
                  </a:lnTo>
                  <a:lnTo>
                    <a:pt x="645821" y="951868"/>
                  </a:lnTo>
                  <a:lnTo>
                    <a:pt x="645132" y="952589"/>
                  </a:lnTo>
                  <a:lnTo>
                    <a:pt x="645266" y="954827"/>
                  </a:lnTo>
                  <a:lnTo>
                    <a:pt x="646099" y="955699"/>
                  </a:lnTo>
                  <a:lnTo>
                    <a:pt x="646320" y="957537"/>
                  </a:lnTo>
                  <a:lnTo>
                    <a:pt x="645354" y="958249"/>
                  </a:lnTo>
                  <a:lnTo>
                    <a:pt x="645960" y="959461"/>
                  </a:lnTo>
                  <a:lnTo>
                    <a:pt x="645326" y="961246"/>
                  </a:lnTo>
                  <a:lnTo>
                    <a:pt x="646322" y="964638"/>
                  </a:lnTo>
                  <a:lnTo>
                    <a:pt x="646515" y="965678"/>
                  </a:lnTo>
                  <a:lnTo>
                    <a:pt x="646322" y="965928"/>
                  </a:lnTo>
                  <a:lnTo>
                    <a:pt x="646295" y="966605"/>
                  </a:lnTo>
                  <a:lnTo>
                    <a:pt x="646314" y="967068"/>
                  </a:lnTo>
                  <a:lnTo>
                    <a:pt x="645994" y="967120"/>
                  </a:lnTo>
                  <a:lnTo>
                    <a:pt x="645751" y="967242"/>
                  </a:lnTo>
                  <a:lnTo>
                    <a:pt x="645572" y="967267"/>
                  </a:lnTo>
                  <a:lnTo>
                    <a:pt x="645851" y="969441"/>
                  </a:lnTo>
                  <a:lnTo>
                    <a:pt x="647058" y="969762"/>
                  </a:lnTo>
                  <a:lnTo>
                    <a:pt x="646647" y="970436"/>
                  </a:lnTo>
                  <a:lnTo>
                    <a:pt x="646592" y="970843"/>
                  </a:lnTo>
                  <a:lnTo>
                    <a:pt x="646556" y="970979"/>
                  </a:lnTo>
                  <a:lnTo>
                    <a:pt x="646470" y="971236"/>
                  </a:lnTo>
                  <a:lnTo>
                    <a:pt x="646624" y="971453"/>
                  </a:lnTo>
                  <a:lnTo>
                    <a:pt x="646373" y="971583"/>
                  </a:lnTo>
                  <a:lnTo>
                    <a:pt x="646027" y="971061"/>
                  </a:lnTo>
                  <a:lnTo>
                    <a:pt x="645794" y="970853"/>
                  </a:lnTo>
                  <a:lnTo>
                    <a:pt x="645662" y="970800"/>
                  </a:lnTo>
                  <a:lnTo>
                    <a:pt x="645533" y="970776"/>
                  </a:lnTo>
                  <a:lnTo>
                    <a:pt x="644356" y="975957"/>
                  </a:lnTo>
                  <a:lnTo>
                    <a:pt x="645984" y="977549"/>
                  </a:lnTo>
                  <a:lnTo>
                    <a:pt x="649200" y="979407"/>
                  </a:lnTo>
                  <a:lnTo>
                    <a:pt x="650489" y="979542"/>
                  </a:lnTo>
                  <a:lnTo>
                    <a:pt x="651064" y="980858"/>
                  </a:lnTo>
                  <a:lnTo>
                    <a:pt x="650099" y="981000"/>
                  </a:lnTo>
                  <a:lnTo>
                    <a:pt x="650192" y="981736"/>
                  </a:lnTo>
                  <a:lnTo>
                    <a:pt x="648734" y="981802"/>
                  </a:lnTo>
                  <a:lnTo>
                    <a:pt x="647216" y="981006"/>
                  </a:lnTo>
                  <a:lnTo>
                    <a:pt x="646945" y="981053"/>
                  </a:lnTo>
                  <a:lnTo>
                    <a:pt x="646793" y="981103"/>
                  </a:lnTo>
                  <a:lnTo>
                    <a:pt x="646552" y="981163"/>
                  </a:lnTo>
                  <a:lnTo>
                    <a:pt x="646521" y="982269"/>
                  </a:lnTo>
                  <a:lnTo>
                    <a:pt x="646133" y="982756"/>
                  </a:lnTo>
                  <a:lnTo>
                    <a:pt x="645631" y="982749"/>
                  </a:lnTo>
                  <a:lnTo>
                    <a:pt x="645134" y="982955"/>
                  </a:lnTo>
                  <a:lnTo>
                    <a:pt x="644940" y="982962"/>
                  </a:lnTo>
                  <a:lnTo>
                    <a:pt x="644606" y="983022"/>
                  </a:lnTo>
                  <a:lnTo>
                    <a:pt x="644483" y="983219"/>
                  </a:lnTo>
                  <a:lnTo>
                    <a:pt x="644473" y="983694"/>
                  </a:lnTo>
                  <a:lnTo>
                    <a:pt x="644329" y="984095"/>
                  </a:lnTo>
                  <a:lnTo>
                    <a:pt x="643703" y="984390"/>
                  </a:lnTo>
                  <a:lnTo>
                    <a:pt x="642972" y="983835"/>
                  </a:lnTo>
                  <a:lnTo>
                    <a:pt x="642802" y="983853"/>
                  </a:lnTo>
                  <a:lnTo>
                    <a:pt x="642569" y="984029"/>
                  </a:lnTo>
                  <a:lnTo>
                    <a:pt x="642416" y="984332"/>
                  </a:lnTo>
                  <a:lnTo>
                    <a:pt x="642150" y="984556"/>
                  </a:lnTo>
                  <a:lnTo>
                    <a:pt x="642057" y="984699"/>
                  </a:lnTo>
                  <a:lnTo>
                    <a:pt x="641546" y="985186"/>
                  </a:lnTo>
                  <a:lnTo>
                    <a:pt x="640541" y="985597"/>
                  </a:lnTo>
                  <a:lnTo>
                    <a:pt x="639447" y="984908"/>
                  </a:lnTo>
                  <a:lnTo>
                    <a:pt x="639106" y="983655"/>
                  </a:lnTo>
                  <a:lnTo>
                    <a:pt x="637254" y="982764"/>
                  </a:lnTo>
                  <a:lnTo>
                    <a:pt x="635750" y="980565"/>
                  </a:lnTo>
                  <a:lnTo>
                    <a:pt x="634451" y="979793"/>
                  </a:lnTo>
                  <a:lnTo>
                    <a:pt x="633113" y="978263"/>
                  </a:lnTo>
                  <a:lnTo>
                    <a:pt x="632599" y="978342"/>
                  </a:lnTo>
                  <a:lnTo>
                    <a:pt x="631760" y="978321"/>
                  </a:lnTo>
                  <a:lnTo>
                    <a:pt x="631497" y="978353"/>
                  </a:lnTo>
                  <a:lnTo>
                    <a:pt x="631300" y="978812"/>
                  </a:lnTo>
                  <a:lnTo>
                    <a:pt x="630761" y="979282"/>
                  </a:lnTo>
                  <a:lnTo>
                    <a:pt x="630490" y="979572"/>
                  </a:lnTo>
                  <a:lnTo>
                    <a:pt x="630129" y="979725"/>
                  </a:lnTo>
                  <a:lnTo>
                    <a:pt x="629521" y="980058"/>
                  </a:lnTo>
                  <a:lnTo>
                    <a:pt x="629201" y="980160"/>
                  </a:lnTo>
                  <a:lnTo>
                    <a:pt x="628842" y="980251"/>
                  </a:lnTo>
                  <a:lnTo>
                    <a:pt x="626386" y="982931"/>
                  </a:lnTo>
                  <a:lnTo>
                    <a:pt x="625850" y="983862"/>
                  </a:lnTo>
                  <a:lnTo>
                    <a:pt x="625753" y="984172"/>
                  </a:lnTo>
                  <a:lnTo>
                    <a:pt x="625652" y="984467"/>
                  </a:lnTo>
                  <a:lnTo>
                    <a:pt x="625533" y="984774"/>
                  </a:lnTo>
                  <a:lnTo>
                    <a:pt x="622425" y="984379"/>
                  </a:lnTo>
                  <a:lnTo>
                    <a:pt x="621249" y="982614"/>
                  </a:lnTo>
                  <a:lnTo>
                    <a:pt x="620075" y="978756"/>
                  </a:lnTo>
                  <a:lnTo>
                    <a:pt x="618376" y="977877"/>
                  </a:lnTo>
                  <a:lnTo>
                    <a:pt x="615949" y="975289"/>
                  </a:lnTo>
                  <a:lnTo>
                    <a:pt x="614432" y="975036"/>
                  </a:lnTo>
                  <a:lnTo>
                    <a:pt x="613940" y="973712"/>
                  </a:lnTo>
                  <a:lnTo>
                    <a:pt x="612116" y="972992"/>
                  </a:lnTo>
                  <a:lnTo>
                    <a:pt x="610354" y="973055"/>
                  </a:lnTo>
                  <a:lnTo>
                    <a:pt x="610222" y="972051"/>
                  </a:lnTo>
                  <a:lnTo>
                    <a:pt x="608829" y="971276"/>
                  </a:lnTo>
                  <a:lnTo>
                    <a:pt x="607250" y="971049"/>
                  </a:lnTo>
                  <a:lnTo>
                    <a:pt x="607723" y="969205"/>
                  </a:lnTo>
                  <a:lnTo>
                    <a:pt x="607330" y="968008"/>
                  </a:lnTo>
                  <a:lnTo>
                    <a:pt x="605508" y="968219"/>
                  </a:lnTo>
                  <a:lnTo>
                    <a:pt x="601922" y="967641"/>
                  </a:lnTo>
                  <a:lnTo>
                    <a:pt x="599389" y="966902"/>
                  </a:lnTo>
                  <a:lnTo>
                    <a:pt x="598652" y="965308"/>
                  </a:lnTo>
                  <a:lnTo>
                    <a:pt x="597854" y="965214"/>
                  </a:lnTo>
                  <a:lnTo>
                    <a:pt x="597443" y="965182"/>
                  </a:lnTo>
                  <a:lnTo>
                    <a:pt x="597301" y="965173"/>
                  </a:lnTo>
                  <a:lnTo>
                    <a:pt x="597090" y="965440"/>
                  </a:lnTo>
                  <a:lnTo>
                    <a:pt x="596523" y="965789"/>
                  </a:lnTo>
                  <a:lnTo>
                    <a:pt x="596447" y="965955"/>
                  </a:lnTo>
                  <a:lnTo>
                    <a:pt x="596020" y="966078"/>
                  </a:lnTo>
                  <a:lnTo>
                    <a:pt x="593634" y="965542"/>
                  </a:lnTo>
                  <a:lnTo>
                    <a:pt x="592812" y="963644"/>
                  </a:lnTo>
                  <a:lnTo>
                    <a:pt x="592454" y="961051"/>
                  </a:lnTo>
                  <a:lnTo>
                    <a:pt x="593395" y="959753"/>
                  </a:lnTo>
                  <a:lnTo>
                    <a:pt x="594313" y="957384"/>
                  </a:lnTo>
                  <a:lnTo>
                    <a:pt x="592282" y="955367"/>
                  </a:lnTo>
                  <a:lnTo>
                    <a:pt x="591508" y="954086"/>
                  </a:lnTo>
                  <a:lnTo>
                    <a:pt x="591623" y="950895"/>
                  </a:lnTo>
                  <a:lnTo>
                    <a:pt x="590411" y="948642"/>
                  </a:lnTo>
                  <a:lnTo>
                    <a:pt x="591930" y="947646"/>
                  </a:lnTo>
                  <a:lnTo>
                    <a:pt x="591084" y="946361"/>
                  </a:lnTo>
                  <a:lnTo>
                    <a:pt x="590636" y="944394"/>
                  </a:lnTo>
                  <a:lnTo>
                    <a:pt x="591732" y="943054"/>
                  </a:lnTo>
                  <a:lnTo>
                    <a:pt x="589967" y="939939"/>
                  </a:lnTo>
                  <a:lnTo>
                    <a:pt x="588870" y="939433"/>
                  </a:lnTo>
                  <a:lnTo>
                    <a:pt x="588877" y="937845"/>
                  </a:lnTo>
                  <a:lnTo>
                    <a:pt x="590428" y="935135"/>
                  </a:lnTo>
                  <a:lnTo>
                    <a:pt x="590635" y="933896"/>
                  </a:lnTo>
                  <a:lnTo>
                    <a:pt x="590124" y="932482"/>
                  </a:lnTo>
                  <a:lnTo>
                    <a:pt x="590586" y="930727"/>
                  </a:lnTo>
                  <a:lnTo>
                    <a:pt x="589652" y="930105"/>
                  </a:lnTo>
                  <a:lnTo>
                    <a:pt x="589435" y="930085"/>
                  </a:lnTo>
                  <a:lnTo>
                    <a:pt x="589264" y="930146"/>
                  </a:lnTo>
                  <a:lnTo>
                    <a:pt x="587637" y="931089"/>
                  </a:lnTo>
                  <a:lnTo>
                    <a:pt x="586974" y="932470"/>
                  </a:lnTo>
                  <a:lnTo>
                    <a:pt x="586886" y="934388"/>
                  </a:lnTo>
                  <a:lnTo>
                    <a:pt x="584641" y="936254"/>
                  </a:lnTo>
                  <a:lnTo>
                    <a:pt x="584811" y="937470"/>
                  </a:lnTo>
                  <a:lnTo>
                    <a:pt x="583830" y="938567"/>
                  </a:lnTo>
                  <a:lnTo>
                    <a:pt x="583978" y="939103"/>
                  </a:lnTo>
                  <a:lnTo>
                    <a:pt x="583713" y="939308"/>
                  </a:lnTo>
                  <a:lnTo>
                    <a:pt x="583149" y="939535"/>
                  </a:lnTo>
                  <a:lnTo>
                    <a:pt x="582833" y="939788"/>
                  </a:lnTo>
                  <a:lnTo>
                    <a:pt x="582312" y="939813"/>
                  </a:lnTo>
                  <a:lnTo>
                    <a:pt x="581112" y="939600"/>
                  </a:lnTo>
                  <a:lnTo>
                    <a:pt x="580604" y="939288"/>
                  </a:lnTo>
                  <a:lnTo>
                    <a:pt x="580466" y="939226"/>
                  </a:lnTo>
                  <a:lnTo>
                    <a:pt x="580287" y="939322"/>
                  </a:lnTo>
                  <a:lnTo>
                    <a:pt x="580212" y="939661"/>
                  </a:lnTo>
                  <a:lnTo>
                    <a:pt x="579615" y="939799"/>
                  </a:lnTo>
                  <a:lnTo>
                    <a:pt x="579338" y="939878"/>
                  </a:lnTo>
                  <a:lnTo>
                    <a:pt x="576972" y="942167"/>
                  </a:lnTo>
                  <a:lnTo>
                    <a:pt x="577034" y="944194"/>
                  </a:lnTo>
                  <a:lnTo>
                    <a:pt x="576434" y="944708"/>
                  </a:lnTo>
                  <a:lnTo>
                    <a:pt x="576348" y="945425"/>
                  </a:lnTo>
                  <a:lnTo>
                    <a:pt x="576205" y="945487"/>
                  </a:lnTo>
                  <a:lnTo>
                    <a:pt x="575204" y="945623"/>
                  </a:lnTo>
                  <a:lnTo>
                    <a:pt x="574932" y="945510"/>
                  </a:lnTo>
                  <a:lnTo>
                    <a:pt x="574553" y="945524"/>
                  </a:lnTo>
                  <a:lnTo>
                    <a:pt x="574597" y="945912"/>
                  </a:lnTo>
                  <a:lnTo>
                    <a:pt x="574165" y="946247"/>
                  </a:lnTo>
                  <a:lnTo>
                    <a:pt x="574204" y="947807"/>
                  </a:lnTo>
                  <a:lnTo>
                    <a:pt x="573600" y="948319"/>
                  </a:lnTo>
                  <a:lnTo>
                    <a:pt x="573559" y="948502"/>
                  </a:lnTo>
                  <a:lnTo>
                    <a:pt x="573214" y="948685"/>
                  </a:lnTo>
                  <a:lnTo>
                    <a:pt x="572760" y="948801"/>
                  </a:lnTo>
                  <a:lnTo>
                    <a:pt x="572556" y="948743"/>
                  </a:lnTo>
                  <a:lnTo>
                    <a:pt x="572208" y="949116"/>
                  </a:lnTo>
                  <a:lnTo>
                    <a:pt x="572118" y="949350"/>
                  </a:lnTo>
                  <a:lnTo>
                    <a:pt x="570417" y="948697"/>
                  </a:lnTo>
                  <a:lnTo>
                    <a:pt x="570178" y="947873"/>
                  </a:lnTo>
                  <a:lnTo>
                    <a:pt x="568696" y="947190"/>
                  </a:lnTo>
                  <a:lnTo>
                    <a:pt x="567711" y="944582"/>
                  </a:lnTo>
                  <a:lnTo>
                    <a:pt x="568326" y="942216"/>
                  </a:lnTo>
                  <a:lnTo>
                    <a:pt x="568222" y="938307"/>
                  </a:lnTo>
                  <a:lnTo>
                    <a:pt x="566622" y="936616"/>
                  </a:lnTo>
                  <a:lnTo>
                    <a:pt x="567129" y="934766"/>
                  </a:lnTo>
                  <a:lnTo>
                    <a:pt x="565769" y="933234"/>
                  </a:lnTo>
                  <a:lnTo>
                    <a:pt x="563988" y="932173"/>
                  </a:lnTo>
                  <a:lnTo>
                    <a:pt x="563291" y="932108"/>
                  </a:lnTo>
                  <a:lnTo>
                    <a:pt x="562999" y="932156"/>
                  </a:lnTo>
                  <a:lnTo>
                    <a:pt x="562716" y="932461"/>
                  </a:lnTo>
                  <a:lnTo>
                    <a:pt x="562523" y="932980"/>
                  </a:lnTo>
                  <a:lnTo>
                    <a:pt x="562228" y="933222"/>
                  </a:lnTo>
                  <a:lnTo>
                    <a:pt x="561806" y="932814"/>
                  </a:lnTo>
                  <a:lnTo>
                    <a:pt x="561817" y="932494"/>
                  </a:lnTo>
                  <a:lnTo>
                    <a:pt x="561558" y="932406"/>
                  </a:lnTo>
                  <a:lnTo>
                    <a:pt x="561183" y="932473"/>
                  </a:lnTo>
                  <a:lnTo>
                    <a:pt x="560841" y="933263"/>
                  </a:lnTo>
                  <a:lnTo>
                    <a:pt x="560847" y="933413"/>
                  </a:lnTo>
                  <a:lnTo>
                    <a:pt x="560767" y="933550"/>
                  </a:lnTo>
                  <a:lnTo>
                    <a:pt x="560463" y="933398"/>
                  </a:lnTo>
                  <a:lnTo>
                    <a:pt x="560173" y="933543"/>
                  </a:lnTo>
                  <a:lnTo>
                    <a:pt x="559556" y="934412"/>
                  </a:lnTo>
                  <a:lnTo>
                    <a:pt x="559499" y="934540"/>
                  </a:lnTo>
                  <a:lnTo>
                    <a:pt x="558776" y="934413"/>
                  </a:lnTo>
                  <a:lnTo>
                    <a:pt x="558713" y="933474"/>
                  </a:lnTo>
                  <a:lnTo>
                    <a:pt x="558585" y="933530"/>
                  </a:lnTo>
                  <a:lnTo>
                    <a:pt x="558283" y="933853"/>
                  </a:lnTo>
                  <a:lnTo>
                    <a:pt x="558077" y="934283"/>
                  </a:lnTo>
                  <a:lnTo>
                    <a:pt x="557726" y="934331"/>
                  </a:lnTo>
                  <a:lnTo>
                    <a:pt x="557657" y="934851"/>
                  </a:lnTo>
                  <a:lnTo>
                    <a:pt x="557139" y="934876"/>
                  </a:lnTo>
                  <a:lnTo>
                    <a:pt x="556902" y="934906"/>
                  </a:lnTo>
                  <a:lnTo>
                    <a:pt x="555409" y="936912"/>
                  </a:lnTo>
                  <a:lnTo>
                    <a:pt x="553043" y="938580"/>
                  </a:lnTo>
                  <a:lnTo>
                    <a:pt x="553875" y="939918"/>
                  </a:lnTo>
                  <a:lnTo>
                    <a:pt x="552807" y="941144"/>
                  </a:lnTo>
                  <a:lnTo>
                    <a:pt x="553403" y="941996"/>
                  </a:lnTo>
                  <a:lnTo>
                    <a:pt x="553349" y="943388"/>
                  </a:lnTo>
                  <a:lnTo>
                    <a:pt x="553092" y="943517"/>
                  </a:lnTo>
                  <a:lnTo>
                    <a:pt x="553016" y="943880"/>
                  </a:lnTo>
                  <a:lnTo>
                    <a:pt x="552974" y="944163"/>
                  </a:lnTo>
                  <a:lnTo>
                    <a:pt x="552079" y="944210"/>
                  </a:lnTo>
                  <a:lnTo>
                    <a:pt x="551196" y="943836"/>
                  </a:lnTo>
                  <a:lnTo>
                    <a:pt x="550667" y="943875"/>
                  </a:lnTo>
                  <a:lnTo>
                    <a:pt x="550369" y="943912"/>
                  </a:lnTo>
                  <a:lnTo>
                    <a:pt x="550294" y="944756"/>
                  </a:lnTo>
                  <a:lnTo>
                    <a:pt x="550322" y="944947"/>
                  </a:lnTo>
                  <a:lnTo>
                    <a:pt x="550406" y="945302"/>
                  </a:lnTo>
                  <a:lnTo>
                    <a:pt x="549448" y="945489"/>
                  </a:lnTo>
                  <a:lnTo>
                    <a:pt x="547746" y="944981"/>
                  </a:lnTo>
                  <a:lnTo>
                    <a:pt x="546756" y="945534"/>
                  </a:lnTo>
                  <a:lnTo>
                    <a:pt x="544818" y="945995"/>
                  </a:lnTo>
                  <a:lnTo>
                    <a:pt x="544367" y="945364"/>
                  </a:lnTo>
                  <a:lnTo>
                    <a:pt x="542734" y="945348"/>
                  </a:lnTo>
                  <a:lnTo>
                    <a:pt x="541566" y="945250"/>
                  </a:lnTo>
                  <a:lnTo>
                    <a:pt x="541083" y="945784"/>
                  </a:lnTo>
                  <a:lnTo>
                    <a:pt x="536866" y="946136"/>
                  </a:lnTo>
                  <a:lnTo>
                    <a:pt x="535572" y="945837"/>
                  </a:lnTo>
                  <a:lnTo>
                    <a:pt x="535229" y="945440"/>
                  </a:lnTo>
                  <a:lnTo>
                    <a:pt x="535090" y="945365"/>
                  </a:lnTo>
                  <a:lnTo>
                    <a:pt x="534962" y="945314"/>
                  </a:lnTo>
                  <a:lnTo>
                    <a:pt x="534830" y="945294"/>
                  </a:lnTo>
                  <a:lnTo>
                    <a:pt x="534504" y="945731"/>
                  </a:lnTo>
                  <a:lnTo>
                    <a:pt x="534061" y="945863"/>
                  </a:lnTo>
                  <a:lnTo>
                    <a:pt x="533862" y="945879"/>
                  </a:lnTo>
                  <a:lnTo>
                    <a:pt x="533290" y="945855"/>
                  </a:lnTo>
                  <a:lnTo>
                    <a:pt x="532881" y="945815"/>
                  </a:lnTo>
                  <a:lnTo>
                    <a:pt x="532907" y="946507"/>
                  </a:lnTo>
                  <a:lnTo>
                    <a:pt x="532370" y="946955"/>
                  </a:lnTo>
                  <a:lnTo>
                    <a:pt x="532185" y="947192"/>
                  </a:lnTo>
                  <a:lnTo>
                    <a:pt x="532107" y="947319"/>
                  </a:lnTo>
                  <a:lnTo>
                    <a:pt x="531707" y="947963"/>
                  </a:lnTo>
                  <a:lnTo>
                    <a:pt x="530473" y="948517"/>
                  </a:lnTo>
                  <a:lnTo>
                    <a:pt x="530023" y="948632"/>
                  </a:lnTo>
                  <a:lnTo>
                    <a:pt x="529652" y="948585"/>
                  </a:lnTo>
                  <a:lnTo>
                    <a:pt x="529063" y="949534"/>
                  </a:lnTo>
                  <a:lnTo>
                    <a:pt x="528966" y="949885"/>
                  </a:lnTo>
                  <a:lnTo>
                    <a:pt x="529004" y="950111"/>
                  </a:lnTo>
                  <a:lnTo>
                    <a:pt x="528958" y="950716"/>
                  </a:lnTo>
                  <a:lnTo>
                    <a:pt x="528552" y="950830"/>
                  </a:lnTo>
                  <a:lnTo>
                    <a:pt x="528186" y="950818"/>
                  </a:lnTo>
                  <a:lnTo>
                    <a:pt x="528047" y="950804"/>
                  </a:lnTo>
                  <a:lnTo>
                    <a:pt x="527745" y="950961"/>
                  </a:lnTo>
                  <a:lnTo>
                    <a:pt x="527628" y="951636"/>
                  </a:lnTo>
                  <a:lnTo>
                    <a:pt x="526824" y="951835"/>
                  </a:lnTo>
                  <a:lnTo>
                    <a:pt x="526710" y="952258"/>
                  </a:lnTo>
                  <a:lnTo>
                    <a:pt x="525147" y="952577"/>
                  </a:lnTo>
                  <a:lnTo>
                    <a:pt x="523103" y="951474"/>
                  </a:lnTo>
                  <a:lnTo>
                    <a:pt x="522716" y="951341"/>
                  </a:lnTo>
                  <a:lnTo>
                    <a:pt x="522582" y="952626"/>
                  </a:lnTo>
                  <a:lnTo>
                    <a:pt x="522267" y="952746"/>
                  </a:lnTo>
                  <a:lnTo>
                    <a:pt x="521488" y="952698"/>
                  </a:lnTo>
                  <a:lnTo>
                    <a:pt x="520708" y="951202"/>
                  </a:lnTo>
                  <a:lnTo>
                    <a:pt x="520001" y="951106"/>
                  </a:lnTo>
                  <a:lnTo>
                    <a:pt x="519190" y="950711"/>
                  </a:lnTo>
                  <a:lnTo>
                    <a:pt x="516475" y="953763"/>
                  </a:lnTo>
                  <a:lnTo>
                    <a:pt x="517057" y="957572"/>
                  </a:lnTo>
                  <a:lnTo>
                    <a:pt x="516751" y="959214"/>
                  </a:lnTo>
                  <a:lnTo>
                    <a:pt x="517741" y="960549"/>
                  </a:lnTo>
                  <a:lnTo>
                    <a:pt x="516608" y="961737"/>
                  </a:lnTo>
                  <a:lnTo>
                    <a:pt x="516968" y="962839"/>
                  </a:lnTo>
                  <a:lnTo>
                    <a:pt x="516578" y="964308"/>
                  </a:lnTo>
                  <a:lnTo>
                    <a:pt x="516799" y="965835"/>
                  </a:lnTo>
                  <a:lnTo>
                    <a:pt x="517768" y="967030"/>
                  </a:lnTo>
                  <a:lnTo>
                    <a:pt x="517649" y="970589"/>
                  </a:lnTo>
                  <a:lnTo>
                    <a:pt x="515238" y="972301"/>
                  </a:lnTo>
                  <a:lnTo>
                    <a:pt x="514692" y="972983"/>
                  </a:lnTo>
                  <a:lnTo>
                    <a:pt x="514528" y="973039"/>
                  </a:lnTo>
                  <a:lnTo>
                    <a:pt x="514222" y="973300"/>
                  </a:lnTo>
                  <a:lnTo>
                    <a:pt x="514075" y="973396"/>
                  </a:lnTo>
                  <a:lnTo>
                    <a:pt x="513581" y="972794"/>
                  </a:lnTo>
                  <a:lnTo>
                    <a:pt x="512960" y="972774"/>
                  </a:lnTo>
                  <a:lnTo>
                    <a:pt x="512787" y="972802"/>
                  </a:lnTo>
                  <a:lnTo>
                    <a:pt x="512367" y="972772"/>
                  </a:lnTo>
                  <a:lnTo>
                    <a:pt x="511895" y="973340"/>
                  </a:lnTo>
                  <a:lnTo>
                    <a:pt x="511630" y="973437"/>
                  </a:lnTo>
                  <a:lnTo>
                    <a:pt x="511237" y="973804"/>
                  </a:lnTo>
                  <a:lnTo>
                    <a:pt x="510673" y="974118"/>
                  </a:lnTo>
                  <a:lnTo>
                    <a:pt x="509901" y="973792"/>
                  </a:lnTo>
                  <a:lnTo>
                    <a:pt x="509474" y="973993"/>
                  </a:lnTo>
                  <a:lnTo>
                    <a:pt x="509335" y="974066"/>
                  </a:lnTo>
                  <a:lnTo>
                    <a:pt x="509139" y="974065"/>
                  </a:lnTo>
                  <a:lnTo>
                    <a:pt x="509039" y="974538"/>
                  </a:lnTo>
                  <a:lnTo>
                    <a:pt x="508969" y="974751"/>
                  </a:lnTo>
                  <a:lnTo>
                    <a:pt x="506186" y="975127"/>
                  </a:lnTo>
                  <a:lnTo>
                    <a:pt x="505952" y="975260"/>
                  </a:lnTo>
                  <a:lnTo>
                    <a:pt x="505637" y="975311"/>
                  </a:lnTo>
                  <a:lnTo>
                    <a:pt x="505269" y="975488"/>
                  </a:lnTo>
                  <a:lnTo>
                    <a:pt x="504570" y="976255"/>
                  </a:lnTo>
                  <a:lnTo>
                    <a:pt x="504273" y="976455"/>
                  </a:lnTo>
                  <a:lnTo>
                    <a:pt x="503778" y="976961"/>
                  </a:lnTo>
                  <a:lnTo>
                    <a:pt x="501801" y="975769"/>
                  </a:lnTo>
                  <a:lnTo>
                    <a:pt x="500523" y="975547"/>
                  </a:lnTo>
                  <a:lnTo>
                    <a:pt x="499652" y="974214"/>
                  </a:lnTo>
                  <a:lnTo>
                    <a:pt x="498748" y="974033"/>
                  </a:lnTo>
                  <a:lnTo>
                    <a:pt x="498355" y="974182"/>
                  </a:lnTo>
                  <a:lnTo>
                    <a:pt x="498133" y="974247"/>
                  </a:lnTo>
                  <a:lnTo>
                    <a:pt x="497807" y="974794"/>
                  </a:lnTo>
                  <a:lnTo>
                    <a:pt x="497357" y="975119"/>
                  </a:lnTo>
                  <a:lnTo>
                    <a:pt x="495031" y="975394"/>
                  </a:lnTo>
                  <a:lnTo>
                    <a:pt x="494414" y="973935"/>
                  </a:lnTo>
                  <a:lnTo>
                    <a:pt x="493544" y="973930"/>
                  </a:lnTo>
                  <a:lnTo>
                    <a:pt x="493298" y="972252"/>
                  </a:lnTo>
                  <a:lnTo>
                    <a:pt x="492604" y="971812"/>
                  </a:lnTo>
                  <a:lnTo>
                    <a:pt x="491384" y="966865"/>
                  </a:lnTo>
                  <a:lnTo>
                    <a:pt x="490467" y="964259"/>
                  </a:lnTo>
                  <a:lnTo>
                    <a:pt x="489216" y="962456"/>
                  </a:lnTo>
                  <a:lnTo>
                    <a:pt x="489017" y="959919"/>
                  </a:lnTo>
                  <a:lnTo>
                    <a:pt x="487017" y="958849"/>
                  </a:lnTo>
                  <a:lnTo>
                    <a:pt x="486311" y="957811"/>
                  </a:lnTo>
                  <a:lnTo>
                    <a:pt x="485447" y="957942"/>
                  </a:lnTo>
                  <a:lnTo>
                    <a:pt x="485889" y="956697"/>
                  </a:lnTo>
                  <a:lnTo>
                    <a:pt x="486022" y="956596"/>
                  </a:lnTo>
                  <a:lnTo>
                    <a:pt x="486324" y="956517"/>
                  </a:lnTo>
                  <a:lnTo>
                    <a:pt x="486545" y="956415"/>
                  </a:lnTo>
                  <a:lnTo>
                    <a:pt x="486841" y="956223"/>
                  </a:lnTo>
                  <a:lnTo>
                    <a:pt x="487477" y="956360"/>
                  </a:lnTo>
                  <a:lnTo>
                    <a:pt x="487776" y="956286"/>
                  </a:lnTo>
                  <a:lnTo>
                    <a:pt x="487850" y="956064"/>
                  </a:lnTo>
                  <a:lnTo>
                    <a:pt x="487535" y="956035"/>
                  </a:lnTo>
                  <a:lnTo>
                    <a:pt x="487409" y="955894"/>
                  </a:lnTo>
                  <a:lnTo>
                    <a:pt x="486832" y="953834"/>
                  </a:lnTo>
                  <a:lnTo>
                    <a:pt x="486355" y="952996"/>
                  </a:lnTo>
                  <a:lnTo>
                    <a:pt x="486228" y="951989"/>
                  </a:lnTo>
                  <a:lnTo>
                    <a:pt x="484812" y="950830"/>
                  </a:lnTo>
                  <a:lnTo>
                    <a:pt x="485270" y="949721"/>
                  </a:lnTo>
                  <a:lnTo>
                    <a:pt x="487510" y="947298"/>
                  </a:lnTo>
                  <a:lnTo>
                    <a:pt x="485113" y="944004"/>
                  </a:lnTo>
                  <a:lnTo>
                    <a:pt x="484113" y="943750"/>
                  </a:lnTo>
                  <a:lnTo>
                    <a:pt x="483912" y="943582"/>
                  </a:lnTo>
                  <a:lnTo>
                    <a:pt x="483485" y="943265"/>
                  </a:lnTo>
                  <a:lnTo>
                    <a:pt x="483313" y="943344"/>
                  </a:lnTo>
                  <a:lnTo>
                    <a:pt x="483146" y="943953"/>
                  </a:lnTo>
                  <a:lnTo>
                    <a:pt x="481092" y="944407"/>
                  </a:lnTo>
                  <a:lnTo>
                    <a:pt x="479555" y="944277"/>
                  </a:lnTo>
                  <a:lnTo>
                    <a:pt x="479118" y="941593"/>
                  </a:lnTo>
                  <a:lnTo>
                    <a:pt x="479780" y="939245"/>
                  </a:lnTo>
                  <a:lnTo>
                    <a:pt x="478764" y="939016"/>
                  </a:lnTo>
                  <a:lnTo>
                    <a:pt x="477741" y="937903"/>
                  </a:lnTo>
                  <a:lnTo>
                    <a:pt x="476215" y="935406"/>
                  </a:lnTo>
                  <a:lnTo>
                    <a:pt x="475687" y="932689"/>
                  </a:lnTo>
                  <a:lnTo>
                    <a:pt x="475565" y="930327"/>
                  </a:lnTo>
                  <a:lnTo>
                    <a:pt x="473039" y="926145"/>
                  </a:lnTo>
                  <a:lnTo>
                    <a:pt x="472612" y="924574"/>
                  </a:lnTo>
                  <a:lnTo>
                    <a:pt x="471223" y="923517"/>
                  </a:lnTo>
                  <a:lnTo>
                    <a:pt x="468919" y="920496"/>
                  </a:lnTo>
                  <a:lnTo>
                    <a:pt x="468332" y="917977"/>
                  </a:lnTo>
                  <a:lnTo>
                    <a:pt x="468517" y="917059"/>
                  </a:lnTo>
                  <a:lnTo>
                    <a:pt x="468178" y="916569"/>
                  </a:lnTo>
                  <a:lnTo>
                    <a:pt x="467520" y="916412"/>
                  </a:lnTo>
                  <a:lnTo>
                    <a:pt x="467675" y="916087"/>
                  </a:lnTo>
                  <a:lnTo>
                    <a:pt x="468053" y="915687"/>
                  </a:lnTo>
                  <a:lnTo>
                    <a:pt x="468039" y="914380"/>
                  </a:lnTo>
                  <a:lnTo>
                    <a:pt x="468924" y="912524"/>
                  </a:lnTo>
                  <a:lnTo>
                    <a:pt x="467752" y="911537"/>
                  </a:lnTo>
                  <a:lnTo>
                    <a:pt x="469154" y="906888"/>
                  </a:lnTo>
                  <a:lnTo>
                    <a:pt x="467863" y="905099"/>
                  </a:lnTo>
                  <a:lnTo>
                    <a:pt x="467904" y="903900"/>
                  </a:lnTo>
                  <a:lnTo>
                    <a:pt x="469146" y="903676"/>
                  </a:lnTo>
                  <a:lnTo>
                    <a:pt x="469555" y="901050"/>
                  </a:lnTo>
                  <a:lnTo>
                    <a:pt x="468243" y="898860"/>
                  </a:lnTo>
                  <a:lnTo>
                    <a:pt x="467984" y="896900"/>
                  </a:lnTo>
                  <a:lnTo>
                    <a:pt x="468280" y="895755"/>
                  </a:lnTo>
                  <a:lnTo>
                    <a:pt x="466647" y="894110"/>
                  </a:lnTo>
                  <a:lnTo>
                    <a:pt x="466071" y="892260"/>
                  </a:lnTo>
                  <a:lnTo>
                    <a:pt x="463530" y="890757"/>
                  </a:lnTo>
                  <a:lnTo>
                    <a:pt x="462559" y="888599"/>
                  </a:lnTo>
                  <a:lnTo>
                    <a:pt x="460830" y="889042"/>
                  </a:lnTo>
                  <a:lnTo>
                    <a:pt x="459922" y="890110"/>
                  </a:lnTo>
                  <a:lnTo>
                    <a:pt x="457533" y="891726"/>
                  </a:lnTo>
                  <a:lnTo>
                    <a:pt x="457374" y="892787"/>
                  </a:lnTo>
                  <a:lnTo>
                    <a:pt x="455252" y="893653"/>
                  </a:lnTo>
                  <a:lnTo>
                    <a:pt x="455144" y="893820"/>
                  </a:lnTo>
                  <a:lnTo>
                    <a:pt x="455098" y="893954"/>
                  </a:lnTo>
                  <a:lnTo>
                    <a:pt x="454994" y="894569"/>
                  </a:lnTo>
                  <a:lnTo>
                    <a:pt x="453929" y="894828"/>
                  </a:lnTo>
                  <a:lnTo>
                    <a:pt x="453207" y="894770"/>
                  </a:lnTo>
                  <a:lnTo>
                    <a:pt x="452231" y="895921"/>
                  </a:lnTo>
                  <a:lnTo>
                    <a:pt x="451314" y="899004"/>
                  </a:lnTo>
                  <a:lnTo>
                    <a:pt x="450629" y="902208"/>
                  </a:lnTo>
                  <a:lnTo>
                    <a:pt x="449548" y="903712"/>
                  </a:lnTo>
                  <a:lnTo>
                    <a:pt x="449376" y="903850"/>
                  </a:lnTo>
                  <a:lnTo>
                    <a:pt x="449237" y="903909"/>
                  </a:lnTo>
                  <a:lnTo>
                    <a:pt x="448485" y="902780"/>
                  </a:lnTo>
                  <a:lnTo>
                    <a:pt x="444860" y="902970"/>
                  </a:lnTo>
                  <a:lnTo>
                    <a:pt x="443847" y="901806"/>
                  </a:lnTo>
                  <a:lnTo>
                    <a:pt x="443401" y="901599"/>
                  </a:lnTo>
                  <a:lnTo>
                    <a:pt x="443368" y="901467"/>
                  </a:lnTo>
                  <a:lnTo>
                    <a:pt x="443214" y="901106"/>
                  </a:lnTo>
                  <a:lnTo>
                    <a:pt x="442894" y="901430"/>
                  </a:lnTo>
                  <a:lnTo>
                    <a:pt x="442938" y="901941"/>
                  </a:lnTo>
                  <a:lnTo>
                    <a:pt x="441812" y="903292"/>
                  </a:lnTo>
                  <a:lnTo>
                    <a:pt x="442694" y="904080"/>
                  </a:lnTo>
                  <a:lnTo>
                    <a:pt x="442196" y="905108"/>
                  </a:lnTo>
                  <a:lnTo>
                    <a:pt x="442879" y="906817"/>
                  </a:lnTo>
                  <a:lnTo>
                    <a:pt x="445099" y="908686"/>
                  </a:lnTo>
                  <a:lnTo>
                    <a:pt x="444079" y="910203"/>
                  </a:lnTo>
                  <a:lnTo>
                    <a:pt x="442681" y="911264"/>
                  </a:lnTo>
                  <a:lnTo>
                    <a:pt x="445281" y="914155"/>
                  </a:lnTo>
                  <a:lnTo>
                    <a:pt x="444400" y="915536"/>
                  </a:lnTo>
                  <a:lnTo>
                    <a:pt x="444489" y="916887"/>
                  </a:lnTo>
                  <a:lnTo>
                    <a:pt x="444658" y="917063"/>
                  </a:lnTo>
                  <a:lnTo>
                    <a:pt x="444459" y="917467"/>
                  </a:lnTo>
                  <a:lnTo>
                    <a:pt x="444520" y="918080"/>
                  </a:lnTo>
                  <a:lnTo>
                    <a:pt x="444514" y="918427"/>
                  </a:lnTo>
                  <a:lnTo>
                    <a:pt x="444051" y="918540"/>
                  </a:lnTo>
                  <a:lnTo>
                    <a:pt x="443333" y="918480"/>
                  </a:lnTo>
                  <a:lnTo>
                    <a:pt x="443154" y="918417"/>
                  </a:lnTo>
                  <a:lnTo>
                    <a:pt x="442468" y="919585"/>
                  </a:lnTo>
                  <a:lnTo>
                    <a:pt x="444036" y="921467"/>
                  </a:lnTo>
                  <a:lnTo>
                    <a:pt x="444358" y="922840"/>
                  </a:lnTo>
                  <a:lnTo>
                    <a:pt x="442687" y="924424"/>
                  </a:lnTo>
                  <a:lnTo>
                    <a:pt x="442428" y="924806"/>
                  </a:lnTo>
                  <a:lnTo>
                    <a:pt x="442139" y="924949"/>
                  </a:lnTo>
                  <a:lnTo>
                    <a:pt x="441961" y="925089"/>
                  </a:lnTo>
                  <a:lnTo>
                    <a:pt x="441319" y="925353"/>
                  </a:lnTo>
                  <a:lnTo>
                    <a:pt x="440679" y="924973"/>
                  </a:lnTo>
                  <a:lnTo>
                    <a:pt x="440363" y="924954"/>
                  </a:lnTo>
                  <a:lnTo>
                    <a:pt x="440177" y="925009"/>
                  </a:lnTo>
                  <a:lnTo>
                    <a:pt x="439489" y="925872"/>
                  </a:lnTo>
                  <a:lnTo>
                    <a:pt x="439326" y="926037"/>
                  </a:lnTo>
                  <a:lnTo>
                    <a:pt x="439067" y="926204"/>
                  </a:lnTo>
                  <a:lnTo>
                    <a:pt x="437425" y="926551"/>
                  </a:lnTo>
                  <a:lnTo>
                    <a:pt x="436491" y="926477"/>
                  </a:lnTo>
                  <a:lnTo>
                    <a:pt x="436216" y="926773"/>
                  </a:lnTo>
                  <a:lnTo>
                    <a:pt x="435918" y="926832"/>
                  </a:lnTo>
                  <a:lnTo>
                    <a:pt x="435696" y="926780"/>
                  </a:lnTo>
                  <a:lnTo>
                    <a:pt x="435569" y="926752"/>
                  </a:lnTo>
                  <a:lnTo>
                    <a:pt x="435380" y="926724"/>
                  </a:lnTo>
                  <a:lnTo>
                    <a:pt x="434419" y="927628"/>
                  </a:lnTo>
                  <a:lnTo>
                    <a:pt x="433533" y="928194"/>
                  </a:lnTo>
                  <a:lnTo>
                    <a:pt x="433321" y="928414"/>
                  </a:lnTo>
                  <a:lnTo>
                    <a:pt x="433185" y="928699"/>
                  </a:lnTo>
                  <a:lnTo>
                    <a:pt x="432720" y="928827"/>
                  </a:lnTo>
                  <a:lnTo>
                    <a:pt x="431468" y="928389"/>
                  </a:lnTo>
                  <a:lnTo>
                    <a:pt x="431160" y="928638"/>
                  </a:lnTo>
                  <a:lnTo>
                    <a:pt x="430345" y="928901"/>
                  </a:lnTo>
                  <a:lnTo>
                    <a:pt x="429942" y="929034"/>
                  </a:lnTo>
                  <a:lnTo>
                    <a:pt x="428712" y="927285"/>
                  </a:lnTo>
                  <a:lnTo>
                    <a:pt x="427134" y="927360"/>
                  </a:lnTo>
                  <a:lnTo>
                    <a:pt x="426473" y="926871"/>
                  </a:lnTo>
                  <a:lnTo>
                    <a:pt x="426283" y="926889"/>
                  </a:lnTo>
                  <a:lnTo>
                    <a:pt x="425986" y="927385"/>
                  </a:lnTo>
                  <a:lnTo>
                    <a:pt x="425618" y="927723"/>
                  </a:lnTo>
                  <a:lnTo>
                    <a:pt x="425195" y="928016"/>
                  </a:lnTo>
                  <a:lnTo>
                    <a:pt x="424682" y="928191"/>
                  </a:lnTo>
                  <a:lnTo>
                    <a:pt x="423640" y="927313"/>
                  </a:lnTo>
                  <a:lnTo>
                    <a:pt x="422935" y="927118"/>
                  </a:lnTo>
                  <a:lnTo>
                    <a:pt x="422815" y="926944"/>
                  </a:lnTo>
                  <a:lnTo>
                    <a:pt x="421658" y="926267"/>
                  </a:lnTo>
                  <a:lnTo>
                    <a:pt x="421181" y="925708"/>
                  </a:lnTo>
                  <a:lnTo>
                    <a:pt x="421545" y="923009"/>
                  </a:lnTo>
                  <a:lnTo>
                    <a:pt x="420629" y="920070"/>
                  </a:lnTo>
                  <a:lnTo>
                    <a:pt x="420899" y="917487"/>
                  </a:lnTo>
                  <a:lnTo>
                    <a:pt x="420849" y="917049"/>
                  </a:lnTo>
                  <a:lnTo>
                    <a:pt x="420644" y="916733"/>
                  </a:lnTo>
                  <a:lnTo>
                    <a:pt x="420558" y="916519"/>
                  </a:lnTo>
                  <a:lnTo>
                    <a:pt x="420212" y="916728"/>
                  </a:lnTo>
                  <a:lnTo>
                    <a:pt x="419260" y="918874"/>
                  </a:lnTo>
                  <a:lnTo>
                    <a:pt x="418668" y="919196"/>
                  </a:lnTo>
                  <a:lnTo>
                    <a:pt x="418294" y="919508"/>
                  </a:lnTo>
                  <a:lnTo>
                    <a:pt x="418098" y="919692"/>
                  </a:lnTo>
                  <a:lnTo>
                    <a:pt x="416308" y="917947"/>
                  </a:lnTo>
                  <a:lnTo>
                    <a:pt x="414615" y="917799"/>
                  </a:lnTo>
                  <a:lnTo>
                    <a:pt x="412303" y="914226"/>
                  </a:lnTo>
                  <a:lnTo>
                    <a:pt x="413226" y="912595"/>
                  </a:lnTo>
                  <a:lnTo>
                    <a:pt x="414394" y="911491"/>
                  </a:lnTo>
                  <a:lnTo>
                    <a:pt x="414411" y="909733"/>
                  </a:lnTo>
                  <a:lnTo>
                    <a:pt x="413495" y="908230"/>
                  </a:lnTo>
                  <a:lnTo>
                    <a:pt x="411597" y="906847"/>
                  </a:lnTo>
                  <a:lnTo>
                    <a:pt x="410090" y="904129"/>
                  </a:lnTo>
                  <a:lnTo>
                    <a:pt x="408311" y="902178"/>
                  </a:lnTo>
                  <a:lnTo>
                    <a:pt x="407764" y="900543"/>
                  </a:lnTo>
                  <a:lnTo>
                    <a:pt x="406864" y="899428"/>
                  </a:lnTo>
                  <a:lnTo>
                    <a:pt x="405649" y="899052"/>
                  </a:lnTo>
                  <a:lnTo>
                    <a:pt x="405502" y="898054"/>
                  </a:lnTo>
                  <a:lnTo>
                    <a:pt x="406614" y="896741"/>
                  </a:lnTo>
                  <a:lnTo>
                    <a:pt x="406968" y="895398"/>
                  </a:lnTo>
                  <a:lnTo>
                    <a:pt x="406474" y="894310"/>
                  </a:lnTo>
                  <a:lnTo>
                    <a:pt x="405073" y="893570"/>
                  </a:lnTo>
                  <a:lnTo>
                    <a:pt x="404099" y="891488"/>
                  </a:lnTo>
                  <a:lnTo>
                    <a:pt x="404843" y="889987"/>
                  </a:lnTo>
                  <a:lnTo>
                    <a:pt x="404210" y="888371"/>
                  </a:lnTo>
                  <a:lnTo>
                    <a:pt x="405409" y="887306"/>
                  </a:lnTo>
                  <a:lnTo>
                    <a:pt x="405887" y="887379"/>
                  </a:lnTo>
                  <a:lnTo>
                    <a:pt x="406087" y="887435"/>
                  </a:lnTo>
                  <a:lnTo>
                    <a:pt x="406992" y="887115"/>
                  </a:lnTo>
                  <a:lnTo>
                    <a:pt x="407371" y="887758"/>
                  </a:lnTo>
                  <a:lnTo>
                    <a:pt x="408903" y="887540"/>
                  </a:lnTo>
                  <a:lnTo>
                    <a:pt x="409162" y="887502"/>
                  </a:lnTo>
                  <a:lnTo>
                    <a:pt x="409446" y="886380"/>
                  </a:lnTo>
                  <a:lnTo>
                    <a:pt x="410978" y="885245"/>
                  </a:lnTo>
                  <a:lnTo>
                    <a:pt x="410091" y="882974"/>
                  </a:lnTo>
                  <a:lnTo>
                    <a:pt x="407290" y="882409"/>
                  </a:lnTo>
                  <a:lnTo>
                    <a:pt x="406871" y="881335"/>
                  </a:lnTo>
                  <a:lnTo>
                    <a:pt x="403337" y="879527"/>
                  </a:lnTo>
                  <a:lnTo>
                    <a:pt x="402251" y="879623"/>
                  </a:lnTo>
                  <a:lnTo>
                    <a:pt x="399457" y="877969"/>
                  </a:lnTo>
                  <a:lnTo>
                    <a:pt x="394976" y="877654"/>
                  </a:lnTo>
                  <a:lnTo>
                    <a:pt x="394137" y="877295"/>
                  </a:lnTo>
                  <a:lnTo>
                    <a:pt x="392590" y="877237"/>
                  </a:lnTo>
                  <a:lnTo>
                    <a:pt x="392308" y="877157"/>
                  </a:lnTo>
                  <a:lnTo>
                    <a:pt x="392019" y="877223"/>
                  </a:lnTo>
                  <a:lnTo>
                    <a:pt x="391771" y="878377"/>
                  </a:lnTo>
                  <a:lnTo>
                    <a:pt x="391661" y="878743"/>
                  </a:lnTo>
                  <a:lnTo>
                    <a:pt x="391356" y="879454"/>
                  </a:lnTo>
                  <a:lnTo>
                    <a:pt x="391206" y="879675"/>
                  </a:lnTo>
                  <a:lnTo>
                    <a:pt x="388085" y="878634"/>
                  </a:lnTo>
                  <a:lnTo>
                    <a:pt x="387974" y="876561"/>
                  </a:lnTo>
                  <a:lnTo>
                    <a:pt x="387240" y="876778"/>
                  </a:lnTo>
                  <a:lnTo>
                    <a:pt x="386728" y="876786"/>
                  </a:lnTo>
                  <a:lnTo>
                    <a:pt x="386214" y="876806"/>
                  </a:lnTo>
                  <a:lnTo>
                    <a:pt x="385901" y="876988"/>
                  </a:lnTo>
                  <a:lnTo>
                    <a:pt x="385637" y="877251"/>
                  </a:lnTo>
                  <a:lnTo>
                    <a:pt x="385231" y="876944"/>
                  </a:lnTo>
                  <a:lnTo>
                    <a:pt x="384957" y="877170"/>
                  </a:lnTo>
                  <a:lnTo>
                    <a:pt x="385383" y="877561"/>
                  </a:lnTo>
                  <a:lnTo>
                    <a:pt x="385032" y="878176"/>
                  </a:lnTo>
                  <a:lnTo>
                    <a:pt x="384002" y="879433"/>
                  </a:lnTo>
                  <a:lnTo>
                    <a:pt x="383527" y="879503"/>
                  </a:lnTo>
                  <a:lnTo>
                    <a:pt x="383519" y="879768"/>
                  </a:lnTo>
                  <a:lnTo>
                    <a:pt x="383212" y="879956"/>
                  </a:lnTo>
                  <a:lnTo>
                    <a:pt x="383413" y="880019"/>
                  </a:lnTo>
                  <a:lnTo>
                    <a:pt x="383208" y="880180"/>
                  </a:lnTo>
                  <a:lnTo>
                    <a:pt x="381814" y="879471"/>
                  </a:lnTo>
                  <a:lnTo>
                    <a:pt x="381343" y="879366"/>
                  </a:lnTo>
                  <a:lnTo>
                    <a:pt x="380920" y="879502"/>
                  </a:lnTo>
                  <a:lnTo>
                    <a:pt x="380359" y="879450"/>
                  </a:lnTo>
                  <a:lnTo>
                    <a:pt x="380018" y="881413"/>
                  </a:lnTo>
                  <a:lnTo>
                    <a:pt x="379262" y="882004"/>
                  </a:lnTo>
                  <a:lnTo>
                    <a:pt x="378287" y="883340"/>
                  </a:lnTo>
                  <a:lnTo>
                    <a:pt x="378030" y="883593"/>
                  </a:lnTo>
                  <a:lnTo>
                    <a:pt x="377897" y="883695"/>
                  </a:lnTo>
                  <a:lnTo>
                    <a:pt x="377746" y="883827"/>
                  </a:lnTo>
                  <a:lnTo>
                    <a:pt x="377229" y="883397"/>
                  </a:lnTo>
                  <a:lnTo>
                    <a:pt x="376951" y="881660"/>
                  </a:lnTo>
                  <a:lnTo>
                    <a:pt x="376136" y="881096"/>
                  </a:lnTo>
                  <a:lnTo>
                    <a:pt x="376952" y="879800"/>
                  </a:lnTo>
                  <a:lnTo>
                    <a:pt x="377160" y="876315"/>
                  </a:lnTo>
                  <a:lnTo>
                    <a:pt x="376265" y="873981"/>
                  </a:lnTo>
                  <a:lnTo>
                    <a:pt x="376931" y="870721"/>
                  </a:lnTo>
                  <a:lnTo>
                    <a:pt x="375552" y="868058"/>
                  </a:lnTo>
                  <a:lnTo>
                    <a:pt x="374151" y="865972"/>
                  </a:lnTo>
                  <a:lnTo>
                    <a:pt x="373303" y="860543"/>
                  </a:lnTo>
                  <a:lnTo>
                    <a:pt x="374500" y="857880"/>
                  </a:lnTo>
                  <a:lnTo>
                    <a:pt x="374247" y="856222"/>
                  </a:lnTo>
                  <a:lnTo>
                    <a:pt x="375748" y="853862"/>
                  </a:lnTo>
                  <a:lnTo>
                    <a:pt x="377468" y="853138"/>
                  </a:lnTo>
                  <a:lnTo>
                    <a:pt x="378330" y="853225"/>
                  </a:lnTo>
                  <a:lnTo>
                    <a:pt x="379001" y="853118"/>
                  </a:lnTo>
                  <a:lnTo>
                    <a:pt x="378956" y="852958"/>
                  </a:lnTo>
                  <a:lnTo>
                    <a:pt x="378980" y="852640"/>
                  </a:lnTo>
                  <a:lnTo>
                    <a:pt x="379062" y="852352"/>
                  </a:lnTo>
                  <a:lnTo>
                    <a:pt x="379701" y="852383"/>
                  </a:lnTo>
                  <a:lnTo>
                    <a:pt x="379981" y="851090"/>
                  </a:lnTo>
                  <a:lnTo>
                    <a:pt x="379820" y="848552"/>
                  </a:lnTo>
                  <a:lnTo>
                    <a:pt x="377308" y="844048"/>
                  </a:lnTo>
                  <a:lnTo>
                    <a:pt x="375233" y="842298"/>
                  </a:lnTo>
                  <a:lnTo>
                    <a:pt x="374880" y="840757"/>
                  </a:lnTo>
                  <a:lnTo>
                    <a:pt x="373499" y="838699"/>
                  </a:lnTo>
                  <a:lnTo>
                    <a:pt x="372299" y="837945"/>
                  </a:lnTo>
                  <a:lnTo>
                    <a:pt x="372570" y="835859"/>
                  </a:lnTo>
                  <a:lnTo>
                    <a:pt x="372019" y="832709"/>
                  </a:lnTo>
                  <a:lnTo>
                    <a:pt x="370731" y="832097"/>
                  </a:lnTo>
                  <a:lnTo>
                    <a:pt x="367154" y="831758"/>
                  </a:lnTo>
                  <a:lnTo>
                    <a:pt x="366164" y="832196"/>
                  </a:lnTo>
                  <a:lnTo>
                    <a:pt x="365096" y="831489"/>
                  </a:lnTo>
                  <a:lnTo>
                    <a:pt x="363965" y="832657"/>
                  </a:lnTo>
                  <a:lnTo>
                    <a:pt x="363540" y="831568"/>
                  </a:lnTo>
                  <a:lnTo>
                    <a:pt x="363346" y="831347"/>
                  </a:lnTo>
                  <a:lnTo>
                    <a:pt x="363104" y="831295"/>
                  </a:lnTo>
                  <a:lnTo>
                    <a:pt x="362874" y="831423"/>
                  </a:lnTo>
                  <a:lnTo>
                    <a:pt x="362570" y="832146"/>
                  </a:lnTo>
                  <a:lnTo>
                    <a:pt x="362282" y="832318"/>
                  </a:lnTo>
                  <a:lnTo>
                    <a:pt x="361969" y="832142"/>
                  </a:lnTo>
                  <a:lnTo>
                    <a:pt x="361787" y="832068"/>
                  </a:lnTo>
                  <a:lnTo>
                    <a:pt x="361602" y="832083"/>
                  </a:lnTo>
                  <a:lnTo>
                    <a:pt x="361393" y="832301"/>
                  </a:lnTo>
                  <a:lnTo>
                    <a:pt x="361241" y="832470"/>
                  </a:lnTo>
                  <a:lnTo>
                    <a:pt x="360977" y="832432"/>
                  </a:lnTo>
                  <a:lnTo>
                    <a:pt x="360689" y="831676"/>
                  </a:lnTo>
                  <a:lnTo>
                    <a:pt x="360617" y="830285"/>
                  </a:lnTo>
                  <a:lnTo>
                    <a:pt x="359207" y="828844"/>
                  </a:lnTo>
                  <a:lnTo>
                    <a:pt x="357548" y="828766"/>
                  </a:lnTo>
                  <a:lnTo>
                    <a:pt x="357092" y="827725"/>
                  </a:lnTo>
                  <a:lnTo>
                    <a:pt x="354117" y="827674"/>
                  </a:lnTo>
                  <a:lnTo>
                    <a:pt x="351823" y="825515"/>
                  </a:lnTo>
                  <a:lnTo>
                    <a:pt x="351608" y="824328"/>
                  </a:lnTo>
                  <a:lnTo>
                    <a:pt x="350067" y="823263"/>
                  </a:lnTo>
                  <a:lnTo>
                    <a:pt x="346987" y="821778"/>
                  </a:lnTo>
                  <a:lnTo>
                    <a:pt x="346538" y="821759"/>
                  </a:lnTo>
                  <a:lnTo>
                    <a:pt x="346188" y="821854"/>
                  </a:lnTo>
                  <a:lnTo>
                    <a:pt x="346024" y="821855"/>
                  </a:lnTo>
                  <a:lnTo>
                    <a:pt x="345878" y="821888"/>
                  </a:lnTo>
                  <a:lnTo>
                    <a:pt x="345553" y="822409"/>
                  </a:lnTo>
                  <a:lnTo>
                    <a:pt x="345398" y="822750"/>
                  </a:lnTo>
                  <a:lnTo>
                    <a:pt x="345312" y="822903"/>
                  </a:lnTo>
                  <a:lnTo>
                    <a:pt x="344751" y="823012"/>
                  </a:lnTo>
                  <a:lnTo>
                    <a:pt x="343796" y="822240"/>
                  </a:lnTo>
                  <a:lnTo>
                    <a:pt x="343571" y="822163"/>
                  </a:lnTo>
                  <a:lnTo>
                    <a:pt x="343421" y="822197"/>
                  </a:lnTo>
                  <a:lnTo>
                    <a:pt x="343165" y="822485"/>
                  </a:lnTo>
                  <a:lnTo>
                    <a:pt x="343112" y="822694"/>
                  </a:lnTo>
                  <a:lnTo>
                    <a:pt x="342990" y="822933"/>
                  </a:lnTo>
                  <a:lnTo>
                    <a:pt x="340467" y="823514"/>
                  </a:lnTo>
                  <a:lnTo>
                    <a:pt x="339999" y="823366"/>
                  </a:lnTo>
                  <a:lnTo>
                    <a:pt x="339845" y="823299"/>
                  </a:lnTo>
                  <a:lnTo>
                    <a:pt x="339593" y="823440"/>
                  </a:lnTo>
                  <a:lnTo>
                    <a:pt x="339098" y="824365"/>
                  </a:lnTo>
                  <a:lnTo>
                    <a:pt x="338257" y="824411"/>
                  </a:lnTo>
                  <a:lnTo>
                    <a:pt x="337758" y="823439"/>
                  </a:lnTo>
                  <a:lnTo>
                    <a:pt x="337501" y="823356"/>
                  </a:lnTo>
                  <a:lnTo>
                    <a:pt x="337300" y="823401"/>
                  </a:lnTo>
                  <a:lnTo>
                    <a:pt x="337154" y="823478"/>
                  </a:lnTo>
                  <a:lnTo>
                    <a:pt x="336992" y="823631"/>
                  </a:lnTo>
                  <a:lnTo>
                    <a:pt x="336855" y="823916"/>
                  </a:lnTo>
                  <a:lnTo>
                    <a:pt x="336733" y="824131"/>
                  </a:lnTo>
                  <a:lnTo>
                    <a:pt x="336127" y="824393"/>
                  </a:lnTo>
                  <a:lnTo>
                    <a:pt x="335860" y="824540"/>
                  </a:lnTo>
                  <a:lnTo>
                    <a:pt x="333508" y="826724"/>
                  </a:lnTo>
                  <a:lnTo>
                    <a:pt x="333109" y="827674"/>
                  </a:lnTo>
                  <a:lnTo>
                    <a:pt x="332856" y="827897"/>
                  </a:lnTo>
                  <a:lnTo>
                    <a:pt x="332652" y="827975"/>
                  </a:lnTo>
                  <a:lnTo>
                    <a:pt x="332284" y="827902"/>
                  </a:lnTo>
                  <a:lnTo>
                    <a:pt x="331966" y="827246"/>
                  </a:lnTo>
                  <a:lnTo>
                    <a:pt x="331732" y="827272"/>
                  </a:lnTo>
                  <a:lnTo>
                    <a:pt x="330985" y="827961"/>
                  </a:lnTo>
                  <a:lnTo>
                    <a:pt x="330862" y="828108"/>
                  </a:lnTo>
                  <a:lnTo>
                    <a:pt x="330791" y="828433"/>
                  </a:lnTo>
                  <a:lnTo>
                    <a:pt x="330310" y="828258"/>
                  </a:lnTo>
                  <a:lnTo>
                    <a:pt x="329553" y="828569"/>
                  </a:lnTo>
                  <a:lnTo>
                    <a:pt x="329406" y="827655"/>
                  </a:lnTo>
                  <a:lnTo>
                    <a:pt x="329094" y="827280"/>
                  </a:lnTo>
                  <a:lnTo>
                    <a:pt x="328952" y="827238"/>
                  </a:lnTo>
                  <a:lnTo>
                    <a:pt x="328779" y="827272"/>
                  </a:lnTo>
                  <a:lnTo>
                    <a:pt x="328600" y="827460"/>
                  </a:lnTo>
                  <a:lnTo>
                    <a:pt x="328859" y="828368"/>
                  </a:lnTo>
                  <a:lnTo>
                    <a:pt x="326619" y="829906"/>
                  </a:lnTo>
                  <a:lnTo>
                    <a:pt x="326673" y="830378"/>
                  </a:lnTo>
                  <a:lnTo>
                    <a:pt x="326870" y="830907"/>
                  </a:lnTo>
                  <a:lnTo>
                    <a:pt x="326515" y="830984"/>
                  </a:lnTo>
                  <a:lnTo>
                    <a:pt x="326360" y="830913"/>
                  </a:lnTo>
                  <a:lnTo>
                    <a:pt x="326124" y="830870"/>
                  </a:lnTo>
                  <a:lnTo>
                    <a:pt x="326175" y="831602"/>
                  </a:lnTo>
                  <a:lnTo>
                    <a:pt x="326023" y="831693"/>
                  </a:lnTo>
                  <a:lnTo>
                    <a:pt x="325144" y="831996"/>
                  </a:lnTo>
                  <a:lnTo>
                    <a:pt x="324801" y="831069"/>
                  </a:lnTo>
                  <a:lnTo>
                    <a:pt x="323271" y="830856"/>
                  </a:lnTo>
                  <a:lnTo>
                    <a:pt x="321709" y="831582"/>
                  </a:lnTo>
                  <a:lnTo>
                    <a:pt x="321423" y="831591"/>
                  </a:lnTo>
                  <a:lnTo>
                    <a:pt x="321141" y="831446"/>
                  </a:lnTo>
                  <a:lnTo>
                    <a:pt x="320959" y="831456"/>
                  </a:lnTo>
                  <a:lnTo>
                    <a:pt x="321052" y="832226"/>
                  </a:lnTo>
                  <a:lnTo>
                    <a:pt x="321005" y="832413"/>
                  </a:lnTo>
                  <a:lnTo>
                    <a:pt x="320830" y="832592"/>
                  </a:lnTo>
                  <a:lnTo>
                    <a:pt x="320649" y="832622"/>
                  </a:lnTo>
                  <a:lnTo>
                    <a:pt x="319280" y="831396"/>
                  </a:lnTo>
                  <a:lnTo>
                    <a:pt x="317280" y="831793"/>
                  </a:lnTo>
                  <a:lnTo>
                    <a:pt x="316233" y="831394"/>
                  </a:lnTo>
                  <a:lnTo>
                    <a:pt x="315434" y="829989"/>
                  </a:lnTo>
                  <a:lnTo>
                    <a:pt x="313014" y="829233"/>
                  </a:lnTo>
                  <a:lnTo>
                    <a:pt x="311218" y="829984"/>
                  </a:lnTo>
                  <a:lnTo>
                    <a:pt x="309741" y="829892"/>
                  </a:lnTo>
                  <a:lnTo>
                    <a:pt x="308991" y="828268"/>
                  </a:lnTo>
                  <a:lnTo>
                    <a:pt x="307255" y="826416"/>
                  </a:lnTo>
                  <a:lnTo>
                    <a:pt x="304833" y="826889"/>
                  </a:lnTo>
                  <a:lnTo>
                    <a:pt x="302919" y="824666"/>
                  </a:lnTo>
                  <a:lnTo>
                    <a:pt x="301744" y="824606"/>
                  </a:lnTo>
                  <a:lnTo>
                    <a:pt x="300304" y="822991"/>
                  </a:lnTo>
                  <a:lnTo>
                    <a:pt x="298628" y="823086"/>
                  </a:lnTo>
                  <a:lnTo>
                    <a:pt x="297902" y="822051"/>
                  </a:lnTo>
                  <a:lnTo>
                    <a:pt x="298058" y="820384"/>
                  </a:lnTo>
                  <a:lnTo>
                    <a:pt x="296303" y="819348"/>
                  </a:lnTo>
                  <a:lnTo>
                    <a:pt x="295428" y="818088"/>
                  </a:lnTo>
                  <a:lnTo>
                    <a:pt x="294096" y="817586"/>
                  </a:lnTo>
                  <a:lnTo>
                    <a:pt x="292661" y="815362"/>
                  </a:lnTo>
                  <a:lnTo>
                    <a:pt x="292336" y="814130"/>
                  </a:lnTo>
                  <a:lnTo>
                    <a:pt x="290384" y="812828"/>
                  </a:lnTo>
                  <a:lnTo>
                    <a:pt x="290422" y="811482"/>
                  </a:lnTo>
                  <a:lnTo>
                    <a:pt x="291448" y="809301"/>
                  </a:lnTo>
                  <a:lnTo>
                    <a:pt x="291679" y="806352"/>
                  </a:lnTo>
                  <a:lnTo>
                    <a:pt x="290899" y="804886"/>
                  </a:lnTo>
                  <a:lnTo>
                    <a:pt x="291447" y="802575"/>
                  </a:lnTo>
                  <a:lnTo>
                    <a:pt x="290626" y="801707"/>
                  </a:lnTo>
                  <a:lnTo>
                    <a:pt x="291279" y="800626"/>
                  </a:lnTo>
                  <a:lnTo>
                    <a:pt x="290060" y="800069"/>
                  </a:lnTo>
                  <a:lnTo>
                    <a:pt x="290778" y="799028"/>
                  </a:lnTo>
                  <a:lnTo>
                    <a:pt x="289992" y="797967"/>
                  </a:lnTo>
                  <a:lnTo>
                    <a:pt x="288095" y="798535"/>
                  </a:lnTo>
                  <a:lnTo>
                    <a:pt x="286635" y="797351"/>
                  </a:lnTo>
                  <a:lnTo>
                    <a:pt x="286060" y="797163"/>
                  </a:lnTo>
                  <a:lnTo>
                    <a:pt x="285679" y="797256"/>
                  </a:lnTo>
                  <a:lnTo>
                    <a:pt x="285312" y="797525"/>
                  </a:lnTo>
                  <a:lnTo>
                    <a:pt x="283799" y="799446"/>
                  </a:lnTo>
                  <a:lnTo>
                    <a:pt x="283405" y="799710"/>
                  </a:lnTo>
                  <a:lnTo>
                    <a:pt x="283135" y="799891"/>
                  </a:lnTo>
                  <a:lnTo>
                    <a:pt x="282307" y="800194"/>
                  </a:lnTo>
                  <a:lnTo>
                    <a:pt x="281001" y="800426"/>
                  </a:lnTo>
                  <a:lnTo>
                    <a:pt x="280360" y="800698"/>
                  </a:lnTo>
                  <a:lnTo>
                    <a:pt x="279464" y="801135"/>
                  </a:lnTo>
                  <a:lnTo>
                    <a:pt x="278899" y="801432"/>
                  </a:lnTo>
                  <a:lnTo>
                    <a:pt x="277599" y="802010"/>
                  </a:lnTo>
                  <a:lnTo>
                    <a:pt x="276498" y="800450"/>
                  </a:lnTo>
                  <a:lnTo>
                    <a:pt x="275582" y="800257"/>
                  </a:lnTo>
                  <a:lnTo>
                    <a:pt x="274040" y="800623"/>
                  </a:lnTo>
                  <a:lnTo>
                    <a:pt x="273301" y="800570"/>
                  </a:lnTo>
                  <a:lnTo>
                    <a:pt x="272922" y="800554"/>
                  </a:lnTo>
                  <a:lnTo>
                    <a:pt x="273479" y="803005"/>
                  </a:lnTo>
                  <a:lnTo>
                    <a:pt x="271216" y="806836"/>
                  </a:lnTo>
                  <a:lnTo>
                    <a:pt x="269840" y="808396"/>
                  </a:lnTo>
                  <a:lnTo>
                    <a:pt x="269380" y="808839"/>
                  </a:lnTo>
                  <a:lnTo>
                    <a:pt x="268890" y="809035"/>
                  </a:lnTo>
                  <a:lnTo>
                    <a:pt x="267554" y="808352"/>
                  </a:lnTo>
                  <a:lnTo>
                    <a:pt x="266675" y="806795"/>
                  </a:lnTo>
                  <a:lnTo>
                    <a:pt x="266316" y="806383"/>
                  </a:lnTo>
                  <a:lnTo>
                    <a:pt x="266164" y="806283"/>
                  </a:lnTo>
                  <a:lnTo>
                    <a:pt x="266005" y="806264"/>
                  </a:lnTo>
                  <a:lnTo>
                    <a:pt x="265328" y="806744"/>
                  </a:lnTo>
                  <a:lnTo>
                    <a:pt x="265445" y="807524"/>
                  </a:lnTo>
                  <a:lnTo>
                    <a:pt x="265409" y="807831"/>
                  </a:lnTo>
                  <a:lnTo>
                    <a:pt x="265259" y="808099"/>
                  </a:lnTo>
                  <a:lnTo>
                    <a:pt x="265005" y="808165"/>
                  </a:lnTo>
                  <a:lnTo>
                    <a:pt x="263375" y="806817"/>
                  </a:lnTo>
                  <a:lnTo>
                    <a:pt x="261628" y="806723"/>
                  </a:lnTo>
                  <a:lnTo>
                    <a:pt x="257794" y="808412"/>
                  </a:lnTo>
                  <a:lnTo>
                    <a:pt x="255700" y="807371"/>
                  </a:lnTo>
                  <a:lnTo>
                    <a:pt x="255194" y="807235"/>
                  </a:lnTo>
                  <a:lnTo>
                    <a:pt x="254741" y="807335"/>
                  </a:lnTo>
                  <a:lnTo>
                    <a:pt x="254451" y="807489"/>
                  </a:lnTo>
                  <a:lnTo>
                    <a:pt x="252784" y="809352"/>
                  </a:lnTo>
                  <a:lnTo>
                    <a:pt x="252353" y="809698"/>
                  </a:lnTo>
                  <a:lnTo>
                    <a:pt x="251856" y="809928"/>
                  </a:lnTo>
                  <a:lnTo>
                    <a:pt x="251491" y="809953"/>
                  </a:lnTo>
                  <a:lnTo>
                    <a:pt x="250081" y="809769"/>
                  </a:lnTo>
                  <a:lnTo>
                    <a:pt x="249852" y="808454"/>
                  </a:lnTo>
                  <a:lnTo>
                    <a:pt x="251300" y="807363"/>
                  </a:lnTo>
                  <a:lnTo>
                    <a:pt x="251009" y="806255"/>
                  </a:lnTo>
                  <a:lnTo>
                    <a:pt x="248812" y="805758"/>
                  </a:lnTo>
                  <a:lnTo>
                    <a:pt x="247913" y="802928"/>
                  </a:lnTo>
                  <a:lnTo>
                    <a:pt x="247264" y="799823"/>
                  </a:lnTo>
                  <a:lnTo>
                    <a:pt x="244556" y="799884"/>
                  </a:lnTo>
                  <a:lnTo>
                    <a:pt x="242148" y="798961"/>
                  </a:lnTo>
                  <a:lnTo>
                    <a:pt x="241771" y="796443"/>
                  </a:lnTo>
                  <a:lnTo>
                    <a:pt x="241228" y="795652"/>
                  </a:lnTo>
                  <a:lnTo>
                    <a:pt x="240751" y="795397"/>
                  </a:lnTo>
                  <a:lnTo>
                    <a:pt x="240549" y="795417"/>
                  </a:lnTo>
                  <a:lnTo>
                    <a:pt x="240197" y="795554"/>
                  </a:lnTo>
                  <a:lnTo>
                    <a:pt x="239794" y="797389"/>
                  </a:lnTo>
                  <a:lnTo>
                    <a:pt x="238244" y="799584"/>
                  </a:lnTo>
                  <a:lnTo>
                    <a:pt x="238166" y="801147"/>
                  </a:lnTo>
                  <a:lnTo>
                    <a:pt x="238601" y="803136"/>
                  </a:lnTo>
                  <a:lnTo>
                    <a:pt x="238366" y="804404"/>
                  </a:lnTo>
                  <a:lnTo>
                    <a:pt x="238112" y="804670"/>
                  </a:lnTo>
                  <a:lnTo>
                    <a:pt x="237714" y="804808"/>
                  </a:lnTo>
                  <a:lnTo>
                    <a:pt x="237071" y="804600"/>
                  </a:lnTo>
                  <a:lnTo>
                    <a:pt x="235363" y="803227"/>
                  </a:lnTo>
                  <a:lnTo>
                    <a:pt x="234982" y="803177"/>
                  </a:lnTo>
                  <a:lnTo>
                    <a:pt x="234638" y="803281"/>
                  </a:lnTo>
                  <a:lnTo>
                    <a:pt x="234197" y="803604"/>
                  </a:lnTo>
                  <a:lnTo>
                    <a:pt x="233139" y="804613"/>
                  </a:lnTo>
                  <a:lnTo>
                    <a:pt x="232830" y="804776"/>
                  </a:lnTo>
                  <a:lnTo>
                    <a:pt x="232335" y="804949"/>
                  </a:lnTo>
                  <a:lnTo>
                    <a:pt x="231441" y="804556"/>
                  </a:lnTo>
                  <a:lnTo>
                    <a:pt x="231495" y="802748"/>
                  </a:lnTo>
                  <a:lnTo>
                    <a:pt x="231242" y="802102"/>
                  </a:lnTo>
                  <a:lnTo>
                    <a:pt x="230752" y="802011"/>
                  </a:lnTo>
                  <a:lnTo>
                    <a:pt x="230251" y="802089"/>
                  </a:lnTo>
                  <a:lnTo>
                    <a:pt x="229727" y="802526"/>
                  </a:lnTo>
                  <a:lnTo>
                    <a:pt x="228997" y="803580"/>
                  </a:lnTo>
                  <a:lnTo>
                    <a:pt x="228569" y="804077"/>
                  </a:lnTo>
                  <a:lnTo>
                    <a:pt x="228262" y="804308"/>
                  </a:lnTo>
                  <a:lnTo>
                    <a:pt x="227784" y="804385"/>
                  </a:lnTo>
                  <a:lnTo>
                    <a:pt x="225752" y="803532"/>
                  </a:lnTo>
                  <a:lnTo>
                    <a:pt x="225299" y="803578"/>
                  </a:lnTo>
                  <a:lnTo>
                    <a:pt x="224730" y="803871"/>
                  </a:lnTo>
                  <a:lnTo>
                    <a:pt x="223952" y="804637"/>
                  </a:lnTo>
                  <a:lnTo>
                    <a:pt x="223602" y="804860"/>
                  </a:lnTo>
                  <a:lnTo>
                    <a:pt x="222482" y="805148"/>
                  </a:lnTo>
                  <a:lnTo>
                    <a:pt x="221579" y="804904"/>
                  </a:lnTo>
                  <a:lnTo>
                    <a:pt x="220156" y="803817"/>
                  </a:lnTo>
                  <a:lnTo>
                    <a:pt x="219006" y="803389"/>
                  </a:lnTo>
                  <a:lnTo>
                    <a:pt x="218742" y="803423"/>
                  </a:lnTo>
                  <a:lnTo>
                    <a:pt x="218382" y="803635"/>
                  </a:lnTo>
                  <a:lnTo>
                    <a:pt x="218334" y="804297"/>
                  </a:lnTo>
                  <a:lnTo>
                    <a:pt x="218653" y="806097"/>
                  </a:lnTo>
                  <a:lnTo>
                    <a:pt x="217772" y="806588"/>
                  </a:lnTo>
                  <a:lnTo>
                    <a:pt x="217356" y="807001"/>
                  </a:lnTo>
                  <a:lnTo>
                    <a:pt x="217204" y="807114"/>
                  </a:lnTo>
                  <a:lnTo>
                    <a:pt x="217066" y="807216"/>
                  </a:lnTo>
                  <a:lnTo>
                    <a:pt x="216365" y="807223"/>
                  </a:lnTo>
                  <a:lnTo>
                    <a:pt x="213968" y="806082"/>
                  </a:lnTo>
                  <a:lnTo>
                    <a:pt x="212245" y="803210"/>
                  </a:lnTo>
                  <a:lnTo>
                    <a:pt x="210714" y="803077"/>
                  </a:lnTo>
                  <a:lnTo>
                    <a:pt x="206957" y="804659"/>
                  </a:lnTo>
                  <a:lnTo>
                    <a:pt x="205996" y="803906"/>
                  </a:lnTo>
                  <a:lnTo>
                    <a:pt x="205756" y="803631"/>
                  </a:lnTo>
                  <a:lnTo>
                    <a:pt x="205487" y="803272"/>
                  </a:lnTo>
                  <a:lnTo>
                    <a:pt x="205366" y="803067"/>
                  </a:lnTo>
                  <a:lnTo>
                    <a:pt x="204750" y="800881"/>
                  </a:lnTo>
                  <a:lnTo>
                    <a:pt x="203987" y="799529"/>
                  </a:lnTo>
                  <a:lnTo>
                    <a:pt x="205033" y="798043"/>
                  </a:lnTo>
                  <a:lnTo>
                    <a:pt x="204383" y="795120"/>
                  </a:lnTo>
                  <a:lnTo>
                    <a:pt x="203741" y="794928"/>
                  </a:lnTo>
                  <a:lnTo>
                    <a:pt x="200333" y="795619"/>
                  </a:lnTo>
                  <a:lnTo>
                    <a:pt x="198359" y="794158"/>
                  </a:lnTo>
                  <a:lnTo>
                    <a:pt x="198141" y="792859"/>
                  </a:lnTo>
                  <a:lnTo>
                    <a:pt x="198882" y="791507"/>
                  </a:lnTo>
                  <a:lnTo>
                    <a:pt x="198546" y="790764"/>
                  </a:lnTo>
                  <a:lnTo>
                    <a:pt x="196677" y="790797"/>
                  </a:lnTo>
                  <a:lnTo>
                    <a:pt x="195815" y="789219"/>
                  </a:lnTo>
                  <a:lnTo>
                    <a:pt x="196557" y="787931"/>
                  </a:lnTo>
                  <a:lnTo>
                    <a:pt x="195908" y="786980"/>
                  </a:lnTo>
                  <a:lnTo>
                    <a:pt x="195572" y="786954"/>
                  </a:lnTo>
                  <a:lnTo>
                    <a:pt x="194991" y="787245"/>
                  </a:lnTo>
                  <a:lnTo>
                    <a:pt x="194117" y="788094"/>
                  </a:lnTo>
                  <a:lnTo>
                    <a:pt x="193633" y="788437"/>
                  </a:lnTo>
                  <a:lnTo>
                    <a:pt x="193377" y="788597"/>
                  </a:lnTo>
                  <a:lnTo>
                    <a:pt x="192105" y="788659"/>
                  </a:lnTo>
                  <a:lnTo>
                    <a:pt x="190775" y="787954"/>
                  </a:lnTo>
                  <a:lnTo>
                    <a:pt x="189545" y="786245"/>
                  </a:lnTo>
                  <a:lnTo>
                    <a:pt x="190709" y="785346"/>
                  </a:lnTo>
                  <a:lnTo>
                    <a:pt x="189570" y="784102"/>
                  </a:lnTo>
                  <a:lnTo>
                    <a:pt x="190167" y="782074"/>
                  </a:lnTo>
                  <a:lnTo>
                    <a:pt x="187696" y="780626"/>
                  </a:lnTo>
                  <a:lnTo>
                    <a:pt x="187603" y="778841"/>
                  </a:lnTo>
                  <a:lnTo>
                    <a:pt x="187025" y="778373"/>
                  </a:lnTo>
                  <a:lnTo>
                    <a:pt x="186831" y="778108"/>
                  </a:lnTo>
                  <a:lnTo>
                    <a:pt x="186716" y="777857"/>
                  </a:lnTo>
                  <a:lnTo>
                    <a:pt x="186583" y="777555"/>
                  </a:lnTo>
                  <a:lnTo>
                    <a:pt x="184784" y="776179"/>
                  </a:lnTo>
                  <a:lnTo>
                    <a:pt x="182268" y="776285"/>
                  </a:lnTo>
                  <a:lnTo>
                    <a:pt x="181451" y="774375"/>
                  </a:lnTo>
                  <a:lnTo>
                    <a:pt x="181926" y="773340"/>
                  </a:lnTo>
                  <a:lnTo>
                    <a:pt x="182117" y="773298"/>
                  </a:lnTo>
                  <a:lnTo>
                    <a:pt x="182685" y="773244"/>
                  </a:lnTo>
                  <a:lnTo>
                    <a:pt x="183307" y="773159"/>
                  </a:lnTo>
                  <a:lnTo>
                    <a:pt x="183539" y="773082"/>
                  </a:lnTo>
                  <a:lnTo>
                    <a:pt x="183689" y="772939"/>
                  </a:lnTo>
                  <a:lnTo>
                    <a:pt x="183908" y="772691"/>
                  </a:lnTo>
                  <a:lnTo>
                    <a:pt x="184501" y="772191"/>
                  </a:lnTo>
                  <a:lnTo>
                    <a:pt x="184797" y="772076"/>
                  </a:lnTo>
                  <a:lnTo>
                    <a:pt x="185048" y="772038"/>
                  </a:lnTo>
                  <a:lnTo>
                    <a:pt x="185321" y="772022"/>
                  </a:lnTo>
                  <a:lnTo>
                    <a:pt x="185518" y="771818"/>
                  </a:lnTo>
                  <a:lnTo>
                    <a:pt x="185437" y="771498"/>
                  </a:lnTo>
                  <a:lnTo>
                    <a:pt x="184050" y="770285"/>
                  </a:lnTo>
                  <a:lnTo>
                    <a:pt x="183634" y="768190"/>
                  </a:lnTo>
                  <a:lnTo>
                    <a:pt x="183804" y="768086"/>
                  </a:lnTo>
                  <a:lnTo>
                    <a:pt x="184069" y="768020"/>
                  </a:lnTo>
                  <a:lnTo>
                    <a:pt x="184338" y="767980"/>
                  </a:lnTo>
                  <a:lnTo>
                    <a:pt x="185436" y="768090"/>
                  </a:lnTo>
                  <a:lnTo>
                    <a:pt x="185625" y="768008"/>
                  </a:lnTo>
                  <a:lnTo>
                    <a:pt x="185783" y="767820"/>
                  </a:lnTo>
                  <a:lnTo>
                    <a:pt x="185868" y="767550"/>
                  </a:lnTo>
                  <a:lnTo>
                    <a:pt x="185709" y="765375"/>
                  </a:lnTo>
                  <a:lnTo>
                    <a:pt x="185039" y="763452"/>
                  </a:lnTo>
                  <a:lnTo>
                    <a:pt x="181443" y="762060"/>
                  </a:lnTo>
                  <a:lnTo>
                    <a:pt x="179507" y="759510"/>
                  </a:lnTo>
                  <a:lnTo>
                    <a:pt x="179133" y="756849"/>
                  </a:lnTo>
                  <a:lnTo>
                    <a:pt x="179858" y="755460"/>
                  </a:lnTo>
                  <a:lnTo>
                    <a:pt x="180223" y="755283"/>
                  </a:lnTo>
                  <a:lnTo>
                    <a:pt x="180746" y="755140"/>
                  </a:lnTo>
                  <a:lnTo>
                    <a:pt x="182087" y="754910"/>
                  </a:lnTo>
                  <a:lnTo>
                    <a:pt x="182364" y="754712"/>
                  </a:lnTo>
                  <a:lnTo>
                    <a:pt x="182524" y="754522"/>
                  </a:lnTo>
                  <a:lnTo>
                    <a:pt x="182287" y="753391"/>
                  </a:lnTo>
                  <a:lnTo>
                    <a:pt x="180860" y="752506"/>
                  </a:lnTo>
                  <a:lnTo>
                    <a:pt x="180772" y="751629"/>
                  </a:lnTo>
                  <a:lnTo>
                    <a:pt x="181175" y="751368"/>
                  </a:lnTo>
                  <a:lnTo>
                    <a:pt x="181432" y="751299"/>
                  </a:lnTo>
                  <a:lnTo>
                    <a:pt x="181663" y="751272"/>
                  </a:lnTo>
                  <a:lnTo>
                    <a:pt x="183093" y="751752"/>
                  </a:lnTo>
                  <a:lnTo>
                    <a:pt x="183769" y="751595"/>
                  </a:lnTo>
                  <a:lnTo>
                    <a:pt x="183880" y="751448"/>
                  </a:lnTo>
                  <a:lnTo>
                    <a:pt x="183935" y="751235"/>
                  </a:lnTo>
                  <a:lnTo>
                    <a:pt x="183854" y="750387"/>
                  </a:lnTo>
                  <a:lnTo>
                    <a:pt x="183315" y="748738"/>
                  </a:lnTo>
                  <a:lnTo>
                    <a:pt x="181949" y="747933"/>
                  </a:lnTo>
                  <a:lnTo>
                    <a:pt x="182387" y="746168"/>
                  </a:lnTo>
                  <a:lnTo>
                    <a:pt x="182122" y="744891"/>
                  </a:lnTo>
                  <a:lnTo>
                    <a:pt x="181041" y="744112"/>
                  </a:lnTo>
                  <a:lnTo>
                    <a:pt x="182336" y="741771"/>
                  </a:lnTo>
                  <a:lnTo>
                    <a:pt x="180817" y="739815"/>
                  </a:lnTo>
                  <a:lnTo>
                    <a:pt x="181888" y="738927"/>
                  </a:lnTo>
                  <a:lnTo>
                    <a:pt x="181450" y="737817"/>
                  </a:lnTo>
                  <a:lnTo>
                    <a:pt x="179527" y="737481"/>
                  </a:lnTo>
                  <a:lnTo>
                    <a:pt x="179738" y="736220"/>
                  </a:lnTo>
                  <a:lnTo>
                    <a:pt x="178546" y="734155"/>
                  </a:lnTo>
                  <a:lnTo>
                    <a:pt x="179950" y="733059"/>
                  </a:lnTo>
                  <a:lnTo>
                    <a:pt x="180056" y="732119"/>
                  </a:lnTo>
                  <a:lnTo>
                    <a:pt x="178508" y="730579"/>
                  </a:lnTo>
                  <a:lnTo>
                    <a:pt x="178260" y="729273"/>
                  </a:lnTo>
                  <a:lnTo>
                    <a:pt x="179171" y="727580"/>
                  </a:lnTo>
                  <a:lnTo>
                    <a:pt x="178652" y="726382"/>
                  </a:lnTo>
                  <a:lnTo>
                    <a:pt x="177859" y="726686"/>
                  </a:lnTo>
                  <a:lnTo>
                    <a:pt x="177675" y="726675"/>
                  </a:lnTo>
                  <a:lnTo>
                    <a:pt x="177382" y="726667"/>
                  </a:lnTo>
                  <a:lnTo>
                    <a:pt x="177150" y="726755"/>
                  </a:lnTo>
                  <a:lnTo>
                    <a:pt x="176729" y="728438"/>
                  </a:lnTo>
                  <a:lnTo>
                    <a:pt x="176495" y="728976"/>
                  </a:lnTo>
                  <a:lnTo>
                    <a:pt x="176251" y="729176"/>
                  </a:lnTo>
                  <a:lnTo>
                    <a:pt x="176042" y="729443"/>
                  </a:lnTo>
                  <a:lnTo>
                    <a:pt x="174751" y="728724"/>
                  </a:lnTo>
                  <a:lnTo>
                    <a:pt x="175421" y="727436"/>
                  </a:lnTo>
                  <a:lnTo>
                    <a:pt x="174676" y="725102"/>
                  </a:lnTo>
                  <a:lnTo>
                    <a:pt x="172765" y="725487"/>
                  </a:lnTo>
                  <a:lnTo>
                    <a:pt x="172074" y="725429"/>
                  </a:lnTo>
                  <a:lnTo>
                    <a:pt x="171849" y="725355"/>
                  </a:lnTo>
                  <a:lnTo>
                    <a:pt x="171676" y="725228"/>
                  </a:lnTo>
                  <a:lnTo>
                    <a:pt x="170452" y="726332"/>
                  </a:lnTo>
                  <a:lnTo>
                    <a:pt x="169830" y="726913"/>
                  </a:lnTo>
                  <a:lnTo>
                    <a:pt x="169672" y="727018"/>
                  </a:lnTo>
                  <a:lnTo>
                    <a:pt x="169485" y="727082"/>
                  </a:lnTo>
                  <a:lnTo>
                    <a:pt x="169067" y="726951"/>
                  </a:lnTo>
                  <a:lnTo>
                    <a:pt x="168767" y="726969"/>
                  </a:lnTo>
                  <a:lnTo>
                    <a:pt x="168776" y="727626"/>
                  </a:lnTo>
                  <a:lnTo>
                    <a:pt x="168420" y="727865"/>
                  </a:lnTo>
                  <a:lnTo>
                    <a:pt x="168000" y="727919"/>
                  </a:lnTo>
                  <a:lnTo>
                    <a:pt x="167556" y="728504"/>
                  </a:lnTo>
                  <a:lnTo>
                    <a:pt x="167187" y="728752"/>
                  </a:lnTo>
                  <a:lnTo>
                    <a:pt x="166860" y="728881"/>
                  </a:lnTo>
                  <a:lnTo>
                    <a:pt x="165663" y="729185"/>
                  </a:lnTo>
                  <a:lnTo>
                    <a:pt x="165280" y="728860"/>
                  </a:lnTo>
                  <a:lnTo>
                    <a:pt x="164857" y="728805"/>
                  </a:lnTo>
                  <a:lnTo>
                    <a:pt x="164305" y="729249"/>
                  </a:lnTo>
                  <a:lnTo>
                    <a:pt x="163926" y="729434"/>
                  </a:lnTo>
                  <a:lnTo>
                    <a:pt x="163657" y="729578"/>
                  </a:lnTo>
                  <a:lnTo>
                    <a:pt x="162292" y="729364"/>
                  </a:lnTo>
                  <a:lnTo>
                    <a:pt x="160718" y="729754"/>
                  </a:lnTo>
                  <a:lnTo>
                    <a:pt x="159988" y="729301"/>
                  </a:lnTo>
                  <a:lnTo>
                    <a:pt x="157550" y="729798"/>
                  </a:lnTo>
                  <a:lnTo>
                    <a:pt x="156251" y="729823"/>
                  </a:lnTo>
                  <a:lnTo>
                    <a:pt x="155937" y="729907"/>
                  </a:lnTo>
                  <a:lnTo>
                    <a:pt x="155545" y="730527"/>
                  </a:lnTo>
                  <a:lnTo>
                    <a:pt x="155448" y="730925"/>
                  </a:lnTo>
                  <a:lnTo>
                    <a:pt x="155530" y="731357"/>
                  </a:lnTo>
                  <a:lnTo>
                    <a:pt x="155405" y="731553"/>
                  </a:lnTo>
                  <a:lnTo>
                    <a:pt x="153958" y="731912"/>
                  </a:lnTo>
                  <a:lnTo>
                    <a:pt x="152042" y="731472"/>
                  </a:lnTo>
                  <a:lnTo>
                    <a:pt x="150878" y="730178"/>
                  </a:lnTo>
                  <a:lnTo>
                    <a:pt x="150346" y="730020"/>
                  </a:lnTo>
                  <a:lnTo>
                    <a:pt x="150095" y="729686"/>
                  </a:lnTo>
                  <a:lnTo>
                    <a:pt x="149649" y="729504"/>
                  </a:lnTo>
                  <a:lnTo>
                    <a:pt x="149394" y="729380"/>
                  </a:lnTo>
                  <a:lnTo>
                    <a:pt x="149147" y="729225"/>
                  </a:lnTo>
                  <a:lnTo>
                    <a:pt x="148326" y="729772"/>
                  </a:lnTo>
                  <a:lnTo>
                    <a:pt x="147655" y="730858"/>
                  </a:lnTo>
                  <a:lnTo>
                    <a:pt x="146872" y="731043"/>
                  </a:lnTo>
                  <a:lnTo>
                    <a:pt x="146520" y="731524"/>
                  </a:lnTo>
                  <a:lnTo>
                    <a:pt x="146379" y="731651"/>
                  </a:lnTo>
                  <a:lnTo>
                    <a:pt x="144719" y="730710"/>
                  </a:lnTo>
                  <a:lnTo>
                    <a:pt x="143000" y="731105"/>
                  </a:lnTo>
                  <a:lnTo>
                    <a:pt x="142690" y="730789"/>
                  </a:lnTo>
                  <a:lnTo>
                    <a:pt x="142438" y="730677"/>
                  </a:lnTo>
                  <a:lnTo>
                    <a:pt x="141980" y="730938"/>
                  </a:lnTo>
                  <a:lnTo>
                    <a:pt x="141803" y="731654"/>
                  </a:lnTo>
                  <a:lnTo>
                    <a:pt x="142026" y="731970"/>
                  </a:lnTo>
                  <a:lnTo>
                    <a:pt x="141643" y="732083"/>
                  </a:lnTo>
                  <a:lnTo>
                    <a:pt x="141435" y="732496"/>
                  </a:lnTo>
                  <a:lnTo>
                    <a:pt x="139891" y="732137"/>
                  </a:lnTo>
                  <a:lnTo>
                    <a:pt x="139326" y="730515"/>
                  </a:lnTo>
                  <a:lnTo>
                    <a:pt x="137829" y="729941"/>
                  </a:lnTo>
                  <a:lnTo>
                    <a:pt x="135451" y="730086"/>
                  </a:lnTo>
                  <a:lnTo>
                    <a:pt x="134758" y="729052"/>
                  </a:lnTo>
                  <a:lnTo>
                    <a:pt x="132976" y="727945"/>
                  </a:lnTo>
                  <a:lnTo>
                    <a:pt x="132241" y="728100"/>
                  </a:lnTo>
                  <a:lnTo>
                    <a:pt x="131414" y="728201"/>
                  </a:lnTo>
                  <a:lnTo>
                    <a:pt x="131270" y="728241"/>
                  </a:lnTo>
                  <a:lnTo>
                    <a:pt x="130632" y="728964"/>
                  </a:lnTo>
                  <a:lnTo>
                    <a:pt x="130029" y="729385"/>
                  </a:lnTo>
                  <a:lnTo>
                    <a:pt x="129618" y="729652"/>
                  </a:lnTo>
                  <a:lnTo>
                    <a:pt x="128975" y="730097"/>
                  </a:lnTo>
                  <a:lnTo>
                    <a:pt x="128494" y="730299"/>
                  </a:lnTo>
                  <a:lnTo>
                    <a:pt x="126027" y="725468"/>
                  </a:lnTo>
                  <a:lnTo>
                    <a:pt x="123098" y="721580"/>
                  </a:lnTo>
                  <a:lnTo>
                    <a:pt x="117722" y="712855"/>
                  </a:lnTo>
                  <a:lnTo>
                    <a:pt x="117700" y="704568"/>
                  </a:lnTo>
                  <a:lnTo>
                    <a:pt x="117220" y="701049"/>
                  </a:lnTo>
                  <a:lnTo>
                    <a:pt x="117498" y="699710"/>
                  </a:lnTo>
                  <a:lnTo>
                    <a:pt x="117706" y="699714"/>
                  </a:lnTo>
                  <a:lnTo>
                    <a:pt x="118830" y="699619"/>
                  </a:lnTo>
                  <a:lnTo>
                    <a:pt x="120413" y="699439"/>
                  </a:lnTo>
                  <a:lnTo>
                    <a:pt x="120372" y="698860"/>
                  </a:lnTo>
                  <a:lnTo>
                    <a:pt x="120299" y="698070"/>
                  </a:lnTo>
                  <a:lnTo>
                    <a:pt x="119954" y="695965"/>
                  </a:lnTo>
                  <a:lnTo>
                    <a:pt x="120130" y="695782"/>
                  </a:lnTo>
                  <a:lnTo>
                    <a:pt x="120283" y="695764"/>
                  </a:lnTo>
                  <a:lnTo>
                    <a:pt x="120552" y="695708"/>
                  </a:lnTo>
                  <a:lnTo>
                    <a:pt x="121021" y="695641"/>
                  </a:lnTo>
                  <a:lnTo>
                    <a:pt x="121383" y="695564"/>
                  </a:lnTo>
                  <a:lnTo>
                    <a:pt x="121992" y="695524"/>
                  </a:lnTo>
                  <a:lnTo>
                    <a:pt x="122530" y="698391"/>
                  </a:lnTo>
                  <a:lnTo>
                    <a:pt x="123545" y="698260"/>
                  </a:lnTo>
                  <a:lnTo>
                    <a:pt x="123332" y="697303"/>
                  </a:lnTo>
                  <a:lnTo>
                    <a:pt x="123906" y="697210"/>
                  </a:lnTo>
                  <a:lnTo>
                    <a:pt x="125588" y="696874"/>
                  </a:lnTo>
                  <a:lnTo>
                    <a:pt x="126092" y="696806"/>
                  </a:lnTo>
                  <a:lnTo>
                    <a:pt x="128622" y="696270"/>
                  </a:lnTo>
                  <a:lnTo>
                    <a:pt x="130238" y="698353"/>
                  </a:lnTo>
                  <a:lnTo>
                    <a:pt x="131307" y="698269"/>
                  </a:lnTo>
                  <a:lnTo>
                    <a:pt x="131699" y="698659"/>
                  </a:lnTo>
                  <a:lnTo>
                    <a:pt x="131919" y="698441"/>
                  </a:lnTo>
                  <a:lnTo>
                    <a:pt x="132207" y="698266"/>
                  </a:lnTo>
                  <a:lnTo>
                    <a:pt x="132504" y="698088"/>
                  </a:lnTo>
                  <a:lnTo>
                    <a:pt x="132641" y="697194"/>
                  </a:lnTo>
                  <a:lnTo>
                    <a:pt x="134977" y="695957"/>
                  </a:lnTo>
                  <a:lnTo>
                    <a:pt x="134626" y="692868"/>
                  </a:lnTo>
                  <a:lnTo>
                    <a:pt x="134843" y="691820"/>
                  </a:lnTo>
                  <a:lnTo>
                    <a:pt x="135076" y="691787"/>
                  </a:lnTo>
                  <a:lnTo>
                    <a:pt x="135894" y="691648"/>
                  </a:lnTo>
                  <a:lnTo>
                    <a:pt x="136110" y="691603"/>
                  </a:lnTo>
                  <a:lnTo>
                    <a:pt x="137442" y="691769"/>
                  </a:lnTo>
                  <a:lnTo>
                    <a:pt x="137569" y="691675"/>
                  </a:lnTo>
                  <a:lnTo>
                    <a:pt x="138182" y="691279"/>
                  </a:lnTo>
                  <a:lnTo>
                    <a:pt x="138398" y="691222"/>
                  </a:lnTo>
                  <a:lnTo>
                    <a:pt x="138754" y="691150"/>
                  </a:lnTo>
                  <a:lnTo>
                    <a:pt x="139622" y="690792"/>
                  </a:lnTo>
                  <a:lnTo>
                    <a:pt x="139777" y="690678"/>
                  </a:lnTo>
                  <a:lnTo>
                    <a:pt x="140535" y="690333"/>
                  </a:lnTo>
                  <a:lnTo>
                    <a:pt x="143392" y="690012"/>
                  </a:lnTo>
                  <a:lnTo>
                    <a:pt x="144541" y="689877"/>
                  </a:lnTo>
                  <a:lnTo>
                    <a:pt x="147311" y="689523"/>
                  </a:lnTo>
                  <a:lnTo>
                    <a:pt x="147828" y="689671"/>
                  </a:lnTo>
                  <a:lnTo>
                    <a:pt x="147992" y="689467"/>
                  </a:lnTo>
                  <a:lnTo>
                    <a:pt x="155766" y="689211"/>
                  </a:lnTo>
                  <a:lnTo>
                    <a:pt x="155899" y="689122"/>
                  </a:lnTo>
                  <a:lnTo>
                    <a:pt x="155998" y="688764"/>
                  </a:lnTo>
                  <a:lnTo>
                    <a:pt x="156227" y="687999"/>
                  </a:lnTo>
                  <a:lnTo>
                    <a:pt x="156870" y="686133"/>
                  </a:lnTo>
                  <a:lnTo>
                    <a:pt x="157617" y="685224"/>
                  </a:lnTo>
                  <a:lnTo>
                    <a:pt x="157611" y="682193"/>
                  </a:lnTo>
                  <a:lnTo>
                    <a:pt x="157255" y="678205"/>
                  </a:lnTo>
                  <a:lnTo>
                    <a:pt x="155279" y="677486"/>
                  </a:lnTo>
                  <a:lnTo>
                    <a:pt x="154322" y="676227"/>
                  </a:lnTo>
                  <a:lnTo>
                    <a:pt x="156710" y="675264"/>
                  </a:lnTo>
                  <a:lnTo>
                    <a:pt x="157250" y="674386"/>
                  </a:lnTo>
                  <a:lnTo>
                    <a:pt x="155561" y="672457"/>
                  </a:lnTo>
                  <a:lnTo>
                    <a:pt x="155958" y="670302"/>
                  </a:lnTo>
                  <a:lnTo>
                    <a:pt x="154699" y="670251"/>
                  </a:lnTo>
                  <a:lnTo>
                    <a:pt x="154454" y="670096"/>
                  </a:lnTo>
                  <a:lnTo>
                    <a:pt x="154132" y="670311"/>
                  </a:lnTo>
                  <a:lnTo>
                    <a:pt x="153640" y="672684"/>
                  </a:lnTo>
                  <a:lnTo>
                    <a:pt x="154028" y="674612"/>
                  </a:lnTo>
                  <a:lnTo>
                    <a:pt x="153706" y="675884"/>
                  </a:lnTo>
                  <a:lnTo>
                    <a:pt x="153198" y="676422"/>
                  </a:lnTo>
                  <a:lnTo>
                    <a:pt x="150059" y="676430"/>
                  </a:lnTo>
                  <a:lnTo>
                    <a:pt x="149131" y="676039"/>
                  </a:lnTo>
                  <a:lnTo>
                    <a:pt x="148063" y="674594"/>
                  </a:lnTo>
                  <a:lnTo>
                    <a:pt x="149852" y="668790"/>
                  </a:lnTo>
                  <a:lnTo>
                    <a:pt x="150624" y="667289"/>
                  </a:lnTo>
                  <a:lnTo>
                    <a:pt x="150965" y="665296"/>
                  </a:lnTo>
                  <a:lnTo>
                    <a:pt x="150556" y="664348"/>
                  </a:lnTo>
                  <a:lnTo>
                    <a:pt x="149071" y="664669"/>
                  </a:lnTo>
                  <a:lnTo>
                    <a:pt x="147973" y="664462"/>
                  </a:lnTo>
                  <a:lnTo>
                    <a:pt x="147271" y="664743"/>
                  </a:lnTo>
                  <a:lnTo>
                    <a:pt x="147111" y="664808"/>
                  </a:lnTo>
                  <a:lnTo>
                    <a:pt x="146961" y="664798"/>
                  </a:lnTo>
                  <a:lnTo>
                    <a:pt x="146287" y="665222"/>
                  </a:lnTo>
                  <a:lnTo>
                    <a:pt x="146135" y="665583"/>
                  </a:lnTo>
                  <a:lnTo>
                    <a:pt x="144447" y="666317"/>
                  </a:lnTo>
                  <a:lnTo>
                    <a:pt x="143689" y="666200"/>
                  </a:lnTo>
                  <a:lnTo>
                    <a:pt x="143469" y="666099"/>
                  </a:lnTo>
                  <a:lnTo>
                    <a:pt x="143285" y="666026"/>
                  </a:lnTo>
                  <a:lnTo>
                    <a:pt x="143042" y="665993"/>
                  </a:lnTo>
                  <a:lnTo>
                    <a:pt x="142215" y="665724"/>
                  </a:lnTo>
                  <a:lnTo>
                    <a:pt x="141898" y="664410"/>
                  </a:lnTo>
                  <a:lnTo>
                    <a:pt x="140533" y="663007"/>
                  </a:lnTo>
                  <a:lnTo>
                    <a:pt x="140260" y="662745"/>
                  </a:lnTo>
                  <a:lnTo>
                    <a:pt x="139932" y="662479"/>
                  </a:lnTo>
                  <a:lnTo>
                    <a:pt x="139660" y="662130"/>
                  </a:lnTo>
                  <a:lnTo>
                    <a:pt x="139487" y="662129"/>
                  </a:lnTo>
                  <a:lnTo>
                    <a:pt x="138607" y="661173"/>
                  </a:lnTo>
                  <a:lnTo>
                    <a:pt x="137433" y="660912"/>
                  </a:lnTo>
                  <a:lnTo>
                    <a:pt x="136841" y="660437"/>
                  </a:lnTo>
                  <a:lnTo>
                    <a:pt x="136393" y="660160"/>
                  </a:lnTo>
                  <a:lnTo>
                    <a:pt x="136430" y="660432"/>
                  </a:lnTo>
                  <a:lnTo>
                    <a:pt x="136198" y="660931"/>
                  </a:lnTo>
                  <a:lnTo>
                    <a:pt x="136543" y="663444"/>
                  </a:lnTo>
                  <a:lnTo>
                    <a:pt x="140136" y="662888"/>
                  </a:lnTo>
                  <a:lnTo>
                    <a:pt x="141895" y="664789"/>
                  </a:lnTo>
                  <a:lnTo>
                    <a:pt x="142053" y="665945"/>
                  </a:lnTo>
                  <a:lnTo>
                    <a:pt x="142975" y="666224"/>
                  </a:lnTo>
                  <a:lnTo>
                    <a:pt x="143113" y="668949"/>
                  </a:lnTo>
                  <a:lnTo>
                    <a:pt x="142637" y="670748"/>
                  </a:lnTo>
                  <a:lnTo>
                    <a:pt x="142493" y="671125"/>
                  </a:lnTo>
                  <a:lnTo>
                    <a:pt x="141510" y="674062"/>
                  </a:lnTo>
                  <a:lnTo>
                    <a:pt x="141141" y="675127"/>
                  </a:lnTo>
                  <a:lnTo>
                    <a:pt x="141050" y="675390"/>
                  </a:lnTo>
                  <a:lnTo>
                    <a:pt x="140533" y="675385"/>
                  </a:lnTo>
                  <a:lnTo>
                    <a:pt x="139823" y="675681"/>
                  </a:lnTo>
                  <a:lnTo>
                    <a:pt x="139670" y="675781"/>
                  </a:lnTo>
                  <a:lnTo>
                    <a:pt x="139308" y="675879"/>
                  </a:lnTo>
                  <a:lnTo>
                    <a:pt x="139018" y="676183"/>
                  </a:lnTo>
                  <a:lnTo>
                    <a:pt x="138952" y="676382"/>
                  </a:lnTo>
                  <a:lnTo>
                    <a:pt x="138551" y="676168"/>
                  </a:lnTo>
                  <a:lnTo>
                    <a:pt x="138518" y="675336"/>
                  </a:lnTo>
                  <a:lnTo>
                    <a:pt x="136851" y="673082"/>
                  </a:lnTo>
                  <a:lnTo>
                    <a:pt x="135608" y="673341"/>
                  </a:lnTo>
                  <a:lnTo>
                    <a:pt x="134411" y="673133"/>
                  </a:lnTo>
                  <a:lnTo>
                    <a:pt x="134078" y="673228"/>
                  </a:lnTo>
                  <a:lnTo>
                    <a:pt x="133958" y="673080"/>
                  </a:lnTo>
                  <a:lnTo>
                    <a:pt x="133815" y="673127"/>
                  </a:lnTo>
                  <a:lnTo>
                    <a:pt x="133619" y="673321"/>
                  </a:lnTo>
                  <a:lnTo>
                    <a:pt x="133461" y="673488"/>
                  </a:lnTo>
                  <a:lnTo>
                    <a:pt x="133312" y="673681"/>
                  </a:lnTo>
                  <a:lnTo>
                    <a:pt x="132461" y="673347"/>
                  </a:lnTo>
                  <a:lnTo>
                    <a:pt x="132275" y="673453"/>
                  </a:lnTo>
                  <a:lnTo>
                    <a:pt x="132261" y="673063"/>
                  </a:lnTo>
                  <a:lnTo>
                    <a:pt x="131865" y="673265"/>
                  </a:lnTo>
                  <a:lnTo>
                    <a:pt x="130966" y="675335"/>
                  </a:lnTo>
                  <a:lnTo>
                    <a:pt x="131364" y="676878"/>
                  </a:lnTo>
                  <a:lnTo>
                    <a:pt x="128980" y="680128"/>
                  </a:lnTo>
                  <a:lnTo>
                    <a:pt x="128282" y="682349"/>
                  </a:lnTo>
                  <a:lnTo>
                    <a:pt x="128430" y="683288"/>
                  </a:lnTo>
                  <a:lnTo>
                    <a:pt x="127884" y="684203"/>
                  </a:lnTo>
                  <a:lnTo>
                    <a:pt x="127797" y="684343"/>
                  </a:lnTo>
                  <a:lnTo>
                    <a:pt x="127515" y="684502"/>
                  </a:lnTo>
                  <a:lnTo>
                    <a:pt x="126308" y="684215"/>
                  </a:lnTo>
                  <a:lnTo>
                    <a:pt x="123733" y="685012"/>
                  </a:lnTo>
                  <a:lnTo>
                    <a:pt x="122999" y="684423"/>
                  </a:lnTo>
                  <a:lnTo>
                    <a:pt x="122164" y="684296"/>
                  </a:lnTo>
                  <a:lnTo>
                    <a:pt x="121851" y="684141"/>
                  </a:lnTo>
                  <a:lnTo>
                    <a:pt x="121565" y="684351"/>
                  </a:lnTo>
                  <a:lnTo>
                    <a:pt x="121351" y="684229"/>
                  </a:lnTo>
                  <a:lnTo>
                    <a:pt x="121183" y="684790"/>
                  </a:lnTo>
                  <a:lnTo>
                    <a:pt x="120343" y="685049"/>
                  </a:lnTo>
                  <a:lnTo>
                    <a:pt x="120107" y="685226"/>
                  </a:lnTo>
                  <a:lnTo>
                    <a:pt x="120076" y="685355"/>
                  </a:lnTo>
                  <a:lnTo>
                    <a:pt x="119705" y="685539"/>
                  </a:lnTo>
                  <a:lnTo>
                    <a:pt x="119053" y="685606"/>
                  </a:lnTo>
                  <a:lnTo>
                    <a:pt x="117287" y="685434"/>
                  </a:lnTo>
                  <a:lnTo>
                    <a:pt x="116584" y="683783"/>
                  </a:lnTo>
                  <a:lnTo>
                    <a:pt x="116814" y="682468"/>
                  </a:lnTo>
                  <a:lnTo>
                    <a:pt x="115095" y="681576"/>
                  </a:lnTo>
                  <a:lnTo>
                    <a:pt x="111096" y="678150"/>
                  </a:lnTo>
                  <a:lnTo>
                    <a:pt x="110587" y="676331"/>
                  </a:lnTo>
                  <a:lnTo>
                    <a:pt x="110647" y="672986"/>
                  </a:lnTo>
                  <a:lnTo>
                    <a:pt x="109352" y="670177"/>
                  </a:lnTo>
                  <a:lnTo>
                    <a:pt x="110170" y="669562"/>
                  </a:lnTo>
                  <a:lnTo>
                    <a:pt x="110609" y="667778"/>
                  </a:lnTo>
                  <a:lnTo>
                    <a:pt x="110339" y="663827"/>
                  </a:lnTo>
                  <a:lnTo>
                    <a:pt x="109725" y="663981"/>
                  </a:lnTo>
                  <a:lnTo>
                    <a:pt x="109572" y="664110"/>
                  </a:lnTo>
                  <a:lnTo>
                    <a:pt x="109269" y="664126"/>
                  </a:lnTo>
                  <a:lnTo>
                    <a:pt x="109507" y="664457"/>
                  </a:lnTo>
                  <a:lnTo>
                    <a:pt x="109361" y="664614"/>
                  </a:lnTo>
                  <a:lnTo>
                    <a:pt x="109016" y="664124"/>
                  </a:lnTo>
                  <a:lnTo>
                    <a:pt x="108863" y="664437"/>
                  </a:lnTo>
                  <a:lnTo>
                    <a:pt x="107787" y="665341"/>
                  </a:lnTo>
                  <a:lnTo>
                    <a:pt x="107637" y="665434"/>
                  </a:lnTo>
                  <a:lnTo>
                    <a:pt x="107341" y="665773"/>
                  </a:lnTo>
                  <a:lnTo>
                    <a:pt x="106727" y="666033"/>
                  </a:lnTo>
                  <a:lnTo>
                    <a:pt x="106196" y="665852"/>
                  </a:lnTo>
                  <a:lnTo>
                    <a:pt x="104353" y="666003"/>
                  </a:lnTo>
                  <a:lnTo>
                    <a:pt x="103624" y="665608"/>
                  </a:lnTo>
                  <a:lnTo>
                    <a:pt x="104109" y="664111"/>
                  </a:lnTo>
                  <a:lnTo>
                    <a:pt x="102567" y="662567"/>
                  </a:lnTo>
                  <a:lnTo>
                    <a:pt x="102797" y="659863"/>
                  </a:lnTo>
                  <a:lnTo>
                    <a:pt x="104989" y="657289"/>
                  </a:lnTo>
                  <a:lnTo>
                    <a:pt x="107162" y="655701"/>
                  </a:lnTo>
                  <a:lnTo>
                    <a:pt x="107632" y="653499"/>
                  </a:lnTo>
                  <a:lnTo>
                    <a:pt x="105611" y="653946"/>
                  </a:lnTo>
                  <a:lnTo>
                    <a:pt x="103900" y="652894"/>
                  </a:lnTo>
                  <a:lnTo>
                    <a:pt x="100263" y="652411"/>
                  </a:lnTo>
                  <a:lnTo>
                    <a:pt x="97910" y="650941"/>
                  </a:lnTo>
                  <a:lnTo>
                    <a:pt x="96412" y="651231"/>
                  </a:lnTo>
                  <a:lnTo>
                    <a:pt x="92177" y="648015"/>
                  </a:lnTo>
                  <a:lnTo>
                    <a:pt x="91827" y="646820"/>
                  </a:lnTo>
                  <a:lnTo>
                    <a:pt x="89715" y="644483"/>
                  </a:lnTo>
                  <a:lnTo>
                    <a:pt x="88333" y="643586"/>
                  </a:lnTo>
                  <a:lnTo>
                    <a:pt x="87037" y="641466"/>
                  </a:lnTo>
                  <a:lnTo>
                    <a:pt x="86509" y="639341"/>
                  </a:lnTo>
                  <a:lnTo>
                    <a:pt x="85576" y="638148"/>
                  </a:lnTo>
                  <a:lnTo>
                    <a:pt x="84684" y="636014"/>
                  </a:lnTo>
                  <a:lnTo>
                    <a:pt x="83619" y="635429"/>
                  </a:lnTo>
                  <a:lnTo>
                    <a:pt x="82498" y="633934"/>
                  </a:lnTo>
                  <a:lnTo>
                    <a:pt x="82026" y="631672"/>
                  </a:lnTo>
                  <a:lnTo>
                    <a:pt x="79724" y="629054"/>
                  </a:lnTo>
                  <a:lnTo>
                    <a:pt x="79648" y="628413"/>
                  </a:lnTo>
                  <a:lnTo>
                    <a:pt x="79631" y="627836"/>
                  </a:lnTo>
                  <a:lnTo>
                    <a:pt x="79614" y="627142"/>
                  </a:lnTo>
                  <a:lnTo>
                    <a:pt x="82906" y="624185"/>
                  </a:lnTo>
                  <a:lnTo>
                    <a:pt x="85347" y="622287"/>
                  </a:lnTo>
                  <a:lnTo>
                    <a:pt x="86197" y="618252"/>
                  </a:lnTo>
                  <a:lnTo>
                    <a:pt x="87325" y="615773"/>
                  </a:lnTo>
                  <a:lnTo>
                    <a:pt x="87839" y="613120"/>
                  </a:lnTo>
                  <a:lnTo>
                    <a:pt x="89734" y="609556"/>
                  </a:lnTo>
                  <a:lnTo>
                    <a:pt x="90927" y="608439"/>
                  </a:lnTo>
                  <a:lnTo>
                    <a:pt x="94751" y="606166"/>
                  </a:lnTo>
                  <a:lnTo>
                    <a:pt x="95073" y="606005"/>
                  </a:lnTo>
                  <a:lnTo>
                    <a:pt x="95259" y="605923"/>
                  </a:lnTo>
                  <a:lnTo>
                    <a:pt x="95897" y="605620"/>
                  </a:lnTo>
                  <a:lnTo>
                    <a:pt x="96493" y="605350"/>
                  </a:lnTo>
                  <a:lnTo>
                    <a:pt x="97035" y="605080"/>
                  </a:lnTo>
                  <a:lnTo>
                    <a:pt x="97306" y="604916"/>
                  </a:lnTo>
                  <a:lnTo>
                    <a:pt x="97949" y="604516"/>
                  </a:lnTo>
                  <a:lnTo>
                    <a:pt x="100136" y="603143"/>
                  </a:lnTo>
                  <a:lnTo>
                    <a:pt x="101925" y="602071"/>
                  </a:lnTo>
                  <a:lnTo>
                    <a:pt x="105200" y="598445"/>
                  </a:lnTo>
                  <a:lnTo>
                    <a:pt x="107985" y="595933"/>
                  </a:lnTo>
                  <a:lnTo>
                    <a:pt x="108547" y="595746"/>
                  </a:lnTo>
                  <a:lnTo>
                    <a:pt x="109408" y="595338"/>
                  </a:lnTo>
                  <a:lnTo>
                    <a:pt x="111184" y="594593"/>
                  </a:lnTo>
                  <a:lnTo>
                    <a:pt x="111382" y="594507"/>
                  </a:lnTo>
                  <a:lnTo>
                    <a:pt x="111675" y="594380"/>
                  </a:lnTo>
                  <a:lnTo>
                    <a:pt x="112329" y="594094"/>
                  </a:lnTo>
                  <a:lnTo>
                    <a:pt x="112997" y="593785"/>
                  </a:lnTo>
                  <a:lnTo>
                    <a:pt x="113624" y="593461"/>
                  </a:lnTo>
                  <a:lnTo>
                    <a:pt x="115802" y="592280"/>
                  </a:lnTo>
                  <a:lnTo>
                    <a:pt x="120141" y="589341"/>
                  </a:lnTo>
                  <a:lnTo>
                    <a:pt x="120478" y="589288"/>
                  </a:lnTo>
                  <a:lnTo>
                    <a:pt x="122261" y="588245"/>
                  </a:lnTo>
                  <a:lnTo>
                    <a:pt x="123932" y="587628"/>
                  </a:lnTo>
                  <a:lnTo>
                    <a:pt x="127475" y="586081"/>
                  </a:lnTo>
                  <a:lnTo>
                    <a:pt x="127947" y="585764"/>
                  </a:lnTo>
                  <a:lnTo>
                    <a:pt x="128505" y="585195"/>
                  </a:lnTo>
                  <a:lnTo>
                    <a:pt x="130815" y="581959"/>
                  </a:lnTo>
                  <a:lnTo>
                    <a:pt x="133397" y="577153"/>
                  </a:lnTo>
                  <a:lnTo>
                    <a:pt x="134868" y="573247"/>
                  </a:lnTo>
                  <a:lnTo>
                    <a:pt x="135563" y="570711"/>
                  </a:lnTo>
                  <a:lnTo>
                    <a:pt x="136121" y="569864"/>
                  </a:lnTo>
                  <a:lnTo>
                    <a:pt x="136283" y="569703"/>
                  </a:lnTo>
                  <a:lnTo>
                    <a:pt x="136647" y="569503"/>
                  </a:lnTo>
                  <a:lnTo>
                    <a:pt x="136920" y="569342"/>
                  </a:lnTo>
                  <a:lnTo>
                    <a:pt x="137283" y="569214"/>
                  </a:lnTo>
                  <a:lnTo>
                    <a:pt x="138002" y="568976"/>
                  </a:lnTo>
                  <a:lnTo>
                    <a:pt x="139332" y="568681"/>
                  </a:lnTo>
                  <a:lnTo>
                    <a:pt x="139854" y="568456"/>
                  </a:lnTo>
                  <a:lnTo>
                    <a:pt x="140258" y="568249"/>
                  </a:lnTo>
                  <a:lnTo>
                    <a:pt x="140751" y="567966"/>
                  </a:lnTo>
                  <a:lnTo>
                    <a:pt x="141230" y="567660"/>
                  </a:lnTo>
                  <a:lnTo>
                    <a:pt x="141646" y="567476"/>
                  </a:lnTo>
                  <a:lnTo>
                    <a:pt x="141960" y="567340"/>
                  </a:lnTo>
                  <a:lnTo>
                    <a:pt x="142169" y="567249"/>
                  </a:lnTo>
                  <a:lnTo>
                    <a:pt x="144020" y="566364"/>
                  </a:lnTo>
                  <a:lnTo>
                    <a:pt x="146355" y="565429"/>
                  </a:lnTo>
                  <a:lnTo>
                    <a:pt x="146962" y="565114"/>
                  </a:lnTo>
                  <a:lnTo>
                    <a:pt x="147102" y="565013"/>
                  </a:lnTo>
                  <a:lnTo>
                    <a:pt x="147242" y="564958"/>
                  </a:lnTo>
                  <a:lnTo>
                    <a:pt x="147650" y="564798"/>
                  </a:lnTo>
                  <a:lnTo>
                    <a:pt x="148587" y="564396"/>
                  </a:lnTo>
                  <a:lnTo>
                    <a:pt x="149451" y="564050"/>
                  </a:lnTo>
                  <a:lnTo>
                    <a:pt x="150480" y="563612"/>
                  </a:lnTo>
                  <a:lnTo>
                    <a:pt x="151546" y="563139"/>
                  </a:lnTo>
                  <a:lnTo>
                    <a:pt x="152153" y="562647"/>
                  </a:lnTo>
                  <a:lnTo>
                    <a:pt x="153719" y="561318"/>
                  </a:lnTo>
                  <a:lnTo>
                    <a:pt x="156795" y="557754"/>
                  </a:lnTo>
                  <a:lnTo>
                    <a:pt x="159212" y="554282"/>
                  </a:lnTo>
                  <a:lnTo>
                    <a:pt x="162308" y="550652"/>
                  </a:lnTo>
                  <a:lnTo>
                    <a:pt x="164943" y="546281"/>
                  </a:lnTo>
                  <a:lnTo>
                    <a:pt x="166810" y="544756"/>
                  </a:lnTo>
                  <a:lnTo>
                    <a:pt x="169279" y="542113"/>
                  </a:lnTo>
                  <a:lnTo>
                    <a:pt x="172680" y="538815"/>
                  </a:lnTo>
                  <a:lnTo>
                    <a:pt x="174692" y="536098"/>
                  </a:lnTo>
                  <a:lnTo>
                    <a:pt x="175343" y="535736"/>
                  </a:lnTo>
                  <a:lnTo>
                    <a:pt x="179985" y="530249"/>
                  </a:lnTo>
                  <a:lnTo>
                    <a:pt x="186497" y="523141"/>
                  </a:lnTo>
                  <a:lnTo>
                    <a:pt x="187963" y="522275"/>
                  </a:lnTo>
                  <a:lnTo>
                    <a:pt x="196832" y="514977"/>
                  </a:lnTo>
                  <a:lnTo>
                    <a:pt x="197937" y="513551"/>
                  </a:lnTo>
                  <a:lnTo>
                    <a:pt x="198241" y="513565"/>
                  </a:lnTo>
                  <a:lnTo>
                    <a:pt x="198518" y="513677"/>
                  </a:lnTo>
                  <a:lnTo>
                    <a:pt x="199424" y="514676"/>
                  </a:lnTo>
                  <a:lnTo>
                    <a:pt x="200465" y="515022"/>
                  </a:lnTo>
                  <a:lnTo>
                    <a:pt x="201468" y="516732"/>
                  </a:lnTo>
                  <a:lnTo>
                    <a:pt x="200716" y="519616"/>
                  </a:lnTo>
                  <a:lnTo>
                    <a:pt x="200739" y="521284"/>
                  </a:lnTo>
                  <a:lnTo>
                    <a:pt x="202562" y="523560"/>
                  </a:lnTo>
                  <a:lnTo>
                    <a:pt x="201198" y="525488"/>
                  </a:lnTo>
                  <a:lnTo>
                    <a:pt x="202221" y="528127"/>
                  </a:lnTo>
                  <a:lnTo>
                    <a:pt x="201561" y="530059"/>
                  </a:lnTo>
                  <a:lnTo>
                    <a:pt x="201770" y="531880"/>
                  </a:lnTo>
                  <a:lnTo>
                    <a:pt x="204163" y="535212"/>
                  </a:lnTo>
                  <a:lnTo>
                    <a:pt x="204733" y="537926"/>
                  </a:lnTo>
                  <a:lnTo>
                    <a:pt x="207294" y="539898"/>
                  </a:lnTo>
                  <a:lnTo>
                    <a:pt x="207294" y="541323"/>
                  </a:lnTo>
                  <a:lnTo>
                    <a:pt x="208382" y="541673"/>
                  </a:lnTo>
                  <a:lnTo>
                    <a:pt x="208520" y="543496"/>
                  </a:lnTo>
                  <a:lnTo>
                    <a:pt x="207815" y="544310"/>
                  </a:lnTo>
                  <a:lnTo>
                    <a:pt x="208314" y="547901"/>
                  </a:lnTo>
                  <a:lnTo>
                    <a:pt x="211315" y="548050"/>
                  </a:lnTo>
                  <a:lnTo>
                    <a:pt x="211945" y="549517"/>
                  </a:lnTo>
                  <a:lnTo>
                    <a:pt x="211028" y="550246"/>
                  </a:lnTo>
                  <a:lnTo>
                    <a:pt x="211706" y="551571"/>
                  </a:lnTo>
                  <a:lnTo>
                    <a:pt x="211770" y="552007"/>
                  </a:lnTo>
                  <a:lnTo>
                    <a:pt x="211508" y="552530"/>
                  </a:lnTo>
                  <a:lnTo>
                    <a:pt x="209997" y="553078"/>
                  </a:lnTo>
                  <a:lnTo>
                    <a:pt x="209469" y="553067"/>
                  </a:lnTo>
                  <a:lnTo>
                    <a:pt x="209215" y="553087"/>
                  </a:lnTo>
                  <a:lnTo>
                    <a:pt x="208919" y="553677"/>
                  </a:lnTo>
                  <a:lnTo>
                    <a:pt x="208391" y="555281"/>
                  </a:lnTo>
                  <a:lnTo>
                    <a:pt x="208237" y="556474"/>
                  </a:lnTo>
                  <a:lnTo>
                    <a:pt x="208015" y="556859"/>
                  </a:lnTo>
                  <a:lnTo>
                    <a:pt x="208249" y="556813"/>
                  </a:lnTo>
                  <a:lnTo>
                    <a:pt x="208538" y="556862"/>
                  </a:lnTo>
                  <a:lnTo>
                    <a:pt x="208972" y="557085"/>
                  </a:lnTo>
                  <a:lnTo>
                    <a:pt x="209296" y="557014"/>
                  </a:lnTo>
                  <a:lnTo>
                    <a:pt x="209478" y="556762"/>
                  </a:lnTo>
                  <a:lnTo>
                    <a:pt x="209467" y="556027"/>
                  </a:lnTo>
                  <a:lnTo>
                    <a:pt x="209602" y="555956"/>
                  </a:lnTo>
                  <a:lnTo>
                    <a:pt x="209798" y="555922"/>
                  </a:lnTo>
                  <a:lnTo>
                    <a:pt x="209976" y="555865"/>
                  </a:lnTo>
                  <a:lnTo>
                    <a:pt x="210242" y="555773"/>
                  </a:lnTo>
                  <a:lnTo>
                    <a:pt x="211108" y="555908"/>
                  </a:lnTo>
                  <a:lnTo>
                    <a:pt x="211417" y="555632"/>
                  </a:lnTo>
                  <a:lnTo>
                    <a:pt x="211497" y="554889"/>
                  </a:lnTo>
                  <a:lnTo>
                    <a:pt x="212128" y="554226"/>
                  </a:lnTo>
                  <a:lnTo>
                    <a:pt x="211969" y="553566"/>
                  </a:lnTo>
                  <a:lnTo>
                    <a:pt x="212688" y="553136"/>
                  </a:lnTo>
                  <a:lnTo>
                    <a:pt x="215356" y="551143"/>
                  </a:lnTo>
                  <a:lnTo>
                    <a:pt x="214951" y="547164"/>
                  </a:lnTo>
                  <a:lnTo>
                    <a:pt x="216492" y="545931"/>
                  </a:lnTo>
                  <a:lnTo>
                    <a:pt x="217913" y="543072"/>
                  </a:lnTo>
                  <a:lnTo>
                    <a:pt x="217559" y="541796"/>
                  </a:lnTo>
                  <a:lnTo>
                    <a:pt x="218641" y="540828"/>
                  </a:lnTo>
                  <a:lnTo>
                    <a:pt x="217902" y="539504"/>
                  </a:lnTo>
                  <a:lnTo>
                    <a:pt x="217568" y="537261"/>
                  </a:lnTo>
                  <a:lnTo>
                    <a:pt x="218628" y="536186"/>
                  </a:lnTo>
                  <a:lnTo>
                    <a:pt x="217266" y="534053"/>
                  </a:lnTo>
                  <a:lnTo>
                    <a:pt x="216102" y="532987"/>
                  </a:lnTo>
                  <a:lnTo>
                    <a:pt x="216476" y="530828"/>
                  </a:lnTo>
                  <a:lnTo>
                    <a:pt x="214652" y="528887"/>
                  </a:lnTo>
                  <a:lnTo>
                    <a:pt x="215137" y="524657"/>
                  </a:lnTo>
                  <a:lnTo>
                    <a:pt x="213953" y="522221"/>
                  </a:lnTo>
                  <a:lnTo>
                    <a:pt x="216880" y="520422"/>
                  </a:lnTo>
                  <a:lnTo>
                    <a:pt x="216308" y="519317"/>
                  </a:lnTo>
                  <a:lnTo>
                    <a:pt x="215602" y="515586"/>
                  </a:lnTo>
                  <a:lnTo>
                    <a:pt x="216584" y="513626"/>
                  </a:lnTo>
                  <a:lnTo>
                    <a:pt x="214897" y="512508"/>
                  </a:lnTo>
                  <a:lnTo>
                    <a:pt x="214636" y="511831"/>
                  </a:lnTo>
                  <a:lnTo>
                    <a:pt x="215693" y="510992"/>
                  </a:lnTo>
                  <a:lnTo>
                    <a:pt x="216732" y="509395"/>
                  </a:lnTo>
                  <a:lnTo>
                    <a:pt x="216901" y="509399"/>
                  </a:lnTo>
                  <a:lnTo>
                    <a:pt x="217101" y="509475"/>
                  </a:lnTo>
                  <a:lnTo>
                    <a:pt x="217611" y="509791"/>
                  </a:lnTo>
                  <a:lnTo>
                    <a:pt x="217892" y="509670"/>
                  </a:lnTo>
                  <a:lnTo>
                    <a:pt x="217935" y="509504"/>
                  </a:lnTo>
                  <a:lnTo>
                    <a:pt x="217906" y="509229"/>
                  </a:lnTo>
                  <a:lnTo>
                    <a:pt x="217617" y="508800"/>
                  </a:lnTo>
                  <a:lnTo>
                    <a:pt x="217739" y="508227"/>
                  </a:lnTo>
                  <a:lnTo>
                    <a:pt x="218545" y="507720"/>
                  </a:lnTo>
                  <a:lnTo>
                    <a:pt x="218680" y="505861"/>
                  </a:lnTo>
                  <a:lnTo>
                    <a:pt x="220010" y="504228"/>
                  </a:lnTo>
                  <a:lnTo>
                    <a:pt x="220228" y="501454"/>
                  </a:lnTo>
                  <a:lnTo>
                    <a:pt x="220865" y="500714"/>
                  </a:lnTo>
                  <a:lnTo>
                    <a:pt x="221493" y="497647"/>
                  </a:lnTo>
                  <a:lnTo>
                    <a:pt x="220784" y="492693"/>
                  </a:lnTo>
                  <a:lnTo>
                    <a:pt x="223322" y="490180"/>
                  </a:lnTo>
                  <a:lnTo>
                    <a:pt x="222829" y="486022"/>
                  </a:lnTo>
                  <a:lnTo>
                    <a:pt x="223360" y="484605"/>
                  </a:lnTo>
                  <a:lnTo>
                    <a:pt x="223723" y="484385"/>
                  </a:lnTo>
                  <a:lnTo>
                    <a:pt x="224083" y="484234"/>
                  </a:lnTo>
                  <a:lnTo>
                    <a:pt x="224468" y="484068"/>
                  </a:lnTo>
                  <a:lnTo>
                    <a:pt x="224647" y="483929"/>
                  </a:lnTo>
                  <a:lnTo>
                    <a:pt x="224894" y="483826"/>
                  </a:lnTo>
                  <a:lnTo>
                    <a:pt x="225047" y="483833"/>
                  </a:lnTo>
                  <a:lnTo>
                    <a:pt x="225623" y="484182"/>
                  </a:lnTo>
                  <a:lnTo>
                    <a:pt x="225922" y="484066"/>
                  </a:lnTo>
                  <a:lnTo>
                    <a:pt x="226108" y="483890"/>
                  </a:lnTo>
                  <a:lnTo>
                    <a:pt x="226164" y="483653"/>
                  </a:lnTo>
                  <a:lnTo>
                    <a:pt x="225986" y="482705"/>
                  </a:lnTo>
                  <a:lnTo>
                    <a:pt x="226861" y="481498"/>
                  </a:lnTo>
                  <a:lnTo>
                    <a:pt x="227200" y="479499"/>
                  </a:lnTo>
                  <a:lnTo>
                    <a:pt x="226179" y="478754"/>
                  </a:lnTo>
                  <a:lnTo>
                    <a:pt x="227032" y="478153"/>
                  </a:lnTo>
                  <a:lnTo>
                    <a:pt x="227045" y="476167"/>
                  </a:lnTo>
                  <a:lnTo>
                    <a:pt x="227182" y="476177"/>
                  </a:lnTo>
                  <a:lnTo>
                    <a:pt x="227441" y="476223"/>
                  </a:lnTo>
                  <a:lnTo>
                    <a:pt x="229114" y="476236"/>
                  </a:lnTo>
                  <a:lnTo>
                    <a:pt x="229442" y="475991"/>
                  </a:lnTo>
                  <a:lnTo>
                    <a:pt x="229759" y="475327"/>
                  </a:lnTo>
                  <a:lnTo>
                    <a:pt x="229453" y="473305"/>
                  </a:lnTo>
                  <a:lnTo>
                    <a:pt x="230486" y="470307"/>
                  </a:lnTo>
                  <a:lnTo>
                    <a:pt x="232025" y="468490"/>
                  </a:lnTo>
                  <a:lnTo>
                    <a:pt x="233229" y="466462"/>
                  </a:lnTo>
                  <a:lnTo>
                    <a:pt x="234214" y="463912"/>
                  </a:lnTo>
                  <a:lnTo>
                    <a:pt x="233768" y="462573"/>
                  </a:lnTo>
                  <a:lnTo>
                    <a:pt x="234585" y="461430"/>
                  </a:lnTo>
                  <a:lnTo>
                    <a:pt x="234410" y="460344"/>
                  </a:lnTo>
                  <a:lnTo>
                    <a:pt x="233198" y="457841"/>
                  </a:lnTo>
                  <a:lnTo>
                    <a:pt x="233884" y="456730"/>
                  </a:lnTo>
                  <a:lnTo>
                    <a:pt x="235775" y="455760"/>
                  </a:lnTo>
                  <a:lnTo>
                    <a:pt x="236635" y="452150"/>
                  </a:lnTo>
                  <a:lnTo>
                    <a:pt x="237656" y="451359"/>
                  </a:lnTo>
                  <a:lnTo>
                    <a:pt x="239579" y="450436"/>
                  </a:lnTo>
                  <a:lnTo>
                    <a:pt x="239987" y="450492"/>
                  </a:lnTo>
                  <a:lnTo>
                    <a:pt x="240409" y="450715"/>
                  </a:lnTo>
                  <a:lnTo>
                    <a:pt x="242733" y="452342"/>
                  </a:lnTo>
                  <a:lnTo>
                    <a:pt x="244458" y="452560"/>
                  </a:lnTo>
                  <a:lnTo>
                    <a:pt x="244792" y="452439"/>
                  </a:lnTo>
                  <a:lnTo>
                    <a:pt x="245016" y="452196"/>
                  </a:lnTo>
                  <a:lnTo>
                    <a:pt x="245426" y="451815"/>
                  </a:lnTo>
                  <a:lnTo>
                    <a:pt x="245811" y="451563"/>
                  </a:lnTo>
                  <a:lnTo>
                    <a:pt x="245997" y="451498"/>
                  </a:lnTo>
                  <a:lnTo>
                    <a:pt x="246259" y="451477"/>
                  </a:lnTo>
                  <a:lnTo>
                    <a:pt x="247048" y="451496"/>
                  </a:lnTo>
                  <a:lnTo>
                    <a:pt x="248088" y="451246"/>
                  </a:lnTo>
                  <a:lnTo>
                    <a:pt x="248066" y="453643"/>
                  </a:lnTo>
                  <a:lnTo>
                    <a:pt x="249511" y="454635"/>
                  </a:lnTo>
                  <a:lnTo>
                    <a:pt x="253059" y="456189"/>
                  </a:lnTo>
                  <a:lnTo>
                    <a:pt x="253259" y="456070"/>
                  </a:lnTo>
                  <a:lnTo>
                    <a:pt x="253409" y="455794"/>
                  </a:lnTo>
                  <a:lnTo>
                    <a:pt x="253580" y="455405"/>
                  </a:lnTo>
                  <a:lnTo>
                    <a:pt x="254105" y="454714"/>
                  </a:lnTo>
                  <a:lnTo>
                    <a:pt x="254293" y="454623"/>
                  </a:lnTo>
                  <a:lnTo>
                    <a:pt x="254528" y="454550"/>
                  </a:lnTo>
                  <a:lnTo>
                    <a:pt x="255493" y="454432"/>
                  </a:lnTo>
                  <a:lnTo>
                    <a:pt x="255703" y="454324"/>
                  </a:lnTo>
                  <a:lnTo>
                    <a:pt x="255812" y="454180"/>
                  </a:lnTo>
                  <a:lnTo>
                    <a:pt x="255796" y="452900"/>
                  </a:lnTo>
                  <a:lnTo>
                    <a:pt x="256019" y="452373"/>
                  </a:lnTo>
                  <a:lnTo>
                    <a:pt x="257443" y="450351"/>
                  </a:lnTo>
                  <a:lnTo>
                    <a:pt x="257740" y="450112"/>
                  </a:lnTo>
                  <a:lnTo>
                    <a:pt x="258004" y="450096"/>
                  </a:lnTo>
                  <a:lnTo>
                    <a:pt x="258763" y="450367"/>
                  </a:lnTo>
                  <a:lnTo>
                    <a:pt x="259316" y="450244"/>
                  </a:lnTo>
                  <a:lnTo>
                    <a:pt x="259639" y="449982"/>
                  </a:lnTo>
                  <a:lnTo>
                    <a:pt x="259738" y="449781"/>
                  </a:lnTo>
                  <a:lnTo>
                    <a:pt x="259493" y="448140"/>
                  </a:lnTo>
                  <a:lnTo>
                    <a:pt x="260084" y="447231"/>
                  </a:lnTo>
                  <a:lnTo>
                    <a:pt x="260174" y="444878"/>
                  </a:lnTo>
                  <a:lnTo>
                    <a:pt x="259280" y="444405"/>
                  </a:lnTo>
                  <a:lnTo>
                    <a:pt x="260130" y="442156"/>
                  </a:lnTo>
                  <a:lnTo>
                    <a:pt x="259345" y="441029"/>
                  </a:lnTo>
                  <a:lnTo>
                    <a:pt x="262125" y="437702"/>
                  </a:lnTo>
                  <a:lnTo>
                    <a:pt x="261725" y="435970"/>
                  </a:lnTo>
                  <a:lnTo>
                    <a:pt x="262510" y="435228"/>
                  </a:lnTo>
                  <a:lnTo>
                    <a:pt x="263200" y="433049"/>
                  </a:lnTo>
                  <a:lnTo>
                    <a:pt x="263361" y="431226"/>
                  </a:lnTo>
                  <a:lnTo>
                    <a:pt x="262055" y="429818"/>
                  </a:lnTo>
                  <a:lnTo>
                    <a:pt x="262242" y="426862"/>
                  </a:lnTo>
                  <a:lnTo>
                    <a:pt x="261991" y="425713"/>
                  </a:lnTo>
                  <a:lnTo>
                    <a:pt x="262897" y="423795"/>
                  </a:lnTo>
                  <a:lnTo>
                    <a:pt x="260205" y="420651"/>
                  </a:lnTo>
                  <a:lnTo>
                    <a:pt x="261020" y="418997"/>
                  </a:lnTo>
                  <a:lnTo>
                    <a:pt x="259979" y="418761"/>
                  </a:lnTo>
                  <a:lnTo>
                    <a:pt x="259274" y="416188"/>
                  </a:lnTo>
                  <a:lnTo>
                    <a:pt x="260671" y="415317"/>
                  </a:lnTo>
                  <a:lnTo>
                    <a:pt x="260398" y="413229"/>
                  </a:lnTo>
                  <a:lnTo>
                    <a:pt x="260606" y="410265"/>
                  </a:lnTo>
                  <a:lnTo>
                    <a:pt x="258724" y="410069"/>
                  </a:lnTo>
                  <a:lnTo>
                    <a:pt x="258285" y="409043"/>
                  </a:lnTo>
                  <a:lnTo>
                    <a:pt x="257270" y="408073"/>
                  </a:lnTo>
                  <a:lnTo>
                    <a:pt x="256738" y="407180"/>
                  </a:lnTo>
                  <a:lnTo>
                    <a:pt x="256741" y="406671"/>
                  </a:lnTo>
                  <a:lnTo>
                    <a:pt x="256691" y="406433"/>
                  </a:lnTo>
                  <a:lnTo>
                    <a:pt x="256317" y="406523"/>
                  </a:lnTo>
                  <a:lnTo>
                    <a:pt x="256008" y="407552"/>
                  </a:lnTo>
                  <a:lnTo>
                    <a:pt x="255810" y="407718"/>
                  </a:lnTo>
                  <a:lnTo>
                    <a:pt x="255644" y="407807"/>
                  </a:lnTo>
                  <a:lnTo>
                    <a:pt x="255411" y="407830"/>
                  </a:lnTo>
                  <a:lnTo>
                    <a:pt x="254472" y="406904"/>
                  </a:lnTo>
                  <a:lnTo>
                    <a:pt x="253684" y="404053"/>
                  </a:lnTo>
                  <a:lnTo>
                    <a:pt x="253982" y="402365"/>
                  </a:lnTo>
                  <a:lnTo>
                    <a:pt x="254335" y="402149"/>
                  </a:lnTo>
                  <a:lnTo>
                    <a:pt x="254547" y="402127"/>
                  </a:lnTo>
                  <a:lnTo>
                    <a:pt x="256086" y="402615"/>
                  </a:lnTo>
                  <a:lnTo>
                    <a:pt x="257719" y="404540"/>
                  </a:lnTo>
                  <a:lnTo>
                    <a:pt x="257436" y="406044"/>
                  </a:lnTo>
                  <a:lnTo>
                    <a:pt x="257810" y="406392"/>
                  </a:lnTo>
                  <a:lnTo>
                    <a:pt x="258090" y="406197"/>
                  </a:lnTo>
                  <a:lnTo>
                    <a:pt x="258273" y="405893"/>
                  </a:lnTo>
                  <a:lnTo>
                    <a:pt x="258338" y="404572"/>
                  </a:lnTo>
                  <a:lnTo>
                    <a:pt x="259722" y="402318"/>
                  </a:lnTo>
                  <a:lnTo>
                    <a:pt x="259463" y="398976"/>
                  </a:lnTo>
                  <a:lnTo>
                    <a:pt x="259991" y="397215"/>
                  </a:lnTo>
                  <a:lnTo>
                    <a:pt x="258635" y="396165"/>
                  </a:lnTo>
                  <a:lnTo>
                    <a:pt x="259742" y="394113"/>
                  </a:lnTo>
                  <a:lnTo>
                    <a:pt x="260177" y="392156"/>
                  </a:lnTo>
                  <a:lnTo>
                    <a:pt x="259842" y="389722"/>
                  </a:lnTo>
                  <a:lnTo>
                    <a:pt x="257598" y="388101"/>
                  </a:lnTo>
                  <a:lnTo>
                    <a:pt x="257030" y="387450"/>
                  </a:lnTo>
                  <a:lnTo>
                    <a:pt x="256962" y="387148"/>
                  </a:lnTo>
                  <a:lnTo>
                    <a:pt x="256947" y="386845"/>
                  </a:lnTo>
                  <a:lnTo>
                    <a:pt x="256934" y="386707"/>
                  </a:lnTo>
                  <a:lnTo>
                    <a:pt x="257372" y="386530"/>
                  </a:lnTo>
                  <a:lnTo>
                    <a:pt x="257817" y="386426"/>
                  </a:lnTo>
                  <a:lnTo>
                    <a:pt x="258303" y="386292"/>
                  </a:lnTo>
                  <a:lnTo>
                    <a:pt x="259929" y="386065"/>
                  </a:lnTo>
                  <a:lnTo>
                    <a:pt x="260339" y="385847"/>
                  </a:lnTo>
                  <a:lnTo>
                    <a:pt x="260632" y="385642"/>
                  </a:lnTo>
                  <a:lnTo>
                    <a:pt x="260835" y="384518"/>
                  </a:lnTo>
                  <a:lnTo>
                    <a:pt x="259983" y="382937"/>
                  </a:lnTo>
                  <a:lnTo>
                    <a:pt x="260358" y="382876"/>
                  </a:lnTo>
                  <a:lnTo>
                    <a:pt x="260924" y="382984"/>
                  </a:lnTo>
                  <a:lnTo>
                    <a:pt x="261174" y="382875"/>
                  </a:lnTo>
                  <a:lnTo>
                    <a:pt x="261268" y="382694"/>
                  </a:lnTo>
                  <a:lnTo>
                    <a:pt x="261287" y="382440"/>
                  </a:lnTo>
                  <a:lnTo>
                    <a:pt x="260264" y="380042"/>
                  </a:lnTo>
                  <a:lnTo>
                    <a:pt x="259200" y="378943"/>
                  </a:lnTo>
                  <a:lnTo>
                    <a:pt x="259971" y="377538"/>
                  </a:lnTo>
                  <a:lnTo>
                    <a:pt x="258324" y="376180"/>
                  </a:lnTo>
                  <a:lnTo>
                    <a:pt x="257307" y="374422"/>
                  </a:lnTo>
                  <a:lnTo>
                    <a:pt x="257718" y="373713"/>
                  </a:lnTo>
                  <a:lnTo>
                    <a:pt x="258121" y="373609"/>
                  </a:lnTo>
                  <a:lnTo>
                    <a:pt x="258571" y="373608"/>
                  </a:lnTo>
                  <a:lnTo>
                    <a:pt x="258977" y="373504"/>
                  </a:lnTo>
                  <a:lnTo>
                    <a:pt x="259341" y="373527"/>
                  </a:lnTo>
                  <a:lnTo>
                    <a:pt x="260400" y="373913"/>
                  </a:lnTo>
                  <a:lnTo>
                    <a:pt x="260552" y="373677"/>
                  </a:lnTo>
                  <a:lnTo>
                    <a:pt x="261083" y="372787"/>
                  </a:lnTo>
                  <a:lnTo>
                    <a:pt x="261075" y="370898"/>
                  </a:lnTo>
                  <a:lnTo>
                    <a:pt x="261752" y="370303"/>
                  </a:lnTo>
                  <a:lnTo>
                    <a:pt x="262150" y="370267"/>
                  </a:lnTo>
                  <a:lnTo>
                    <a:pt x="262627" y="370231"/>
                  </a:lnTo>
                  <a:lnTo>
                    <a:pt x="263398" y="370045"/>
                  </a:lnTo>
                  <a:lnTo>
                    <a:pt x="263758" y="369805"/>
                  </a:lnTo>
                  <a:lnTo>
                    <a:pt x="264096" y="369465"/>
                  </a:lnTo>
                  <a:lnTo>
                    <a:pt x="264569" y="368739"/>
                  </a:lnTo>
                  <a:lnTo>
                    <a:pt x="264408" y="366761"/>
                  </a:lnTo>
                  <a:lnTo>
                    <a:pt x="262412" y="365066"/>
                  </a:lnTo>
                  <a:lnTo>
                    <a:pt x="263193" y="364212"/>
                  </a:lnTo>
                  <a:lnTo>
                    <a:pt x="263961" y="363822"/>
                  </a:lnTo>
                  <a:lnTo>
                    <a:pt x="264128" y="363904"/>
                  </a:lnTo>
                  <a:lnTo>
                    <a:pt x="264297" y="364096"/>
                  </a:lnTo>
                  <a:lnTo>
                    <a:pt x="264575" y="364688"/>
                  </a:lnTo>
                  <a:lnTo>
                    <a:pt x="265812" y="365128"/>
                  </a:lnTo>
                  <a:lnTo>
                    <a:pt x="266267" y="364883"/>
                  </a:lnTo>
                  <a:lnTo>
                    <a:pt x="267180" y="364113"/>
                  </a:lnTo>
                  <a:lnTo>
                    <a:pt x="266591" y="363106"/>
                  </a:lnTo>
                  <a:lnTo>
                    <a:pt x="264744" y="362914"/>
                  </a:lnTo>
                  <a:lnTo>
                    <a:pt x="263160" y="362228"/>
                  </a:lnTo>
                  <a:lnTo>
                    <a:pt x="264083" y="360637"/>
                  </a:lnTo>
                  <a:lnTo>
                    <a:pt x="262264" y="359282"/>
                  </a:lnTo>
                  <a:lnTo>
                    <a:pt x="263695" y="358468"/>
                  </a:lnTo>
                  <a:lnTo>
                    <a:pt x="263771" y="356753"/>
                  </a:lnTo>
                  <a:lnTo>
                    <a:pt x="264267" y="356547"/>
                  </a:lnTo>
                  <a:lnTo>
                    <a:pt x="264694" y="356001"/>
                  </a:lnTo>
                  <a:lnTo>
                    <a:pt x="265073" y="355683"/>
                  </a:lnTo>
                  <a:lnTo>
                    <a:pt x="263702" y="355909"/>
                  </a:lnTo>
                  <a:lnTo>
                    <a:pt x="263168" y="355998"/>
                  </a:lnTo>
                  <a:lnTo>
                    <a:pt x="261490" y="354499"/>
                  </a:lnTo>
                  <a:lnTo>
                    <a:pt x="260101" y="354500"/>
                  </a:lnTo>
                  <a:lnTo>
                    <a:pt x="256004" y="352572"/>
                  </a:lnTo>
                  <a:lnTo>
                    <a:pt x="248325" y="346930"/>
                  </a:lnTo>
                  <a:lnTo>
                    <a:pt x="246128" y="343659"/>
                  </a:lnTo>
                  <a:lnTo>
                    <a:pt x="243403" y="339065"/>
                  </a:lnTo>
                  <a:lnTo>
                    <a:pt x="238377" y="337825"/>
                  </a:lnTo>
                  <a:lnTo>
                    <a:pt x="234129" y="336073"/>
                  </a:lnTo>
                  <a:lnTo>
                    <a:pt x="225927" y="334042"/>
                  </a:lnTo>
                  <a:lnTo>
                    <a:pt x="222749" y="333244"/>
                  </a:lnTo>
                  <a:lnTo>
                    <a:pt x="221338" y="332448"/>
                  </a:lnTo>
                  <a:lnTo>
                    <a:pt x="215762" y="329572"/>
                  </a:lnTo>
                  <a:lnTo>
                    <a:pt x="214524" y="328938"/>
                  </a:lnTo>
                  <a:lnTo>
                    <a:pt x="211725" y="325888"/>
                  </a:lnTo>
                  <a:lnTo>
                    <a:pt x="211405" y="325539"/>
                  </a:lnTo>
                  <a:lnTo>
                    <a:pt x="210178" y="324198"/>
                  </a:lnTo>
                  <a:lnTo>
                    <a:pt x="209467" y="323712"/>
                  </a:lnTo>
                  <a:lnTo>
                    <a:pt x="209049" y="323791"/>
                  </a:lnTo>
                  <a:lnTo>
                    <a:pt x="208391" y="323917"/>
                  </a:lnTo>
                  <a:lnTo>
                    <a:pt x="207983" y="324588"/>
                  </a:lnTo>
                  <a:lnTo>
                    <a:pt x="209079" y="327843"/>
                  </a:lnTo>
                  <a:lnTo>
                    <a:pt x="208820" y="329074"/>
                  </a:lnTo>
                  <a:lnTo>
                    <a:pt x="209483" y="331042"/>
                  </a:lnTo>
                  <a:lnTo>
                    <a:pt x="208636" y="332071"/>
                  </a:lnTo>
                  <a:lnTo>
                    <a:pt x="207511" y="332461"/>
                  </a:lnTo>
                  <a:lnTo>
                    <a:pt x="207152" y="333364"/>
                  </a:lnTo>
                  <a:lnTo>
                    <a:pt x="206993" y="333441"/>
                  </a:lnTo>
                  <a:lnTo>
                    <a:pt x="206585" y="333597"/>
                  </a:lnTo>
                  <a:lnTo>
                    <a:pt x="205840" y="333643"/>
                  </a:lnTo>
                  <a:lnTo>
                    <a:pt x="205164" y="333455"/>
                  </a:lnTo>
                  <a:lnTo>
                    <a:pt x="204827" y="333454"/>
                  </a:lnTo>
                  <a:lnTo>
                    <a:pt x="204613" y="333524"/>
                  </a:lnTo>
                  <a:lnTo>
                    <a:pt x="203403" y="336429"/>
                  </a:lnTo>
                  <a:lnTo>
                    <a:pt x="203562" y="337969"/>
                  </a:lnTo>
                  <a:lnTo>
                    <a:pt x="205249" y="338548"/>
                  </a:lnTo>
                  <a:lnTo>
                    <a:pt x="203914" y="340045"/>
                  </a:lnTo>
                  <a:lnTo>
                    <a:pt x="203657" y="341566"/>
                  </a:lnTo>
                  <a:lnTo>
                    <a:pt x="204907" y="343852"/>
                  </a:lnTo>
                  <a:lnTo>
                    <a:pt x="203875" y="344626"/>
                  </a:lnTo>
                  <a:lnTo>
                    <a:pt x="203900" y="346140"/>
                  </a:lnTo>
                  <a:lnTo>
                    <a:pt x="203345" y="347767"/>
                  </a:lnTo>
                  <a:lnTo>
                    <a:pt x="204337" y="349492"/>
                  </a:lnTo>
                  <a:lnTo>
                    <a:pt x="203891" y="350390"/>
                  </a:lnTo>
                  <a:lnTo>
                    <a:pt x="202735" y="351557"/>
                  </a:lnTo>
                  <a:lnTo>
                    <a:pt x="202477" y="351742"/>
                  </a:lnTo>
                  <a:lnTo>
                    <a:pt x="202269" y="351835"/>
                  </a:lnTo>
                  <a:lnTo>
                    <a:pt x="202100" y="351834"/>
                  </a:lnTo>
                  <a:lnTo>
                    <a:pt x="199654" y="350704"/>
                  </a:lnTo>
                  <a:lnTo>
                    <a:pt x="198958" y="348159"/>
                  </a:lnTo>
                  <a:lnTo>
                    <a:pt x="199360" y="346973"/>
                  </a:lnTo>
                  <a:lnTo>
                    <a:pt x="198227" y="346739"/>
                  </a:lnTo>
                  <a:lnTo>
                    <a:pt x="197700" y="346769"/>
                  </a:lnTo>
                  <a:lnTo>
                    <a:pt x="197053" y="346754"/>
                  </a:lnTo>
                  <a:lnTo>
                    <a:pt x="196257" y="346723"/>
                  </a:lnTo>
                  <a:lnTo>
                    <a:pt x="195908" y="346848"/>
                  </a:lnTo>
                  <a:lnTo>
                    <a:pt x="195340" y="347236"/>
                  </a:lnTo>
                  <a:lnTo>
                    <a:pt x="194592" y="347657"/>
                  </a:lnTo>
                  <a:lnTo>
                    <a:pt x="193959" y="347992"/>
                  </a:lnTo>
                  <a:lnTo>
                    <a:pt x="193176" y="346528"/>
                  </a:lnTo>
                  <a:lnTo>
                    <a:pt x="192407" y="345925"/>
                  </a:lnTo>
                  <a:lnTo>
                    <a:pt x="192087" y="345957"/>
                  </a:lnTo>
                  <a:lnTo>
                    <a:pt x="191898" y="346035"/>
                  </a:lnTo>
                  <a:lnTo>
                    <a:pt x="191708" y="346547"/>
                  </a:lnTo>
                  <a:lnTo>
                    <a:pt x="191668" y="346873"/>
                  </a:lnTo>
                  <a:lnTo>
                    <a:pt x="190351" y="346784"/>
                  </a:lnTo>
                  <a:lnTo>
                    <a:pt x="190172" y="346644"/>
                  </a:lnTo>
                  <a:lnTo>
                    <a:pt x="189902" y="345947"/>
                  </a:lnTo>
                  <a:lnTo>
                    <a:pt x="189159" y="345739"/>
                  </a:lnTo>
                  <a:lnTo>
                    <a:pt x="188581" y="345770"/>
                  </a:lnTo>
                  <a:lnTo>
                    <a:pt x="187795" y="345802"/>
                  </a:lnTo>
                  <a:lnTo>
                    <a:pt x="187715" y="346640"/>
                  </a:lnTo>
                  <a:lnTo>
                    <a:pt x="187855" y="346888"/>
                  </a:lnTo>
                  <a:lnTo>
                    <a:pt x="186790" y="348346"/>
                  </a:lnTo>
                  <a:lnTo>
                    <a:pt x="185737" y="349400"/>
                  </a:lnTo>
                  <a:lnTo>
                    <a:pt x="185399" y="349694"/>
                  </a:lnTo>
                  <a:lnTo>
                    <a:pt x="185171" y="349786"/>
                  </a:lnTo>
                  <a:lnTo>
                    <a:pt x="184664" y="349056"/>
                  </a:lnTo>
                  <a:lnTo>
                    <a:pt x="182810" y="348568"/>
                  </a:lnTo>
                  <a:lnTo>
                    <a:pt x="182478" y="347845"/>
                  </a:lnTo>
                  <a:lnTo>
                    <a:pt x="182171" y="347657"/>
                  </a:lnTo>
                  <a:lnTo>
                    <a:pt x="181904" y="347656"/>
                  </a:lnTo>
                  <a:lnTo>
                    <a:pt x="181705" y="347717"/>
                  </a:lnTo>
                  <a:lnTo>
                    <a:pt x="181587" y="347887"/>
                  </a:lnTo>
                  <a:lnTo>
                    <a:pt x="181369" y="348290"/>
                  </a:lnTo>
                  <a:lnTo>
                    <a:pt x="181220" y="348522"/>
                  </a:lnTo>
                  <a:lnTo>
                    <a:pt x="180883" y="348613"/>
                  </a:lnTo>
                  <a:lnTo>
                    <a:pt x="180517" y="348627"/>
                  </a:lnTo>
                  <a:lnTo>
                    <a:pt x="180051" y="348640"/>
                  </a:lnTo>
                  <a:lnTo>
                    <a:pt x="179754" y="348748"/>
                  </a:lnTo>
                  <a:lnTo>
                    <a:pt x="178287" y="350928"/>
                  </a:lnTo>
                  <a:lnTo>
                    <a:pt x="177950" y="351098"/>
                  </a:lnTo>
                  <a:lnTo>
                    <a:pt x="176794" y="350932"/>
                  </a:lnTo>
                  <a:lnTo>
                    <a:pt x="175412" y="348604"/>
                  </a:lnTo>
                  <a:lnTo>
                    <a:pt x="173331" y="347829"/>
                  </a:lnTo>
                  <a:lnTo>
                    <a:pt x="172413" y="346978"/>
                  </a:lnTo>
                  <a:lnTo>
                    <a:pt x="172284" y="346575"/>
                  </a:lnTo>
                  <a:lnTo>
                    <a:pt x="172926" y="342545"/>
                  </a:lnTo>
                  <a:lnTo>
                    <a:pt x="172537" y="341054"/>
                  </a:lnTo>
                  <a:lnTo>
                    <a:pt x="170831" y="340126"/>
                  </a:lnTo>
                  <a:lnTo>
                    <a:pt x="170562" y="339148"/>
                  </a:lnTo>
                  <a:lnTo>
                    <a:pt x="170507" y="338876"/>
                  </a:lnTo>
                  <a:lnTo>
                    <a:pt x="169479" y="338911"/>
                  </a:lnTo>
                  <a:lnTo>
                    <a:pt x="168221" y="337219"/>
                  </a:lnTo>
                  <a:lnTo>
                    <a:pt x="167663" y="335432"/>
                  </a:lnTo>
                  <a:lnTo>
                    <a:pt x="166915" y="335138"/>
                  </a:lnTo>
                  <a:lnTo>
                    <a:pt x="167518" y="332640"/>
                  </a:lnTo>
                  <a:lnTo>
                    <a:pt x="166142" y="331755"/>
                  </a:lnTo>
                  <a:lnTo>
                    <a:pt x="167308" y="329372"/>
                  </a:lnTo>
                  <a:lnTo>
                    <a:pt x="167651" y="326638"/>
                  </a:lnTo>
                  <a:lnTo>
                    <a:pt x="167093" y="325813"/>
                  </a:lnTo>
                  <a:lnTo>
                    <a:pt x="168379" y="323909"/>
                  </a:lnTo>
                  <a:lnTo>
                    <a:pt x="168638" y="323799"/>
                  </a:lnTo>
                  <a:lnTo>
                    <a:pt x="168868" y="323798"/>
                  </a:lnTo>
                  <a:lnTo>
                    <a:pt x="170016" y="324544"/>
                  </a:lnTo>
                  <a:lnTo>
                    <a:pt x="170814" y="326427"/>
                  </a:lnTo>
                  <a:lnTo>
                    <a:pt x="170974" y="328373"/>
                  </a:lnTo>
                  <a:lnTo>
                    <a:pt x="173493" y="329263"/>
                  </a:lnTo>
                  <a:lnTo>
                    <a:pt x="174121" y="331131"/>
                  </a:lnTo>
                  <a:lnTo>
                    <a:pt x="176121" y="332231"/>
                  </a:lnTo>
                  <a:lnTo>
                    <a:pt x="176328" y="331982"/>
                  </a:lnTo>
                  <a:lnTo>
                    <a:pt x="176543" y="331696"/>
                  </a:lnTo>
                  <a:lnTo>
                    <a:pt x="176686" y="331460"/>
                  </a:lnTo>
                  <a:lnTo>
                    <a:pt x="176805" y="330376"/>
                  </a:lnTo>
                  <a:lnTo>
                    <a:pt x="177377" y="329780"/>
                  </a:lnTo>
                  <a:lnTo>
                    <a:pt x="177718" y="329606"/>
                  </a:lnTo>
                  <a:lnTo>
                    <a:pt x="177996" y="329545"/>
                  </a:lnTo>
                  <a:lnTo>
                    <a:pt x="178265" y="329546"/>
                  </a:lnTo>
                  <a:lnTo>
                    <a:pt x="178591" y="329672"/>
                  </a:lnTo>
                  <a:lnTo>
                    <a:pt x="179538" y="329495"/>
                  </a:lnTo>
                  <a:lnTo>
                    <a:pt x="179966" y="329061"/>
                  </a:lnTo>
                  <a:lnTo>
                    <a:pt x="180505" y="328378"/>
                  </a:lnTo>
                  <a:lnTo>
                    <a:pt x="181555" y="326071"/>
                  </a:lnTo>
                  <a:lnTo>
                    <a:pt x="180822" y="325389"/>
                  </a:lnTo>
                  <a:lnTo>
                    <a:pt x="181431" y="321600"/>
                  </a:lnTo>
                  <a:lnTo>
                    <a:pt x="181293" y="320221"/>
                  </a:lnTo>
                  <a:lnTo>
                    <a:pt x="180167" y="318430"/>
                  </a:lnTo>
                  <a:lnTo>
                    <a:pt x="182703" y="317618"/>
                  </a:lnTo>
                  <a:lnTo>
                    <a:pt x="182893" y="315609"/>
                  </a:lnTo>
                  <a:lnTo>
                    <a:pt x="184170" y="315651"/>
                  </a:lnTo>
                  <a:lnTo>
                    <a:pt x="184670" y="315540"/>
                  </a:lnTo>
                  <a:lnTo>
                    <a:pt x="186771" y="315476"/>
                  </a:lnTo>
                  <a:lnTo>
                    <a:pt x="186938" y="315314"/>
                  </a:lnTo>
                  <a:lnTo>
                    <a:pt x="186994" y="315039"/>
                  </a:lnTo>
                  <a:lnTo>
                    <a:pt x="186103" y="313039"/>
                  </a:lnTo>
                  <a:lnTo>
                    <a:pt x="182537" y="309605"/>
                  </a:lnTo>
                  <a:lnTo>
                    <a:pt x="182978" y="307485"/>
                  </a:lnTo>
                  <a:lnTo>
                    <a:pt x="174957" y="295656"/>
                  </a:lnTo>
                  <a:lnTo>
                    <a:pt x="173543" y="294690"/>
                  </a:lnTo>
                  <a:lnTo>
                    <a:pt x="173011" y="292671"/>
                  </a:lnTo>
                  <a:lnTo>
                    <a:pt x="170885" y="290294"/>
                  </a:lnTo>
                  <a:lnTo>
                    <a:pt x="169998" y="287747"/>
                  </a:lnTo>
                  <a:lnTo>
                    <a:pt x="169791" y="287565"/>
                  </a:lnTo>
                  <a:lnTo>
                    <a:pt x="168046" y="286070"/>
                  </a:lnTo>
                  <a:lnTo>
                    <a:pt x="167513" y="282020"/>
                  </a:lnTo>
                  <a:lnTo>
                    <a:pt x="167866" y="279817"/>
                  </a:lnTo>
                  <a:lnTo>
                    <a:pt x="166538" y="278322"/>
                  </a:lnTo>
                  <a:lnTo>
                    <a:pt x="164239" y="271452"/>
                  </a:lnTo>
                  <a:lnTo>
                    <a:pt x="163218" y="269642"/>
                  </a:lnTo>
                  <a:lnTo>
                    <a:pt x="161117" y="265912"/>
                  </a:lnTo>
                  <a:lnTo>
                    <a:pt x="154730" y="254250"/>
                  </a:lnTo>
                  <a:lnTo>
                    <a:pt x="148308" y="242282"/>
                  </a:lnTo>
                  <a:lnTo>
                    <a:pt x="146786" y="239442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778384" y="3598558"/>
              <a:ext cx="499459" cy="317454"/>
            </a:xfrm>
            <a:custGeom>
              <a:avLst/>
              <a:pathLst>
                <a:path w="499459" h="317454">
                  <a:moveTo>
                    <a:pt x="185449" y="24329"/>
                  </a:moveTo>
                  <a:lnTo>
                    <a:pt x="184788" y="26246"/>
                  </a:lnTo>
                  <a:lnTo>
                    <a:pt x="185246" y="27496"/>
                  </a:lnTo>
                  <a:lnTo>
                    <a:pt x="185016" y="29455"/>
                  </a:lnTo>
                  <a:lnTo>
                    <a:pt x="185564" y="29796"/>
                  </a:lnTo>
                  <a:lnTo>
                    <a:pt x="187185" y="28250"/>
                  </a:lnTo>
                  <a:lnTo>
                    <a:pt x="187864" y="29148"/>
                  </a:lnTo>
                  <a:lnTo>
                    <a:pt x="187810" y="31243"/>
                  </a:lnTo>
                  <a:lnTo>
                    <a:pt x="190464" y="33069"/>
                  </a:lnTo>
                  <a:lnTo>
                    <a:pt x="193593" y="34014"/>
                  </a:lnTo>
                  <a:lnTo>
                    <a:pt x="195240" y="37539"/>
                  </a:lnTo>
                  <a:lnTo>
                    <a:pt x="195747" y="39469"/>
                  </a:lnTo>
                  <a:lnTo>
                    <a:pt x="197294" y="39992"/>
                  </a:lnTo>
                  <a:lnTo>
                    <a:pt x="199265" y="38420"/>
                  </a:lnTo>
                  <a:lnTo>
                    <a:pt x="199708" y="39146"/>
                  </a:lnTo>
                  <a:lnTo>
                    <a:pt x="199040" y="42109"/>
                  </a:lnTo>
                  <a:lnTo>
                    <a:pt x="200020" y="44210"/>
                  </a:lnTo>
                  <a:lnTo>
                    <a:pt x="202158" y="45775"/>
                  </a:lnTo>
                  <a:lnTo>
                    <a:pt x="203033" y="47278"/>
                  </a:lnTo>
                  <a:lnTo>
                    <a:pt x="203271" y="49241"/>
                  </a:lnTo>
                  <a:lnTo>
                    <a:pt x="205131" y="51305"/>
                  </a:lnTo>
                  <a:lnTo>
                    <a:pt x="206670" y="51650"/>
                  </a:lnTo>
                  <a:lnTo>
                    <a:pt x="208942" y="49289"/>
                  </a:lnTo>
                  <a:lnTo>
                    <a:pt x="210544" y="49284"/>
                  </a:lnTo>
                  <a:lnTo>
                    <a:pt x="210742" y="50919"/>
                  </a:lnTo>
                  <a:lnTo>
                    <a:pt x="212265" y="49856"/>
                  </a:lnTo>
                  <a:lnTo>
                    <a:pt x="215544" y="51069"/>
                  </a:lnTo>
                  <a:lnTo>
                    <a:pt x="217225" y="53101"/>
                  </a:lnTo>
                  <a:lnTo>
                    <a:pt x="219650" y="54638"/>
                  </a:lnTo>
                  <a:lnTo>
                    <a:pt x="221202" y="56202"/>
                  </a:lnTo>
                  <a:lnTo>
                    <a:pt x="224369" y="56803"/>
                  </a:lnTo>
                  <a:lnTo>
                    <a:pt x="225139" y="58500"/>
                  </a:lnTo>
                  <a:lnTo>
                    <a:pt x="226407" y="58738"/>
                  </a:lnTo>
                  <a:lnTo>
                    <a:pt x="229133" y="57825"/>
                  </a:lnTo>
                  <a:lnTo>
                    <a:pt x="230681" y="58051"/>
                  </a:lnTo>
                  <a:lnTo>
                    <a:pt x="231829" y="61000"/>
                  </a:lnTo>
                  <a:lnTo>
                    <a:pt x="232701" y="61956"/>
                  </a:lnTo>
                  <a:lnTo>
                    <a:pt x="234395" y="62764"/>
                  </a:lnTo>
                  <a:lnTo>
                    <a:pt x="236550" y="60994"/>
                  </a:lnTo>
                  <a:lnTo>
                    <a:pt x="237540" y="60966"/>
                  </a:lnTo>
                  <a:lnTo>
                    <a:pt x="237704" y="63204"/>
                  </a:lnTo>
                  <a:lnTo>
                    <a:pt x="238693" y="64641"/>
                  </a:lnTo>
                  <a:lnTo>
                    <a:pt x="243556" y="68321"/>
                  </a:lnTo>
                  <a:lnTo>
                    <a:pt x="244741" y="67243"/>
                  </a:lnTo>
                  <a:lnTo>
                    <a:pt x="246716" y="67111"/>
                  </a:lnTo>
                  <a:lnTo>
                    <a:pt x="248205" y="67685"/>
                  </a:lnTo>
                  <a:lnTo>
                    <a:pt x="248329" y="68284"/>
                  </a:lnTo>
                  <a:lnTo>
                    <a:pt x="252017" y="70700"/>
                  </a:lnTo>
                  <a:lnTo>
                    <a:pt x="254394" y="72525"/>
                  </a:lnTo>
                  <a:lnTo>
                    <a:pt x="255246" y="70485"/>
                  </a:lnTo>
                  <a:lnTo>
                    <a:pt x="256619" y="69193"/>
                  </a:lnTo>
                  <a:lnTo>
                    <a:pt x="260102" y="69378"/>
                  </a:lnTo>
                  <a:lnTo>
                    <a:pt x="262119" y="69955"/>
                  </a:lnTo>
                  <a:lnTo>
                    <a:pt x="264164" y="68036"/>
                  </a:lnTo>
                  <a:lnTo>
                    <a:pt x="265506" y="68284"/>
                  </a:lnTo>
                  <a:lnTo>
                    <a:pt x="267314" y="68094"/>
                  </a:lnTo>
                  <a:lnTo>
                    <a:pt x="268520" y="66906"/>
                  </a:lnTo>
                  <a:lnTo>
                    <a:pt x="272849" y="67544"/>
                  </a:lnTo>
                  <a:lnTo>
                    <a:pt x="274999" y="68957"/>
                  </a:lnTo>
                  <a:lnTo>
                    <a:pt x="276651" y="68984"/>
                  </a:lnTo>
                  <a:lnTo>
                    <a:pt x="277575" y="69777"/>
                  </a:lnTo>
                  <a:lnTo>
                    <a:pt x="280740" y="70238"/>
                  </a:lnTo>
                  <a:lnTo>
                    <a:pt x="282858" y="70809"/>
                  </a:lnTo>
                  <a:lnTo>
                    <a:pt x="283404" y="69730"/>
                  </a:lnTo>
                  <a:lnTo>
                    <a:pt x="285185" y="68675"/>
                  </a:lnTo>
                  <a:lnTo>
                    <a:pt x="287221" y="67961"/>
                  </a:lnTo>
                  <a:lnTo>
                    <a:pt x="288838" y="66883"/>
                  </a:lnTo>
                  <a:lnTo>
                    <a:pt x="289987" y="67126"/>
                  </a:lnTo>
                  <a:lnTo>
                    <a:pt x="290649" y="68323"/>
                  </a:lnTo>
                  <a:lnTo>
                    <a:pt x="292128" y="67264"/>
                  </a:lnTo>
                  <a:lnTo>
                    <a:pt x="295242" y="67681"/>
                  </a:lnTo>
                  <a:lnTo>
                    <a:pt x="295850" y="68758"/>
                  </a:lnTo>
                  <a:lnTo>
                    <a:pt x="297260" y="68220"/>
                  </a:lnTo>
                  <a:lnTo>
                    <a:pt x="297052" y="66606"/>
                  </a:lnTo>
                  <a:lnTo>
                    <a:pt x="297816" y="65305"/>
                  </a:lnTo>
                  <a:lnTo>
                    <a:pt x="299935" y="64861"/>
                  </a:lnTo>
                  <a:lnTo>
                    <a:pt x="302841" y="67014"/>
                  </a:lnTo>
                  <a:lnTo>
                    <a:pt x="304708" y="66706"/>
                  </a:lnTo>
                  <a:lnTo>
                    <a:pt x="305400" y="68424"/>
                  </a:lnTo>
                  <a:lnTo>
                    <a:pt x="307431" y="68386"/>
                  </a:lnTo>
                  <a:lnTo>
                    <a:pt x="308002" y="65777"/>
                  </a:lnTo>
                  <a:lnTo>
                    <a:pt x="308877" y="64979"/>
                  </a:lnTo>
                  <a:lnTo>
                    <a:pt x="311395" y="64154"/>
                  </a:lnTo>
                  <a:lnTo>
                    <a:pt x="312345" y="64647"/>
                  </a:lnTo>
                  <a:lnTo>
                    <a:pt x="312975" y="66050"/>
                  </a:lnTo>
                  <a:lnTo>
                    <a:pt x="316770" y="69049"/>
                  </a:lnTo>
                  <a:lnTo>
                    <a:pt x="316985" y="70069"/>
                  </a:lnTo>
                  <a:lnTo>
                    <a:pt x="318683" y="70632"/>
                  </a:lnTo>
                  <a:lnTo>
                    <a:pt x="318204" y="72112"/>
                  </a:lnTo>
                  <a:lnTo>
                    <a:pt x="320125" y="74266"/>
                  </a:lnTo>
                  <a:lnTo>
                    <a:pt x="321988" y="74290"/>
                  </a:lnTo>
                  <a:lnTo>
                    <a:pt x="323355" y="75737"/>
                  </a:lnTo>
                  <a:lnTo>
                    <a:pt x="325344" y="76395"/>
                  </a:lnTo>
                  <a:lnTo>
                    <a:pt x="328064" y="74224"/>
                  </a:lnTo>
                  <a:lnTo>
                    <a:pt x="328661" y="74236"/>
                  </a:lnTo>
                  <a:lnTo>
                    <a:pt x="331863" y="71812"/>
                  </a:lnTo>
                  <a:lnTo>
                    <a:pt x="333166" y="71966"/>
                  </a:lnTo>
                  <a:lnTo>
                    <a:pt x="334712" y="71196"/>
                  </a:lnTo>
                  <a:lnTo>
                    <a:pt x="335890" y="69255"/>
                  </a:lnTo>
                  <a:lnTo>
                    <a:pt x="337402" y="69772"/>
                  </a:lnTo>
                  <a:lnTo>
                    <a:pt x="337962" y="68119"/>
                  </a:lnTo>
                  <a:lnTo>
                    <a:pt x="338732" y="67634"/>
                  </a:lnTo>
                  <a:lnTo>
                    <a:pt x="339672" y="65550"/>
                  </a:lnTo>
                  <a:lnTo>
                    <a:pt x="341586" y="65002"/>
                  </a:lnTo>
                  <a:lnTo>
                    <a:pt x="343998" y="65273"/>
                  </a:lnTo>
                  <a:lnTo>
                    <a:pt x="346224" y="67764"/>
                  </a:lnTo>
                  <a:lnTo>
                    <a:pt x="347350" y="69714"/>
                  </a:lnTo>
                  <a:lnTo>
                    <a:pt x="346565" y="70198"/>
                  </a:lnTo>
                  <a:lnTo>
                    <a:pt x="346267" y="72016"/>
                  </a:lnTo>
                  <a:lnTo>
                    <a:pt x="347066" y="72816"/>
                  </a:lnTo>
                  <a:lnTo>
                    <a:pt x="347483" y="73960"/>
                  </a:lnTo>
                  <a:lnTo>
                    <a:pt x="345626" y="75395"/>
                  </a:lnTo>
                  <a:lnTo>
                    <a:pt x="345334" y="77365"/>
                  </a:lnTo>
                  <a:lnTo>
                    <a:pt x="346190" y="80499"/>
                  </a:lnTo>
                  <a:lnTo>
                    <a:pt x="347637" y="81138"/>
                  </a:lnTo>
                  <a:lnTo>
                    <a:pt x="348165" y="82504"/>
                  </a:lnTo>
                  <a:lnTo>
                    <a:pt x="346904" y="84620"/>
                  </a:lnTo>
                  <a:lnTo>
                    <a:pt x="347062" y="86383"/>
                  </a:lnTo>
                  <a:lnTo>
                    <a:pt x="346042" y="88049"/>
                  </a:lnTo>
                  <a:lnTo>
                    <a:pt x="344247" y="87447"/>
                  </a:lnTo>
                  <a:lnTo>
                    <a:pt x="344583" y="90363"/>
                  </a:lnTo>
                  <a:lnTo>
                    <a:pt x="345757" y="91169"/>
                  </a:lnTo>
                  <a:lnTo>
                    <a:pt x="346906" y="92702"/>
                  </a:lnTo>
                  <a:lnTo>
                    <a:pt x="348680" y="94116"/>
                  </a:lnTo>
                  <a:lnTo>
                    <a:pt x="347301" y="95550"/>
                  </a:lnTo>
                  <a:lnTo>
                    <a:pt x="346498" y="97291"/>
                  </a:lnTo>
                  <a:lnTo>
                    <a:pt x="347316" y="98453"/>
                  </a:lnTo>
                  <a:lnTo>
                    <a:pt x="349146" y="98788"/>
                  </a:lnTo>
                  <a:lnTo>
                    <a:pt x="350247" y="99770"/>
                  </a:lnTo>
                  <a:lnTo>
                    <a:pt x="349573" y="102001"/>
                  </a:lnTo>
                  <a:lnTo>
                    <a:pt x="351337" y="102964"/>
                  </a:lnTo>
                  <a:lnTo>
                    <a:pt x="351257" y="105958"/>
                  </a:lnTo>
                  <a:lnTo>
                    <a:pt x="351906" y="108002"/>
                  </a:lnTo>
                  <a:lnTo>
                    <a:pt x="353040" y="108810"/>
                  </a:lnTo>
                  <a:lnTo>
                    <a:pt x="355456" y="108184"/>
                  </a:lnTo>
                  <a:lnTo>
                    <a:pt x="357014" y="105905"/>
                  </a:lnTo>
                  <a:lnTo>
                    <a:pt x="359218" y="107663"/>
                  </a:lnTo>
                  <a:lnTo>
                    <a:pt x="358711" y="109912"/>
                  </a:lnTo>
                  <a:lnTo>
                    <a:pt x="359070" y="112371"/>
                  </a:lnTo>
                  <a:lnTo>
                    <a:pt x="359890" y="112992"/>
                  </a:lnTo>
                  <a:lnTo>
                    <a:pt x="360762" y="115392"/>
                  </a:lnTo>
                  <a:lnTo>
                    <a:pt x="361392" y="115665"/>
                  </a:lnTo>
                  <a:lnTo>
                    <a:pt x="363125" y="114159"/>
                  </a:lnTo>
                  <a:lnTo>
                    <a:pt x="365905" y="114017"/>
                  </a:lnTo>
                  <a:lnTo>
                    <a:pt x="366751" y="113068"/>
                  </a:lnTo>
                  <a:lnTo>
                    <a:pt x="367797" y="113317"/>
                  </a:lnTo>
                  <a:lnTo>
                    <a:pt x="369013" y="111597"/>
                  </a:lnTo>
                  <a:lnTo>
                    <a:pt x="369700" y="111500"/>
                  </a:lnTo>
                  <a:lnTo>
                    <a:pt x="370728" y="108706"/>
                  </a:lnTo>
                  <a:lnTo>
                    <a:pt x="372579" y="108831"/>
                  </a:lnTo>
                  <a:lnTo>
                    <a:pt x="374005" y="107925"/>
                  </a:lnTo>
                  <a:lnTo>
                    <a:pt x="376353" y="109480"/>
                  </a:lnTo>
                  <a:lnTo>
                    <a:pt x="377263" y="109403"/>
                  </a:lnTo>
                  <a:lnTo>
                    <a:pt x="379124" y="112784"/>
                  </a:lnTo>
                  <a:lnTo>
                    <a:pt x="380954" y="115514"/>
                  </a:lnTo>
                  <a:lnTo>
                    <a:pt x="384651" y="115286"/>
                  </a:lnTo>
                  <a:lnTo>
                    <a:pt x="387197" y="116373"/>
                  </a:lnTo>
                  <a:lnTo>
                    <a:pt x="388056" y="115945"/>
                  </a:lnTo>
                  <a:lnTo>
                    <a:pt x="390838" y="117345"/>
                  </a:lnTo>
                  <a:lnTo>
                    <a:pt x="392479" y="116369"/>
                  </a:lnTo>
                  <a:lnTo>
                    <a:pt x="393569" y="116763"/>
                  </a:lnTo>
                  <a:lnTo>
                    <a:pt x="394845" y="116382"/>
                  </a:lnTo>
                  <a:lnTo>
                    <a:pt x="394566" y="115198"/>
                  </a:lnTo>
                  <a:lnTo>
                    <a:pt x="395661" y="114405"/>
                  </a:lnTo>
                  <a:lnTo>
                    <a:pt x="396470" y="116394"/>
                  </a:lnTo>
                  <a:lnTo>
                    <a:pt x="398753" y="114405"/>
                  </a:lnTo>
                  <a:lnTo>
                    <a:pt x="399835" y="114736"/>
                  </a:lnTo>
                  <a:lnTo>
                    <a:pt x="399522" y="118984"/>
                  </a:lnTo>
                  <a:lnTo>
                    <a:pt x="398876" y="122364"/>
                  </a:lnTo>
                  <a:lnTo>
                    <a:pt x="397492" y="123762"/>
                  </a:lnTo>
                  <a:lnTo>
                    <a:pt x="397387" y="125181"/>
                  </a:lnTo>
                  <a:lnTo>
                    <a:pt x="398077" y="129287"/>
                  </a:lnTo>
                  <a:lnTo>
                    <a:pt x="398964" y="130403"/>
                  </a:lnTo>
                  <a:lnTo>
                    <a:pt x="400454" y="128731"/>
                  </a:lnTo>
                  <a:lnTo>
                    <a:pt x="401812" y="128052"/>
                  </a:lnTo>
                  <a:lnTo>
                    <a:pt x="403416" y="128294"/>
                  </a:lnTo>
                  <a:lnTo>
                    <a:pt x="405238" y="130935"/>
                  </a:lnTo>
                  <a:lnTo>
                    <a:pt x="407002" y="130941"/>
                  </a:lnTo>
                  <a:lnTo>
                    <a:pt x="406935" y="132530"/>
                  </a:lnTo>
                  <a:lnTo>
                    <a:pt x="409694" y="132432"/>
                  </a:lnTo>
                  <a:lnTo>
                    <a:pt x="412241" y="132984"/>
                  </a:lnTo>
                  <a:lnTo>
                    <a:pt x="411954" y="134404"/>
                  </a:lnTo>
                  <a:lnTo>
                    <a:pt x="412905" y="135932"/>
                  </a:lnTo>
                  <a:lnTo>
                    <a:pt x="414425" y="136056"/>
                  </a:lnTo>
                  <a:lnTo>
                    <a:pt x="415510" y="137550"/>
                  </a:lnTo>
                  <a:lnTo>
                    <a:pt x="416736" y="136375"/>
                  </a:lnTo>
                  <a:lnTo>
                    <a:pt x="418535" y="136669"/>
                  </a:lnTo>
                  <a:lnTo>
                    <a:pt x="421653" y="135928"/>
                  </a:lnTo>
                  <a:lnTo>
                    <a:pt x="422594" y="136176"/>
                  </a:lnTo>
                  <a:lnTo>
                    <a:pt x="424393" y="134722"/>
                  </a:lnTo>
                  <a:lnTo>
                    <a:pt x="426335" y="136603"/>
                  </a:lnTo>
                  <a:lnTo>
                    <a:pt x="426554" y="134477"/>
                  </a:lnTo>
                  <a:lnTo>
                    <a:pt x="427924" y="132408"/>
                  </a:lnTo>
                  <a:lnTo>
                    <a:pt x="428908" y="133203"/>
                  </a:lnTo>
                  <a:lnTo>
                    <a:pt x="432618" y="133853"/>
                  </a:lnTo>
                  <a:lnTo>
                    <a:pt x="433719" y="132314"/>
                  </a:lnTo>
                  <a:lnTo>
                    <a:pt x="433058" y="130301"/>
                  </a:lnTo>
                  <a:lnTo>
                    <a:pt x="433294" y="129422"/>
                  </a:lnTo>
                  <a:lnTo>
                    <a:pt x="434614" y="128550"/>
                  </a:lnTo>
                  <a:lnTo>
                    <a:pt x="434492" y="127045"/>
                  </a:lnTo>
                  <a:lnTo>
                    <a:pt x="437607" y="126826"/>
                  </a:lnTo>
                  <a:lnTo>
                    <a:pt x="438037" y="128641"/>
                  </a:lnTo>
                  <a:lnTo>
                    <a:pt x="441429" y="130213"/>
                  </a:lnTo>
                  <a:lnTo>
                    <a:pt x="440096" y="135218"/>
                  </a:lnTo>
                  <a:lnTo>
                    <a:pt x="440483" y="136962"/>
                  </a:lnTo>
                  <a:lnTo>
                    <a:pt x="439979" y="138568"/>
                  </a:lnTo>
                  <a:lnTo>
                    <a:pt x="440622" y="139973"/>
                  </a:lnTo>
                  <a:lnTo>
                    <a:pt x="442685" y="140349"/>
                  </a:lnTo>
                  <a:lnTo>
                    <a:pt x="443181" y="141065"/>
                  </a:lnTo>
                  <a:lnTo>
                    <a:pt x="443190" y="142920"/>
                  </a:lnTo>
                  <a:lnTo>
                    <a:pt x="444535" y="141986"/>
                  </a:lnTo>
                  <a:lnTo>
                    <a:pt x="446603" y="143222"/>
                  </a:lnTo>
                  <a:lnTo>
                    <a:pt x="448040" y="141730"/>
                  </a:lnTo>
                  <a:lnTo>
                    <a:pt x="450458" y="141555"/>
                  </a:lnTo>
                  <a:lnTo>
                    <a:pt x="451690" y="142748"/>
                  </a:lnTo>
                  <a:lnTo>
                    <a:pt x="450592" y="144157"/>
                  </a:lnTo>
                  <a:lnTo>
                    <a:pt x="452094" y="146261"/>
                  </a:lnTo>
                  <a:lnTo>
                    <a:pt x="453473" y="145739"/>
                  </a:lnTo>
                  <a:lnTo>
                    <a:pt x="454858" y="146024"/>
                  </a:lnTo>
                  <a:lnTo>
                    <a:pt x="455346" y="148289"/>
                  </a:lnTo>
                  <a:lnTo>
                    <a:pt x="456183" y="148162"/>
                  </a:lnTo>
                  <a:lnTo>
                    <a:pt x="455876" y="150855"/>
                  </a:lnTo>
                  <a:lnTo>
                    <a:pt x="457066" y="152113"/>
                  </a:lnTo>
                  <a:lnTo>
                    <a:pt x="459089" y="151867"/>
                  </a:lnTo>
                  <a:lnTo>
                    <a:pt x="460538" y="153250"/>
                  </a:lnTo>
                  <a:lnTo>
                    <a:pt x="461183" y="154759"/>
                  </a:lnTo>
                  <a:lnTo>
                    <a:pt x="461339" y="157911"/>
                  </a:lnTo>
                  <a:lnTo>
                    <a:pt x="462443" y="159904"/>
                  </a:lnTo>
                  <a:lnTo>
                    <a:pt x="464126" y="161109"/>
                  </a:lnTo>
                  <a:lnTo>
                    <a:pt x="464835" y="160661"/>
                  </a:lnTo>
                  <a:lnTo>
                    <a:pt x="465284" y="158900"/>
                  </a:lnTo>
                  <a:lnTo>
                    <a:pt x="466912" y="158084"/>
                  </a:lnTo>
                  <a:lnTo>
                    <a:pt x="467996" y="156220"/>
                  </a:lnTo>
                  <a:lnTo>
                    <a:pt x="471520" y="156863"/>
                  </a:lnTo>
                  <a:lnTo>
                    <a:pt x="473274" y="158840"/>
                  </a:lnTo>
                  <a:lnTo>
                    <a:pt x="474073" y="160465"/>
                  </a:lnTo>
                  <a:lnTo>
                    <a:pt x="475057" y="161244"/>
                  </a:lnTo>
                  <a:lnTo>
                    <a:pt x="475585" y="163064"/>
                  </a:lnTo>
                  <a:lnTo>
                    <a:pt x="476524" y="163502"/>
                  </a:lnTo>
                  <a:lnTo>
                    <a:pt x="477765" y="162339"/>
                  </a:lnTo>
                  <a:lnTo>
                    <a:pt x="480564" y="162250"/>
                  </a:lnTo>
                  <a:lnTo>
                    <a:pt x="481584" y="161179"/>
                  </a:lnTo>
                  <a:lnTo>
                    <a:pt x="483064" y="161279"/>
                  </a:lnTo>
                  <a:lnTo>
                    <a:pt x="483469" y="162366"/>
                  </a:lnTo>
                  <a:lnTo>
                    <a:pt x="483537" y="163718"/>
                  </a:lnTo>
                  <a:lnTo>
                    <a:pt x="484525" y="165215"/>
                  </a:lnTo>
                  <a:lnTo>
                    <a:pt x="486905" y="166526"/>
                  </a:lnTo>
                  <a:lnTo>
                    <a:pt x="486826" y="168347"/>
                  </a:lnTo>
                  <a:lnTo>
                    <a:pt x="488269" y="168381"/>
                  </a:lnTo>
                  <a:lnTo>
                    <a:pt x="491191" y="169304"/>
                  </a:lnTo>
                  <a:lnTo>
                    <a:pt x="491730" y="171003"/>
                  </a:lnTo>
                  <a:lnTo>
                    <a:pt x="493725" y="170815"/>
                  </a:lnTo>
                  <a:lnTo>
                    <a:pt x="494547" y="170950"/>
                  </a:lnTo>
                  <a:lnTo>
                    <a:pt x="495370" y="175133"/>
                  </a:lnTo>
                  <a:lnTo>
                    <a:pt x="493302" y="175043"/>
                  </a:lnTo>
                  <a:lnTo>
                    <a:pt x="491400" y="175644"/>
                  </a:lnTo>
                  <a:lnTo>
                    <a:pt x="489247" y="176996"/>
                  </a:lnTo>
                  <a:lnTo>
                    <a:pt x="488880" y="177847"/>
                  </a:lnTo>
                  <a:lnTo>
                    <a:pt x="486669" y="179120"/>
                  </a:lnTo>
                  <a:lnTo>
                    <a:pt x="486429" y="180124"/>
                  </a:lnTo>
                  <a:lnTo>
                    <a:pt x="483426" y="180984"/>
                  </a:lnTo>
                  <a:lnTo>
                    <a:pt x="482136" y="181999"/>
                  </a:lnTo>
                  <a:lnTo>
                    <a:pt x="481049" y="184660"/>
                  </a:lnTo>
                  <a:lnTo>
                    <a:pt x="482015" y="185611"/>
                  </a:lnTo>
                  <a:lnTo>
                    <a:pt x="482149" y="186916"/>
                  </a:lnTo>
                  <a:lnTo>
                    <a:pt x="481226" y="190010"/>
                  </a:lnTo>
                  <a:lnTo>
                    <a:pt x="479352" y="190485"/>
                  </a:lnTo>
                  <a:lnTo>
                    <a:pt x="478579" y="189811"/>
                  </a:lnTo>
                  <a:lnTo>
                    <a:pt x="476802" y="190390"/>
                  </a:lnTo>
                  <a:lnTo>
                    <a:pt x="475685" y="193679"/>
                  </a:lnTo>
                  <a:lnTo>
                    <a:pt x="475489" y="195308"/>
                  </a:lnTo>
                  <a:lnTo>
                    <a:pt x="476315" y="196554"/>
                  </a:lnTo>
                  <a:lnTo>
                    <a:pt x="477712" y="197315"/>
                  </a:lnTo>
                  <a:lnTo>
                    <a:pt x="478868" y="199827"/>
                  </a:lnTo>
                  <a:lnTo>
                    <a:pt x="478407" y="200515"/>
                  </a:lnTo>
                  <a:lnTo>
                    <a:pt x="481031" y="201522"/>
                  </a:lnTo>
                  <a:lnTo>
                    <a:pt x="482775" y="203937"/>
                  </a:lnTo>
                  <a:lnTo>
                    <a:pt x="483563" y="205933"/>
                  </a:lnTo>
                  <a:lnTo>
                    <a:pt x="485628" y="207976"/>
                  </a:lnTo>
                  <a:lnTo>
                    <a:pt x="484227" y="210406"/>
                  </a:lnTo>
                  <a:lnTo>
                    <a:pt x="484015" y="212597"/>
                  </a:lnTo>
                  <a:lnTo>
                    <a:pt x="485507" y="213462"/>
                  </a:lnTo>
                  <a:lnTo>
                    <a:pt x="485687" y="214295"/>
                  </a:lnTo>
                  <a:lnTo>
                    <a:pt x="487315" y="214643"/>
                  </a:lnTo>
                  <a:lnTo>
                    <a:pt x="485732" y="215297"/>
                  </a:lnTo>
                  <a:lnTo>
                    <a:pt x="483378" y="218028"/>
                  </a:lnTo>
                  <a:lnTo>
                    <a:pt x="484124" y="219723"/>
                  </a:lnTo>
                  <a:lnTo>
                    <a:pt x="485192" y="220903"/>
                  </a:lnTo>
                  <a:lnTo>
                    <a:pt x="484635" y="223178"/>
                  </a:lnTo>
                  <a:lnTo>
                    <a:pt x="485758" y="223830"/>
                  </a:lnTo>
                  <a:lnTo>
                    <a:pt x="487809" y="223457"/>
                  </a:lnTo>
                  <a:lnTo>
                    <a:pt x="489830" y="224598"/>
                  </a:lnTo>
                  <a:lnTo>
                    <a:pt x="490439" y="227268"/>
                  </a:lnTo>
                  <a:lnTo>
                    <a:pt x="492475" y="228408"/>
                  </a:lnTo>
                  <a:lnTo>
                    <a:pt x="494899" y="230847"/>
                  </a:lnTo>
                  <a:lnTo>
                    <a:pt x="494365" y="232761"/>
                  </a:lnTo>
                  <a:lnTo>
                    <a:pt x="494824" y="234939"/>
                  </a:lnTo>
                  <a:lnTo>
                    <a:pt x="496229" y="236823"/>
                  </a:lnTo>
                  <a:lnTo>
                    <a:pt x="496444" y="238005"/>
                  </a:lnTo>
                  <a:lnTo>
                    <a:pt x="495905" y="241918"/>
                  </a:lnTo>
                  <a:lnTo>
                    <a:pt x="496655" y="243477"/>
                  </a:lnTo>
                  <a:lnTo>
                    <a:pt x="495799" y="245395"/>
                  </a:lnTo>
                  <a:lnTo>
                    <a:pt x="496001" y="247499"/>
                  </a:lnTo>
                  <a:lnTo>
                    <a:pt x="495511" y="248366"/>
                  </a:lnTo>
                  <a:lnTo>
                    <a:pt x="496274" y="249788"/>
                  </a:lnTo>
                  <a:lnTo>
                    <a:pt x="498854" y="253435"/>
                  </a:lnTo>
                  <a:lnTo>
                    <a:pt x="499419" y="255199"/>
                  </a:lnTo>
                  <a:lnTo>
                    <a:pt x="499459" y="259479"/>
                  </a:lnTo>
                  <a:lnTo>
                    <a:pt x="497651" y="260302"/>
                  </a:lnTo>
                  <a:lnTo>
                    <a:pt x="493953" y="263718"/>
                  </a:lnTo>
                  <a:lnTo>
                    <a:pt x="488582" y="266441"/>
                  </a:lnTo>
                  <a:lnTo>
                    <a:pt x="487162" y="266694"/>
                  </a:lnTo>
                  <a:lnTo>
                    <a:pt x="486571" y="266699"/>
                  </a:lnTo>
                  <a:lnTo>
                    <a:pt x="484987" y="266473"/>
                  </a:lnTo>
                  <a:lnTo>
                    <a:pt x="480305" y="264685"/>
                  </a:lnTo>
                  <a:lnTo>
                    <a:pt x="475498" y="261414"/>
                  </a:lnTo>
                  <a:lnTo>
                    <a:pt x="473140" y="259204"/>
                  </a:lnTo>
                  <a:lnTo>
                    <a:pt x="470386" y="257370"/>
                  </a:lnTo>
                  <a:lnTo>
                    <a:pt x="468562" y="257302"/>
                  </a:lnTo>
                  <a:lnTo>
                    <a:pt x="465801" y="257820"/>
                  </a:lnTo>
                  <a:lnTo>
                    <a:pt x="461833" y="258092"/>
                  </a:lnTo>
                  <a:lnTo>
                    <a:pt x="459354" y="257926"/>
                  </a:lnTo>
                  <a:lnTo>
                    <a:pt x="458982" y="259248"/>
                  </a:lnTo>
                  <a:lnTo>
                    <a:pt x="457268" y="260070"/>
                  </a:lnTo>
                  <a:lnTo>
                    <a:pt x="456448" y="263391"/>
                  </a:lnTo>
                  <a:lnTo>
                    <a:pt x="456803" y="265139"/>
                  </a:lnTo>
                  <a:lnTo>
                    <a:pt x="454519" y="267047"/>
                  </a:lnTo>
                  <a:lnTo>
                    <a:pt x="452969" y="269103"/>
                  </a:lnTo>
                  <a:lnTo>
                    <a:pt x="450786" y="270673"/>
                  </a:lnTo>
                  <a:lnTo>
                    <a:pt x="449583" y="272223"/>
                  </a:lnTo>
                  <a:lnTo>
                    <a:pt x="448921" y="271905"/>
                  </a:lnTo>
                  <a:lnTo>
                    <a:pt x="446193" y="272889"/>
                  </a:lnTo>
                  <a:lnTo>
                    <a:pt x="444837" y="274265"/>
                  </a:lnTo>
                  <a:lnTo>
                    <a:pt x="443612" y="273249"/>
                  </a:lnTo>
                  <a:lnTo>
                    <a:pt x="443724" y="271337"/>
                  </a:lnTo>
                  <a:lnTo>
                    <a:pt x="441160" y="271635"/>
                  </a:lnTo>
                  <a:lnTo>
                    <a:pt x="437808" y="271603"/>
                  </a:lnTo>
                  <a:lnTo>
                    <a:pt x="436428" y="271325"/>
                  </a:lnTo>
                  <a:lnTo>
                    <a:pt x="434298" y="269298"/>
                  </a:lnTo>
                  <a:lnTo>
                    <a:pt x="433260" y="270227"/>
                  </a:lnTo>
                  <a:lnTo>
                    <a:pt x="434202" y="271615"/>
                  </a:lnTo>
                  <a:lnTo>
                    <a:pt x="435597" y="271841"/>
                  </a:lnTo>
                  <a:lnTo>
                    <a:pt x="434951" y="273261"/>
                  </a:lnTo>
                  <a:lnTo>
                    <a:pt x="434749" y="275612"/>
                  </a:lnTo>
                  <a:lnTo>
                    <a:pt x="435065" y="276374"/>
                  </a:lnTo>
                  <a:lnTo>
                    <a:pt x="436735" y="275756"/>
                  </a:lnTo>
                  <a:lnTo>
                    <a:pt x="436254" y="279315"/>
                  </a:lnTo>
                  <a:lnTo>
                    <a:pt x="436573" y="281919"/>
                  </a:lnTo>
                  <a:lnTo>
                    <a:pt x="434461" y="282280"/>
                  </a:lnTo>
                  <a:lnTo>
                    <a:pt x="432071" y="281451"/>
                  </a:lnTo>
                  <a:lnTo>
                    <a:pt x="432842" y="279304"/>
                  </a:lnTo>
                  <a:lnTo>
                    <a:pt x="432074" y="278584"/>
                  </a:lnTo>
                  <a:lnTo>
                    <a:pt x="428576" y="279551"/>
                  </a:lnTo>
                  <a:lnTo>
                    <a:pt x="427274" y="278245"/>
                  </a:lnTo>
                  <a:lnTo>
                    <a:pt x="425258" y="278247"/>
                  </a:lnTo>
                  <a:lnTo>
                    <a:pt x="423692" y="279035"/>
                  </a:lnTo>
                  <a:lnTo>
                    <a:pt x="423166" y="281111"/>
                  </a:lnTo>
                  <a:lnTo>
                    <a:pt x="424448" y="281820"/>
                  </a:lnTo>
                  <a:lnTo>
                    <a:pt x="423738" y="282935"/>
                  </a:lnTo>
                  <a:lnTo>
                    <a:pt x="422562" y="283390"/>
                  </a:lnTo>
                  <a:lnTo>
                    <a:pt x="419855" y="280978"/>
                  </a:lnTo>
                  <a:lnTo>
                    <a:pt x="419079" y="283330"/>
                  </a:lnTo>
                  <a:lnTo>
                    <a:pt x="417496" y="284730"/>
                  </a:lnTo>
                  <a:lnTo>
                    <a:pt x="418512" y="285302"/>
                  </a:lnTo>
                  <a:lnTo>
                    <a:pt x="419022" y="287539"/>
                  </a:lnTo>
                  <a:lnTo>
                    <a:pt x="421199" y="286312"/>
                  </a:lnTo>
                  <a:lnTo>
                    <a:pt x="420377" y="284957"/>
                  </a:lnTo>
                  <a:lnTo>
                    <a:pt x="421530" y="284076"/>
                  </a:lnTo>
                  <a:lnTo>
                    <a:pt x="422808" y="285683"/>
                  </a:lnTo>
                  <a:lnTo>
                    <a:pt x="422040" y="286938"/>
                  </a:lnTo>
                  <a:lnTo>
                    <a:pt x="422043" y="288622"/>
                  </a:lnTo>
                  <a:lnTo>
                    <a:pt x="420877" y="288719"/>
                  </a:lnTo>
                  <a:lnTo>
                    <a:pt x="419724" y="290499"/>
                  </a:lnTo>
                  <a:lnTo>
                    <a:pt x="417869" y="289979"/>
                  </a:lnTo>
                  <a:lnTo>
                    <a:pt x="415634" y="290561"/>
                  </a:lnTo>
                  <a:lnTo>
                    <a:pt x="413933" y="291663"/>
                  </a:lnTo>
                  <a:lnTo>
                    <a:pt x="412604" y="291339"/>
                  </a:lnTo>
                  <a:lnTo>
                    <a:pt x="411023" y="293031"/>
                  </a:lnTo>
                  <a:lnTo>
                    <a:pt x="409782" y="292763"/>
                  </a:lnTo>
                  <a:lnTo>
                    <a:pt x="409783" y="291320"/>
                  </a:lnTo>
                  <a:lnTo>
                    <a:pt x="408387" y="290527"/>
                  </a:lnTo>
                  <a:lnTo>
                    <a:pt x="406459" y="290915"/>
                  </a:lnTo>
                  <a:lnTo>
                    <a:pt x="405451" y="290597"/>
                  </a:lnTo>
                  <a:lnTo>
                    <a:pt x="403861" y="291633"/>
                  </a:lnTo>
                  <a:lnTo>
                    <a:pt x="402150" y="291776"/>
                  </a:lnTo>
                  <a:lnTo>
                    <a:pt x="400277" y="293645"/>
                  </a:lnTo>
                  <a:lnTo>
                    <a:pt x="397959" y="294420"/>
                  </a:lnTo>
                  <a:lnTo>
                    <a:pt x="395567" y="295795"/>
                  </a:lnTo>
                  <a:lnTo>
                    <a:pt x="391542" y="295799"/>
                  </a:lnTo>
                  <a:lnTo>
                    <a:pt x="390623" y="294768"/>
                  </a:lnTo>
                  <a:lnTo>
                    <a:pt x="387781" y="294969"/>
                  </a:lnTo>
                  <a:lnTo>
                    <a:pt x="386300" y="295994"/>
                  </a:lnTo>
                  <a:lnTo>
                    <a:pt x="384309" y="295820"/>
                  </a:lnTo>
                  <a:lnTo>
                    <a:pt x="382954" y="293429"/>
                  </a:lnTo>
                  <a:lnTo>
                    <a:pt x="382377" y="293104"/>
                  </a:lnTo>
                  <a:lnTo>
                    <a:pt x="381869" y="292878"/>
                  </a:lnTo>
                  <a:lnTo>
                    <a:pt x="378792" y="294439"/>
                  </a:lnTo>
                  <a:lnTo>
                    <a:pt x="379003" y="296057"/>
                  </a:lnTo>
                  <a:lnTo>
                    <a:pt x="378338" y="296902"/>
                  </a:lnTo>
                  <a:lnTo>
                    <a:pt x="378934" y="298315"/>
                  </a:lnTo>
                  <a:lnTo>
                    <a:pt x="377980" y="300212"/>
                  </a:lnTo>
                  <a:lnTo>
                    <a:pt x="378363" y="302439"/>
                  </a:lnTo>
                  <a:lnTo>
                    <a:pt x="376561" y="302395"/>
                  </a:lnTo>
                  <a:lnTo>
                    <a:pt x="372753" y="303742"/>
                  </a:lnTo>
                  <a:lnTo>
                    <a:pt x="369915" y="304175"/>
                  </a:lnTo>
                  <a:lnTo>
                    <a:pt x="368117" y="304144"/>
                  </a:lnTo>
                  <a:lnTo>
                    <a:pt x="366471" y="304590"/>
                  </a:lnTo>
                  <a:lnTo>
                    <a:pt x="365965" y="306013"/>
                  </a:lnTo>
                  <a:lnTo>
                    <a:pt x="364764" y="307162"/>
                  </a:lnTo>
                  <a:lnTo>
                    <a:pt x="364645" y="308073"/>
                  </a:lnTo>
                  <a:lnTo>
                    <a:pt x="361306" y="310388"/>
                  </a:lnTo>
                  <a:lnTo>
                    <a:pt x="360416" y="312147"/>
                  </a:lnTo>
                  <a:lnTo>
                    <a:pt x="359083" y="312833"/>
                  </a:lnTo>
                  <a:lnTo>
                    <a:pt x="359039" y="314914"/>
                  </a:lnTo>
                  <a:lnTo>
                    <a:pt x="358409" y="316152"/>
                  </a:lnTo>
                  <a:lnTo>
                    <a:pt x="355405" y="317454"/>
                  </a:lnTo>
                  <a:lnTo>
                    <a:pt x="354197" y="316818"/>
                  </a:lnTo>
                  <a:lnTo>
                    <a:pt x="353833" y="314791"/>
                  </a:lnTo>
                  <a:lnTo>
                    <a:pt x="352798" y="315304"/>
                  </a:lnTo>
                  <a:lnTo>
                    <a:pt x="351293" y="314546"/>
                  </a:lnTo>
                  <a:lnTo>
                    <a:pt x="351646" y="313267"/>
                  </a:lnTo>
                  <a:lnTo>
                    <a:pt x="350288" y="311916"/>
                  </a:lnTo>
                  <a:lnTo>
                    <a:pt x="347684" y="312659"/>
                  </a:lnTo>
                  <a:lnTo>
                    <a:pt x="346000" y="315169"/>
                  </a:lnTo>
                  <a:lnTo>
                    <a:pt x="345211" y="315129"/>
                  </a:lnTo>
                  <a:lnTo>
                    <a:pt x="344508" y="313506"/>
                  </a:lnTo>
                  <a:lnTo>
                    <a:pt x="341887" y="313268"/>
                  </a:lnTo>
                  <a:lnTo>
                    <a:pt x="342218" y="311242"/>
                  </a:lnTo>
                  <a:lnTo>
                    <a:pt x="340767" y="309100"/>
                  </a:lnTo>
                  <a:lnTo>
                    <a:pt x="340383" y="307377"/>
                  </a:lnTo>
                  <a:lnTo>
                    <a:pt x="342424" y="304852"/>
                  </a:lnTo>
                  <a:lnTo>
                    <a:pt x="342186" y="302728"/>
                  </a:lnTo>
                  <a:lnTo>
                    <a:pt x="339384" y="302679"/>
                  </a:lnTo>
                  <a:lnTo>
                    <a:pt x="338664" y="301269"/>
                  </a:lnTo>
                  <a:lnTo>
                    <a:pt x="336837" y="300959"/>
                  </a:lnTo>
                  <a:lnTo>
                    <a:pt x="338521" y="296301"/>
                  </a:lnTo>
                  <a:lnTo>
                    <a:pt x="340319" y="295199"/>
                  </a:lnTo>
                  <a:lnTo>
                    <a:pt x="340315" y="292650"/>
                  </a:lnTo>
                  <a:lnTo>
                    <a:pt x="340897" y="291449"/>
                  </a:lnTo>
                  <a:lnTo>
                    <a:pt x="342302" y="290855"/>
                  </a:lnTo>
                  <a:lnTo>
                    <a:pt x="344869" y="290706"/>
                  </a:lnTo>
                  <a:lnTo>
                    <a:pt x="346324" y="287285"/>
                  </a:lnTo>
                  <a:lnTo>
                    <a:pt x="345539" y="285317"/>
                  </a:lnTo>
                  <a:lnTo>
                    <a:pt x="343289" y="284025"/>
                  </a:lnTo>
                  <a:lnTo>
                    <a:pt x="342105" y="282271"/>
                  </a:lnTo>
                  <a:lnTo>
                    <a:pt x="338670" y="282232"/>
                  </a:lnTo>
                  <a:lnTo>
                    <a:pt x="338385" y="281302"/>
                  </a:lnTo>
                  <a:lnTo>
                    <a:pt x="341589" y="280082"/>
                  </a:lnTo>
                  <a:lnTo>
                    <a:pt x="343418" y="278983"/>
                  </a:lnTo>
                  <a:lnTo>
                    <a:pt x="343659" y="277809"/>
                  </a:lnTo>
                  <a:lnTo>
                    <a:pt x="345181" y="277301"/>
                  </a:lnTo>
                  <a:lnTo>
                    <a:pt x="345457" y="276249"/>
                  </a:lnTo>
                  <a:lnTo>
                    <a:pt x="343142" y="273533"/>
                  </a:lnTo>
                  <a:lnTo>
                    <a:pt x="341172" y="272009"/>
                  </a:lnTo>
                  <a:lnTo>
                    <a:pt x="340559" y="269487"/>
                  </a:lnTo>
                  <a:lnTo>
                    <a:pt x="338831" y="270475"/>
                  </a:lnTo>
                  <a:lnTo>
                    <a:pt x="332993" y="270071"/>
                  </a:lnTo>
                  <a:lnTo>
                    <a:pt x="332539" y="268284"/>
                  </a:lnTo>
                  <a:lnTo>
                    <a:pt x="333895" y="265379"/>
                  </a:lnTo>
                  <a:lnTo>
                    <a:pt x="333238" y="263232"/>
                  </a:lnTo>
                  <a:lnTo>
                    <a:pt x="334735" y="260150"/>
                  </a:lnTo>
                  <a:lnTo>
                    <a:pt x="335167" y="258254"/>
                  </a:lnTo>
                  <a:lnTo>
                    <a:pt x="334562" y="257276"/>
                  </a:lnTo>
                  <a:lnTo>
                    <a:pt x="331104" y="259976"/>
                  </a:lnTo>
                  <a:lnTo>
                    <a:pt x="329505" y="261888"/>
                  </a:lnTo>
                  <a:lnTo>
                    <a:pt x="327152" y="263913"/>
                  </a:lnTo>
                  <a:lnTo>
                    <a:pt x="325990" y="264475"/>
                  </a:lnTo>
                  <a:lnTo>
                    <a:pt x="323617" y="266507"/>
                  </a:lnTo>
                  <a:lnTo>
                    <a:pt x="321078" y="269177"/>
                  </a:lnTo>
                  <a:lnTo>
                    <a:pt x="318361" y="272673"/>
                  </a:lnTo>
                  <a:lnTo>
                    <a:pt x="317582" y="273750"/>
                  </a:lnTo>
                  <a:lnTo>
                    <a:pt x="315624" y="275988"/>
                  </a:lnTo>
                  <a:lnTo>
                    <a:pt x="314970" y="277502"/>
                  </a:lnTo>
                  <a:lnTo>
                    <a:pt x="312095" y="279768"/>
                  </a:lnTo>
                  <a:lnTo>
                    <a:pt x="309499" y="284044"/>
                  </a:lnTo>
                  <a:lnTo>
                    <a:pt x="307649" y="286268"/>
                  </a:lnTo>
                  <a:lnTo>
                    <a:pt x="307350" y="286526"/>
                  </a:lnTo>
                  <a:lnTo>
                    <a:pt x="306806" y="286533"/>
                  </a:lnTo>
                  <a:lnTo>
                    <a:pt x="304213" y="285957"/>
                  </a:lnTo>
                  <a:lnTo>
                    <a:pt x="304384" y="287178"/>
                  </a:lnTo>
                  <a:lnTo>
                    <a:pt x="302976" y="287835"/>
                  </a:lnTo>
                  <a:lnTo>
                    <a:pt x="302465" y="284259"/>
                  </a:lnTo>
                  <a:lnTo>
                    <a:pt x="301493" y="281340"/>
                  </a:lnTo>
                  <a:lnTo>
                    <a:pt x="300003" y="281252"/>
                  </a:lnTo>
                  <a:lnTo>
                    <a:pt x="297177" y="283128"/>
                  </a:lnTo>
                  <a:lnTo>
                    <a:pt x="296091" y="285002"/>
                  </a:lnTo>
                  <a:lnTo>
                    <a:pt x="294603" y="284961"/>
                  </a:lnTo>
                  <a:lnTo>
                    <a:pt x="293784" y="280975"/>
                  </a:lnTo>
                  <a:lnTo>
                    <a:pt x="292143" y="275109"/>
                  </a:lnTo>
                  <a:lnTo>
                    <a:pt x="292400" y="274066"/>
                  </a:lnTo>
                  <a:lnTo>
                    <a:pt x="294297" y="272121"/>
                  </a:lnTo>
                  <a:lnTo>
                    <a:pt x="298114" y="268727"/>
                  </a:lnTo>
                  <a:lnTo>
                    <a:pt x="298772" y="267466"/>
                  </a:lnTo>
                  <a:lnTo>
                    <a:pt x="299774" y="263683"/>
                  </a:lnTo>
                  <a:lnTo>
                    <a:pt x="298552" y="263283"/>
                  </a:lnTo>
                  <a:lnTo>
                    <a:pt x="296466" y="265491"/>
                  </a:lnTo>
                  <a:lnTo>
                    <a:pt x="295193" y="268524"/>
                  </a:lnTo>
                  <a:lnTo>
                    <a:pt x="294259" y="269525"/>
                  </a:lnTo>
                  <a:lnTo>
                    <a:pt x="293116" y="268831"/>
                  </a:lnTo>
                  <a:lnTo>
                    <a:pt x="293302" y="264177"/>
                  </a:lnTo>
                  <a:lnTo>
                    <a:pt x="292841" y="263295"/>
                  </a:lnTo>
                  <a:lnTo>
                    <a:pt x="290702" y="261936"/>
                  </a:lnTo>
                  <a:lnTo>
                    <a:pt x="289451" y="261917"/>
                  </a:lnTo>
                  <a:lnTo>
                    <a:pt x="287752" y="263019"/>
                  </a:lnTo>
                  <a:lnTo>
                    <a:pt x="285935" y="264826"/>
                  </a:lnTo>
                  <a:lnTo>
                    <a:pt x="284551" y="265619"/>
                  </a:lnTo>
                  <a:lnTo>
                    <a:pt x="283967" y="268739"/>
                  </a:lnTo>
                  <a:lnTo>
                    <a:pt x="282613" y="270858"/>
                  </a:lnTo>
                  <a:lnTo>
                    <a:pt x="280789" y="272222"/>
                  </a:lnTo>
                  <a:lnTo>
                    <a:pt x="280282" y="271554"/>
                  </a:lnTo>
                  <a:lnTo>
                    <a:pt x="278428" y="274153"/>
                  </a:lnTo>
                  <a:lnTo>
                    <a:pt x="277675" y="276156"/>
                  </a:lnTo>
                  <a:lnTo>
                    <a:pt x="276807" y="275618"/>
                  </a:lnTo>
                  <a:lnTo>
                    <a:pt x="275346" y="276169"/>
                  </a:lnTo>
                  <a:lnTo>
                    <a:pt x="273682" y="274397"/>
                  </a:lnTo>
                  <a:lnTo>
                    <a:pt x="272554" y="274710"/>
                  </a:lnTo>
                  <a:lnTo>
                    <a:pt x="270306" y="273858"/>
                  </a:lnTo>
                  <a:lnTo>
                    <a:pt x="267922" y="275640"/>
                  </a:lnTo>
                  <a:lnTo>
                    <a:pt x="265986" y="274815"/>
                  </a:lnTo>
                  <a:lnTo>
                    <a:pt x="265592" y="273475"/>
                  </a:lnTo>
                  <a:lnTo>
                    <a:pt x="262853" y="272990"/>
                  </a:lnTo>
                  <a:lnTo>
                    <a:pt x="261755" y="273150"/>
                  </a:lnTo>
                  <a:lnTo>
                    <a:pt x="260962" y="274390"/>
                  </a:lnTo>
                  <a:lnTo>
                    <a:pt x="260801" y="275736"/>
                  </a:lnTo>
                  <a:lnTo>
                    <a:pt x="259708" y="277271"/>
                  </a:lnTo>
                  <a:lnTo>
                    <a:pt x="258608" y="278029"/>
                  </a:lnTo>
                  <a:lnTo>
                    <a:pt x="257294" y="279889"/>
                  </a:lnTo>
                  <a:lnTo>
                    <a:pt x="254842" y="279698"/>
                  </a:lnTo>
                  <a:lnTo>
                    <a:pt x="253794" y="281200"/>
                  </a:lnTo>
                  <a:lnTo>
                    <a:pt x="252191" y="281737"/>
                  </a:lnTo>
                  <a:lnTo>
                    <a:pt x="251718" y="283333"/>
                  </a:lnTo>
                  <a:lnTo>
                    <a:pt x="251457" y="280838"/>
                  </a:lnTo>
                  <a:lnTo>
                    <a:pt x="252998" y="277987"/>
                  </a:lnTo>
                  <a:lnTo>
                    <a:pt x="252989" y="276697"/>
                  </a:lnTo>
                  <a:lnTo>
                    <a:pt x="248221" y="273745"/>
                  </a:lnTo>
                  <a:lnTo>
                    <a:pt x="249196" y="271239"/>
                  </a:lnTo>
                  <a:lnTo>
                    <a:pt x="247736" y="272001"/>
                  </a:lnTo>
                  <a:lnTo>
                    <a:pt x="247455" y="273111"/>
                  </a:lnTo>
                  <a:lnTo>
                    <a:pt x="245722" y="273737"/>
                  </a:lnTo>
                  <a:lnTo>
                    <a:pt x="244944" y="271463"/>
                  </a:lnTo>
                  <a:lnTo>
                    <a:pt x="240720" y="271278"/>
                  </a:lnTo>
                  <a:lnTo>
                    <a:pt x="239103" y="269622"/>
                  </a:lnTo>
                  <a:lnTo>
                    <a:pt x="237688" y="269619"/>
                  </a:lnTo>
                  <a:lnTo>
                    <a:pt x="237344" y="268664"/>
                  </a:lnTo>
                  <a:lnTo>
                    <a:pt x="238166" y="267168"/>
                  </a:lnTo>
                  <a:lnTo>
                    <a:pt x="238392" y="265074"/>
                  </a:lnTo>
                  <a:lnTo>
                    <a:pt x="236743" y="264653"/>
                  </a:lnTo>
                  <a:lnTo>
                    <a:pt x="232662" y="261338"/>
                  </a:lnTo>
                  <a:lnTo>
                    <a:pt x="231280" y="261424"/>
                  </a:lnTo>
                  <a:lnTo>
                    <a:pt x="230383" y="259837"/>
                  </a:lnTo>
                  <a:lnTo>
                    <a:pt x="230985" y="258127"/>
                  </a:lnTo>
                  <a:lnTo>
                    <a:pt x="229452" y="258495"/>
                  </a:lnTo>
                  <a:lnTo>
                    <a:pt x="228009" y="256997"/>
                  </a:lnTo>
                  <a:lnTo>
                    <a:pt x="225824" y="256457"/>
                  </a:lnTo>
                  <a:lnTo>
                    <a:pt x="224713" y="256713"/>
                  </a:lnTo>
                  <a:lnTo>
                    <a:pt x="222604" y="254403"/>
                  </a:lnTo>
                  <a:lnTo>
                    <a:pt x="221321" y="253448"/>
                  </a:lnTo>
                  <a:lnTo>
                    <a:pt x="217685" y="252034"/>
                  </a:lnTo>
                  <a:lnTo>
                    <a:pt x="215897" y="252333"/>
                  </a:lnTo>
                  <a:lnTo>
                    <a:pt x="214572" y="254180"/>
                  </a:lnTo>
                  <a:lnTo>
                    <a:pt x="213028" y="254653"/>
                  </a:lnTo>
                  <a:lnTo>
                    <a:pt x="209744" y="253823"/>
                  </a:lnTo>
                  <a:lnTo>
                    <a:pt x="208333" y="254251"/>
                  </a:lnTo>
                  <a:lnTo>
                    <a:pt x="206748" y="253649"/>
                  </a:lnTo>
                  <a:lnTo>
                    <a:pt x="204648" y="253860"/>
                  </a:lnTo>
                  <a:lnTo>
                    <a:pt x="203104" y="251618"/>
                  </a:lnTo>
                  <a:lnTo>
                    <a:pt x="202269" y="251472"/>
                  </a:lnTo>
                  <a:lnTo>
                    <a:pt x="199717" y="252116"/>
                  </a:lnTo>
                  <a:lnTo>
                    <a:pt x="197323" y="251313"/>
                  </a:lnTo>
                  <a:lnTo>
                    <a:pt x="196056" y="252413"/>
                  </a:lnTo>
                  <a:lnTo>
                    <a:pt x="194305" y="252438"/>
                  </a:lnTo>
                  <a:lnTo>
                    <a:pt x="193310" y="249528"/>
                  </a:lnTo>
                  <a:lnTo>
                    <a:pt x="191165" y="250143"/>
                  </a:lnTo>
                  <a:lnTo>
                    <a:pt x="190425" y="248744"/>
                  </a:lnTo>
                  <a:lnTo>
                    <a:pt x="188298" y="246860"/>
                  </a:lnTo>
                  <a:lnTo>
                    <a:pt x="188327" y="245794"/>
                  </a:lnTo>
                  <a:lnTo>
                    <a:pt x="186357" y="245290"/>
                  </a:lnTo>
                  <a:lnTo>
                    <a:pt x="185777" y="243804"/>
                  </a:lnTo>
                  <a:lnTo>
                    <a:pt x="184867" y="243209"/>
                  </a:lnTo>
                  <a:lnTo>
                    <a:pt x="180695" y="243145"/>
                  </a:lnTo>
                  <a:lnTo>
                    <a:pt x="175006" y="242510"/>
                  </a:lnTo>
                  <a:lnTo>
                    <a:pt x="171222" y="242527"/>
                  </a:lnTo>
                  <a:lnTo>
                    <a:pt x="169098" y="241744"/>
                  </a:lnTo>
                  <a:lnTo>
                    <a:pt x="164710" y="241432"/>
                  </a:lnTo>
                  <a:lnTo>
                    <a:pt x="164267" y="240523"/>
                  </a:lnTo>
                  <a:lnTo>
                    <a:pt x="164349" y="237890"/>
                  </a:lnTo>
                  <a:lnTo>
                    <a:pt x="162655" y="238001"/>
                  </a:lnTo>
                  <a:lnTo>
                    <a:pt x="157831" y="236786"/>
                  </a:lnTo>
                  <a:lnTo>
                    <a:pt x="156446" y="237656"/>
                  </a:lnTo>
                  <a:lnTo>
                    <a:pt x="154397" y="237246"/>
                  </a:lnTo>
                  <a:lnTo>
                    <a:pt x="153338" y="238644"/>
                  </a:lnTo>
                  <a:lnTo>
                    <a:pt x="153534" y="242118"/>
                  </a:lnTo>
                  <a:lnTo>
                    <a:pt x="152217" y="243182"/>
                  </a:lnTo>
                  <a:lnTo>
                    <a:pt x="150720" y="243681"/>
                  </a:lnTo>
                  <a:lnTo>
                    <a:pt x="149547" y="243060"/>
                  </a:lnTo>
                  <a:lnTo>
                    <a:pt x="149053" y="241757"/>
                  </a:lnTo>
                  <a:lnTo>
                    <a:pt x="146784" y="240384"/>
                  </a:lnTo>
                  <a:lnTo>
                    <a:pt x="143361" y="242094"/>
                  </a:lnTo>
                  <a:lnTo>
                    <a:pt x="141454" y="242103"/>
                  </a:lnTo>
                  <a:lnTo>
                    <a:pt x="139092" y="241609"/>
                  </a:lnTo>
                  <a:lnTo>
                    <a:pt x="136811" y="243160"/>
                  </a:lnTo>
                  <a:lnTo>
                    <a:pt x="136528" y="244678"/>
                  </a:lnTo>
                  <a:lnTo>
                    <a:pt x="138368" y="245997"/>
                  </a:lnTo>
                  <a:lnTo>
                    <a:pt x="139747" y="245994"/>
                  </a:lnTo>
                  <a:lnTo>
                    <a:pt x="140758" y="246988"/>
                  </a:lnTo>
                  <a:lnTo>
                    <a:pt x="138190" y="248984"/>
                  </a:lnTo>
                  <a:lnTo>
                    <a:pt x="137593" y="250257"/>
                  </a:lnTo>
                  <a:lnTo>
                    <a:pt x="137507" y="252111"/>
                  </a:lnTo>
                  <a:lnTo>
                    <a:pt x="138074" y="253331"/>
                  </a:lnTo>
                  <a:lnTo>
                    <a:pt x="139513" y="253747"/>
                  </a:lnTo>
                  <a:lnTo>
                    <a:pt x="139373" y="254961"/>
                  </a:lnTo>
                  <a:lnTo>
                    <a:pt x="140293" y="257344"/>
                  </a:lnTo>
                  <a:lnTo>
                    <a:pt x="143372" y="257929"/>
                  </a:lnTo>
                  <a:lnTo>
                    <a:pt x="144696" y="258921"/>
                  </a:lnTo>
                  <a:lnTo>
                    <a:pt x="146259" y="262805"/>
                  </a:lnTo>
                  <a:lnTo>
                    <a:pt x="145555" y="263997"/>
                  </a:lnTo>
                  <a:lnTo>
                    <a:pt x="143645" y="265155"/>
                  </a:lnTo>
                  <a:lnTo>
                    <a:pt x="141122" y="267327"/>
                  </a:lnTo>
                  <a:lnTo>
                    <a:pt x="138701" y="268737"/>
                  </a:lnTo>
                  <a:lnTo>
                    <a:pt x="137531" y="268844"/>
                  </a:lnTo>
                  <a:lnTo>
                    <a:pt x="134828" y="267309"/>
                  </a:lnTo>
                  <a:lnTo>
                    <a:pt x="133808" y="268951"/>
                  </a:lnTo>
                  <a:lnTo>
                    <a:pt x="133658" y="270877"/>
                  </a:lnTo>
                  <a:lnTo>
                    <a:pt x="131523" y="271616"/>
                  </a:lnTo>
                  <a:lnTo>
                    <a:pt x="128923" y="273147"/>
                  </a:lnTo>
                  <a:lnTo>
                    <a:pt x="128109" y="272998"/>
                  </a:lnTo>
                  <a:lnTo>
                    <a:pt x="126985" y="270659"/>
                  </a:lnTo>
                  <a:lnTo>
                    <a:pt x="125218" y="271130"/>
                  </a:lnTo>
                  <a:lnTo>
                    <a:pt x="123702" y="270340"/>
                  </a:lnTo>
                  <a:lnTo>
                    <a:pt x="123566" y="268531"/>
                  </a:lnTo>
                  <a:lnTo>
                    <a:pt x="122813" y="267596"/>
                  </a:lnTo>
                  <a:lnTo>
                    <a:pt x="119062" y="264828"/>
                  </a:lnTo>
                  <a:lnTo>
                    <a:pt x="117017" y="264255"/>
                  </a:lnTo>
                  <a:lnTo>
                    <a:pt x="115255" y="264309"/>
                  </a:lnTo>
                  <a:lnTo>
                    <a:pt x="114232" y="263034"/>
                  </a:lnTo>
                  <a:lnTo>
                    <a:pt x="112209" y="261668"/>
                  </a:lnTo>
                  <a:lnTo>
                    <a:pt x="109035" y="262173"/>
                  </a:lnTo>
                  <a:lnTo>
                    <a:pt x="106470" y="263138"/>
                  </a:lnTo>
                  <a:lnTo>
                    <a:pt x="101086" y="262786"/>
                  </a:lnTo>
                  <a:lnTo>
                    <a:pt x="99013" y="263520"/>
                  </a:lnTo>
                  <a:lnTo>
                    <a:pt x="96561" y="262747"/>
                  </a:lnTo>
                  <a:lnTo>
                    <a:pt x="93408" y="263105"/>
                  </a:lnTo>
                  <a:lnTo>
                    <a:pt x="91541" y="263588"/>
                  </a:lnTo>
                  <a:lnTo>
                    <a:pt x="89072" y="265750"/>
                  </a:lnTo>
                  <a:lnTo>
                    <a:pt x="89495" y="269064"/>
                  </a:lnTo>
                  <a:lnTo>
                    <a:pt x="86593" y="270223"/>
                  </a:lnTo>
                  <a:lnTo>
                    <a:pt x="86646" y="271980"/>
                  </a:lnTo>
                  <a:lnTo>
                    <a:pt x="85712" y="272949"/>
                  </a:lnTo>
                  <a:lnTo>
                    <a:pt x="86631" y="274655"/>
                  </a:lnTo>
                  <a:lnTo>
                    <a:pt x="84271" y="275031"/>
                  </a:lnTo>
                  <a:lnTo>
                    <a:pt x="83289" y="275640"/>
                  </a:lnTo>
                  <a:lnTo>
                    <a:pt x="82561" y="273863"/>
                  </a:lnTo>
                  <a:lnTo>
                    <a:pt x="79821" y="273073"/>
                  </a:lnTo>
                  <a:lnTo>
                    <a:pt x="77631" y="273558"/>
                  </a:lnTo>
                  <a:lnTo>
                    <a:pt x="76553" y="275094"/>
                  </a:lnTo>
                  <a:lnTo>
                    <a:pt x="74778" y="274469"/>
                  </a:lnTo>
                  <a:lnTo>
                    <a:pt x="73031" y="276459"/>
                  </a:lnTo>
                  <a:lnTo>
                    <a:pt x="72040" y="279069"/>
                  </a:lnTo>
                  <a:lnTo>
                    <a:pt x="70274" y="279112"/>
                  </a:lnTo>
                  <a:lnTo>
                    <a:pt x="70100" y="280740"/>
                  </a:lnTo>
                  <a:lnTo>
                    <a:pt x="68322" y="280853"/>
                  </a:lnTo>
                  <a:lnTo>
                    <a:pt x="68344" y="282600"/>
                  </a:lnTo>
                  <a:lnTo>
                    <a:pt x="67506" y="283135"/>
                  </a:lnTo>
                  <a:lnTo>
                    <a:pt x="66675" y="285200"/>
                  </a:lnTo>
                  <a:lnTo>
                    <a:pt x="67430" y="286310"/>
                  </a:lnTo>
                  <a:lnTo>
                    <a:pt x="64634" y="288441"/>
                  </a:lnTo>
                  <a:lnTo>
                    <a:pt x="64312" y="289499"/>
                  </a:lnTo>
                  <a:lnTo>
                    <a:pt x="65383" y="290806"/>
                  </a:lnTo>
                  <a:lnTo>
                    <a:pt x="62732" y="292573"/>
                  </a:lnTo>
                  <a:lnTo>
                    <a:pt x="62487" y="295027"/>
                  </a:lnTo>
                  <a:lnTo>
                    <a:pt x="63291" y="297332"/>
                  </a:lnTo>
                  <a:lnTo>
                    <a:pt x="63259" y="298794"/>
                  </a:lnTo>
                  <a:lnTo>
                    <a:pt x="60878" y="301173"/>
                  </a:lnTo>
                  <a:lnTo>
                    <a:pt x="59019" y="301907"/>
                  </a:lnTo>
                  <a:lnTo>
                    <a:pt x="57206" y="303330"/>
                  </a:lnTo>
                  <a:lnTo>
                    <a:pt x="58377" y="304963"/>
                  </a:lnTo>
                  <a:lnTo>
                    <a:pt x="58209" y="306909"/>
                  </a:lnTo>
                  <a:lnTo>
                    <a:pt x="57438" y="307837"/>
                  </a:lnTo>
                  <a:lnTo>
                    <a:pt x="58254" y="310687"/>
                  </a:lnTo>
                  <a:lnTo>
                    <a:pt x="55581" y="310882"/>
                  </a:lnTo>
                  <a:lnTo>
                    <a:pt x="54483" y="308992"/>
                  </a:lnTo>
                  <a:lnTo>
                    <a:pt x="51071" y="306408"/>
                  </a:lnTo>
                  <a:lnTo>
                    <a:pt x="49544" y="307229"/>
                  </a:lnTo>
                  <a:lnTo>
                    <a:pt x="47717" y="303890"/>
                  </a:lnTo>
                  <a:lnTo>
                    <a:pt x="49748" y="299833"/>
                  </a:lnTo>
                  <a:lnTo>
                    <a:pt x="47344" y="298172"/>
                  </a:lnTo>
                  <a:lnTo>
                    <a:pt x="47939" y="296628"/>
                  </a:lnTo>
                  <a:lnTo>
                    <a:pt x="47850" y="293196"/>
                  </a:lnTo>
                  <a:lnTo>
                    <a:pt x="44844" y="290286"/>
                  </a:lnTo>
                  <a:lnTo>
                    <a:pt x="44041" y="290131"/>
                  </a:lnTo>
                  <a:lnTo>
                    <a:pt x="42777" y="291926"/>
                  </a:lnTo>
                  <a:lnTo>
                    <a:pt x="42858" y="293242"/>
                  </a:lnTo>
                  <a:lnTo>
                    <a:pt x="40709" y="292959"/>
                  </a:lnTo>
                  <a:lnTo>
                    <a:pt x="39677" y="293952"/>
                  </a:lnTo>
                  <a:lnTo>
                    <a:pt x="39747" y="294958"/>
                  </a:lnTo>
                  <a:lnTo>
                    <a:pt x="35488" y="295714"/>
                  </a:lnTo>
                  <a:lnTo>
                    <a:pt x="36043" y="293832"/>
                  </a:lnTo>
                  <a:lnTo>
                    <a:pt x="36410" y="290347"/>
                  </a:lnTo>
                  <a:lnTo>
                    <a:pt x="37022" y="289521"/>
                  </a:lnTo>
                  <a:lnTo>
                    <a:pt x="36276" y="287981"/>
                  </a:lnTo>
                  <a:lnTo>
                    <a:pt x="32528" y="286662"/>
                  </a:lnTo>
                  <a:lnTo>
                    <a:pt x="32064" y="284985"/>
                  </a:lnTo>
                  <a:lnTo>
                    <a:pt x="33315" y="283105"/>
                  </a:lnTo>
                  <a:lnTo>
                    <a:pt x="33378" y="279058"/>
                  </a:lnTo>
                  <a:lnTo>
                    <a:pt x="35058" y="277488"/>
                  </a:lnTo>
                  <a:lnTo>
                    <a:pt x="32311" y="275864"/>
                  </a:lnTo>
                  <a:lnTo>
                    <a:pt x="33355" y="273177"/>
                  </a:lnTo>
                  <a:lnTo>
                    <a:pt x="32270" y="272447"/>
                  </a:lnTo>
                  <a:lnTo>
                    <a:pt x="31372" y="272934"/>
                  </a:lnTo>
                  <a:lnTo>
                    <a:pt x="30876" y="271396"/>
                  </a:lnTo>
                  <a:lnTo>
                    <a:pt x="27660" y="272924"/>
                  </a:lnTo>
                  <a:lnTo>
                    <a:pt x="27619" y="271199"/>
                  </a:lnTo>
                  <a:lnTo>
                    <a:pt x="26044" y="271093"/>
                  </a:lnTo>
                  <a:lnTo>
                    <a:pt x="24115" y="271507"/>
                  </a:lnTo>
                  <a:lnTo>
                    <a:pt x="23510" y="270362"/>
                  </a:lnTo>
                  <a:lnTo>
                    <a:pt x="22053" y="269795"/>
                  </a:lnTo>
                  <a:lnTo>
                    <a:pt x="22522" y="268855"/>
                  </a:lnTo>
                  <a:lnTo>
                    <a:pt x="20912" y="267929"/>
                  </a:lnTo>
                  <a:lnTo>
                    <a:pt x="20136" y="266680"/>
                  </a:lnTo>
                  <a:lnTo>
                    <a:pt x="20496" y="265307"/>
                  </a:lnTo>
                  <a:lnTo>
                    <a:pt x="19866" y="264485"/>
                  </a:lnTo>
                  <a:lnTo>
                    <a:pt x="20109" y="260876"/>
                  </a:lnTo>
                  <a:lnTo>
                    <a:pt x="19490" y="260014"/>
                  </a:lnTo>
                  <a:lnTo>
                    <a:pt x="19177" y="257735"/>
                  </a:lnTo>
                  <a:lnTo>
                    <a:pt x="17068" y="256756"/>
                  </a:lnTo>
                  <a:lnTo>
                    <a:pt x="16443" y="255935"/>
                  </a:lnTo>
                  <a:lnTo>
                    <a:pt x="15024" y="256042"/>
                  </a:lnTo>
                  <a:lnTo>
                    <a:pt x="13475" y="257585"/>
                  </a:lnTo>
                  <a:lnTo>
                    <a:pt x="13624" y="258593"/>
                  </a:lnTo>
                  <a:lnTo>
                    <a:pt x="12195" y="259478"/>
                  </a:lnTo>
                  <a:lnTo>
                    <a:pt x="9942" y="263558"/>
                  </a:lnTo>
                  <a:lnTo>
                    <a:pt x="11620" y="264603"/>
                  </a:lnTo>
                  <a:lnTo>
                    <a:pt x="10953" y="265511"/>
                  </a:lnTo>
                  <a:lnTo>
                    <a:pt x="9566" y="265631"/>
                  </a:lnTo>
                  <a:lnTo>
                    <a:pt x="8905" y="267657"/>
                  </a:lnTo>
                  <a:lnTo>
                    <a:pt x="7812" y="266555"/>
                  </a:lnTo>
                  <a:lnTo>
                    <a:pt x="6403" y="266081"/>
                  </a:lnTo>
                  <a:lnTo>
                    <a:pt x="5941" y="265257"/>
                  </a:lnTo>
                  <a:lnTo>
                    <a:pt x="4435" y="265268"/>
                  </a:lnTo>
                  <a:lnTo>
                    <a:pt x="5008" y="263317"/>
                  </a:lnTo>
                  <a:lnTo>
                    <a:pt x="3138" y="261839"/>
                  </a:lnTo>
                  <a:lnTo>
                    <a:pt x="3622" y="259777"/>
                  </a:lnTo>
                  <a:lnTo>
                    <a:pt x="1674" y="259690"/>
                  </a:lnTo>
                  <a:lnTo>
                    <a:pt x="0" y="259511"/>
                  </a:lnTo>
                  <a:lnTo>
                    <a:pt x="211" y="257837"/>
                  </a:lnTo>
                  <a:lnTo>
                    <a:pt x="2570" y="256634"/>
                  </a:lnTo>
                  <a:lnTo>
                    <a:pt x="4218" y="254998"/>
                  </a:lnTo>
                  <a:lnTo>
                    <a:pt x="6429" y="256164"/>
                  </a:lnTo>
                  <a:lnTo>
                    <a:pt x="9071" y="255091"/>
                  </a:lnTo>
                  <a:lnTo>
                    <a:pt x="10053" y="253746"/>
                  </a:lnTo>
                  <a:lnTo>
                    <a:pt x="9514" y="251269"/>
                  </a:lnTo>
                  <a:lnTo>
                    <a:pt x="11217" y="246732"/>
                  </a:lnTo>
                  <a:lnTo>
                    <a:pt x="10352" y="245720"/>
                  </a:lnTo>
                  <a:lnTo>
                    <a:pt x="10468" y="242939"/>
                  </a:lnTo>
                  <a:lnTo>
                    <a:pt x="9965" y="240781"/>
                  </a:lnTo>
                  <a:lnTo>
                    <a:pt x="11461" y="238406"/>
                  </a:lnTo>
                  <a:lnTo>
                    <a:pt x="12838" y="234603"/>
                  </a:lnTo>
                  <a:lnTo>
                    <a:pt x="11858" y="234041"/>
                  </a:lnTo>
                  <a:lnTo>
                    <a:pt x="12929" y="229428"/>
                  </a:lnTo>
                  <a:lnTo>
                    <a:pt x="13783" y="227352"/>
                  </a:lnTo>
                  <a:lnTo>
                    <a:pt x="11841" y="226563"/>
                  </a:lnTo>
                  <a:lnTo>
                    <a:pt x="10091" y="224315"/>
                  </a:lnTo>
                  <a:lnTo>
                    <a:pt x="9454" y="222802"/>
                  </a:lnTo>
                  <a:lnTo>
                    <a:pt x="8379" y="222714"/>
                  </a:lnTo>
                  <a:lnTo>
                    <a:pt x="5899" y="219506"/>
                  </a:lnTo>
                  <a:lnTo>
                    <a:pt x="4148" y="219931"/>
                  </a:lnTo>
                  <a:lnTo>
                    <a:pt x="2192" y="218235"/>
                  </a:lnTo>
                  <a:lnTo>
                    <a:pt x="3387" y="216964"/>
                  </a:lnTo>
                  <a:lnTo>
                    <a:pt x="4003" y="215370"/>
                  </a:lnTo>
                  <a:lnTo>
                    <a:pt x="2907" y="213320"/>
                  </a:lnTo>
                  <a:lnTo>
                    <a:pt x="3460" y="212634"/>
                  </a:lnTo>
                  <a:lnTo>
                    <a:pt x="2958" y="210858"/>
                  </a:lnTo>
                  <a:lnTo>
                    <a:pt x="3590" y="209928"/>
                  </a:lnTo>
                  <a:lnTo>
                    <a:pt x="5319" y="209534"/>
                  </a:lnTo>
                  <a:lnTo>
                    <a:pt x="7141" y="209919"/>
                  </a:lnTo>
                  <a:lnTo>
                    <a:pt x="7954" y="208986"/>
                  </a:lnTo>
                  <a:lnTo>
                    <a:pt x="9333" y="208986"/>
                  </a:lnTo>
                  <a:lnTo>
                    <a:pt x="10130" y="209761"/>
                  </a:lnTo>
                  <a:lnTo>
                    <a:pt x="12036" y="209976"/>
                  </a:lnTo>
                  <a:lnTo>
                    <a:pt x="12846" y="211412"/>
                  </a:lnTo>
                  <a:lnTo>
                    <a:pt x="13753" y="210128"/>
                  </a:lnTo>
                  <a:lnTo>
                    <a:pt x="15663" y="208920"/>
                  </a:lnTo>
                  <a:lnTo>
                    <a:pt x="17066" y="206873"/>
                  </a:lnTo>
                  <a:lnTo>
                    <a:pt x="18087" y="206286"/>
                  </a:lnTo>
                  <a:lnTo>
                    <a:pt x="17618" y="203321"/>
                  </a:lnTo>
                  <a:lnTo>
                    <a:pt x="19180" y="202506"/>
                  </a:lnTo>
                  <a:lnTo>
                    <a:pt x="20736" y="202649"/>
                  </a:lnTo>
                  <a:lnTo>
                    <a:pt x="21349" y="204501"/>
                  </a:lnTo>
                  <a:lnTo>
                    <a:pt x="21310" y="205794"/>
                  </a:lnTo>
                  <a:lnTo>
                    <a:pt x="22888" y="208533"/>
                  </a:lnTo>
                  <a:lnTo>
                    <a:pt x="24186" y="209481"/>
                  </a:lnTo>
                  <a:lnTo>
                    <a:pt x="27038" y="208133"/>
                  </a:lnTo>
                  <a:lnTo>
                    <a:pt x="28519" y="209682"/>
                  </a:lnTo>
                  <a:lnTo>
                    <a:pt x="30594" y="208646"/>
                  </a:lnTo>
                  <a:lnTo>
                    <a:pt x="32393" y="206652"/>
                  </a:lnTo>
                  <a:lnTo>
                    <a:pt x="34825" y="203046"/>
                  </a:lnTo>
                  <a:lnTo>
                    <a:pt x="37030" y="201519"/>
                  </a:lnTo>
                  <a:lnTo>
                    <a:pt x="38545" y="199814"/>
                  </a:lnTo>
                  <a:lnTo>
                    <a:pt x="41252" y="199644"/>
                  </a:lnTo>
                  <a:lnTo>
                    <a:pt x="42020" y="198523"/>
                  </a:lnTo>
                  <a:lnTo>
                    <a:pt x="43556" y="197721"/>
                  </a:lnTo>
                  <a:lnTo>
                    <a:pt x="44186" y="198527"/>
                  </a:lnTo>
                  <a:lnTo>
                    <a:pt x="47896" y="198311"/>
                  </a:lnTo>
                  <a:lnTo>
                    <a:pt x="48437" y="199545"/>
                  </a:lnTo>
                  <a:lnTo>
                    <a:pt x="47845" y="200737"/>
                  </a:lnTo>
                  <a:lnTo>
                    <a:pt x="45986" y="201810"/>
                  </a:lnTo>
                  <a:lnTo>
                    <a:pt x="47907" y="205496"/>
                  </a:lnTo>
                  <a:lnTo>
                    <a:pt x="49680" y="206669"/>
                  </a:lnTo>
                  <a:lnTo>
                    <a:pt x="49965" y="207548"/>
                  </a:lnTo>
                  <a:lnTo>
                    <a:pt x="51631" y="205613"/>
                  </a:lnTo>
                  <a:lnTo>
                    <a:pt x="52941" y="205702"/>
                  </a:lnTo>
                  <a:lnTo>
                    <a:pt x="55939" y="203371"/>
                  </a:lnTo>
                  <a:lnTo>
                    <a:pt x="56769" y="202195"/>
                  </a:lnTo>
                  <a:lnTo>
                    <a:pt x="58547" y="200913"/>
                  </a:lnTo>
                  <a:lnTo>
                    <a:pt x="59874" y="199397"/>
                  </a:lnTo>
                  <a:lnTo>
                    <a:pt x="61448" y="202196"/>
                  </a:lnTo>
                  <a:lnTo>
                    <a:pt x="62745" y="203375"/>
                  </a:lnTo>
                  <a:lnTo>
                    <a:pt x="63822" y="205320"/>
                  </a:lnTo>
                  <a:lnTo>
                    <a:pt x="62301" y="207514"/>
                  </a:lnTo>
                  <a:lnTo>
                    <a:pt x="62654" y="209496"/>
                  </a:lnTo>
                  <a:lnTo>
                    <a:pt x="63349" y="210073"/>
                  </a:lnTo>
                  <a:lnTo>
                    <a:pt x="67488" y="204653"/>
                  </a:lnTo>
                  <a:lnTo>
                    <a:pt x="68757" y="201823"/>
                  </a:lnTo>
                  <a:lnTo>
                    <a:pt x="70565" y="200225"/>
                  </a:lnTo>
                  <a:lnTo>
                    <a:pt x="71656" y="199948"/>
                  </a:lnTo>
                  <a:lnTo>
                    <a:pt x="73713" y="197546"/>
                  </a:lnTo>
                  <a:lnTo>
                    <a:pt x="75210" y="196903"/>
                  </a:lnTo>
                  <a:lnTo>
                    <a:pt x="75267" y="198803"/>
                  </a:lnTo>
                  <a:lnTo>
                    <a:pt x="77109" y="198244"/>
                  </a:lnTo>
                  <a:lnTo>
                    <a:pt x="78607" y="194708"/>
                  </a:lnTo>
                  <a:lnTo>
                    <a:pt x="80842" y="194021"/>
                  </a:lnTo>
                  <a:lnTo>
                    <a:pt x="82359" y="192814"/>
                  </a:lnTo>
                  <a:lnTo>
                    <a:pt x="83125" y="191318"/>
                  </a:lnTo>
                  <a:lnTo>
                    <a:pt x="83006" y="189611"/>
                  </a:lnTo>
                  <a:lnTo>
                    <a:pt x="86790" y="188376"/>
                  </a:lnTo>
                  <a:lnTo>
                    <a:pt x="86692" y="186662"/>
                  </a:lnTo>
                  <a:lnTo>
                    <a:pt x="87530" y="185643"/>
                  </a:lnTo>
                  <a:lnTo>
                    <a:pt x="90819" y="183170"/>
                  </a:lnTo>
                  <a:lnTo>
                    <a:pt x="93308" y="182300"/>
                  </a:lnTo>
                  <a:lnTo>
                    <a:pt x="98148" y="179342"/>
                  </a:lnTo>
                  <a:lnTo>
                    <a:pt x="98863" y="179342"/>
                  </a:lnTo>
                  <a:lnTo>
                    <a:pt x="101306" y="180895"/>
                  </a:lnTo>
                  <a:lnTo>
                    <a:pt x="103375" y="180179"/>
                  </a:lnTo>
                  <a:lnTo>
                    <a:pt x="105443" y="180566"/>
                  </a:lnTo>
                  <a:lnTo>
                    <a:pt x="105240" y="181548"/>
                  </a:lnTo>
                  <a:lnTo>
                    <a:pt x="106068" y="182674"/>
                  </a:lnTo>
                  <a:lnTo>
                    <a:pt x="106174" y="184591"/>
                  </a:lnTo>
                  <a:lnTo>
                    <a:pt x="107429" y="185271"/>
                  </a:lnTo>
                  <a:lnTo>
                    <a:pt x="108315" y="186832"/>
                  </a:lnTo>
                  <a:lnTo>
                    <a:pt x="110260" y="186732"/>
                  </a:lnTo>
                  <a:lnTo>
                    <a:pt x="110657" y="185621"/>
                  </a:lnTo>
                  <a:lnTo>
                    <a:pt x="112249" y="183510"/>
                  </a:lnTo>
                  <a:lnTo>
                    <a:pt x="112885" y="181727"/>
                  </a:lnTo>
                  <a:lnTo>
                    <a:pt x="114664" y="178491"/>
                  </a:lnTo>
                  <a:lnTo>
                    <a:pt x="114242" y="177427"/>
                  </a:lnTo>
                  <a:lnTo>
                    <a:pt x="114803" y="175335"/>
                  </a:lnTo>
                  <a:lnTo>
                    <a:pt x="116050" y="173389"/>
                  </a:lnTo>
                  <a:lnTo>
                    <a:pt x="115208" y="172531"/>
                  </a:lnTo>
                  <a:lnTo>
                    <a:pt x="113769" y="172547"/>
                  </a:lnTo>
                  <a:lnTo>
                    <a:pt x="113920" y="169608"/>
                  </a:lnTo>
                  <a:lnTo>
                    <a:pt x="112674" y="169509"/>
                  </a:lnTo>
                  <a:lnTo>
                    <a:pt x="113047" y="167815"/>
                  </a:lnTo>
                  <a:lnTo>
                    <a:pt x="112631" y="165216"/>
                  </a:lnTo>
                  <a:lnTo>
                    <a:pt x="114354" y="163165"/>
                  </a:lnTo>
                  <a:lnTo>
                    <a:pt x="115359" y="163226"/>
                  </a:lnTo>
                  <a:lnTo>
                    <a:pt x="117092" y="162220"/>
                  </a:lnTo>
                  <a:lnTo>
                    <a:pt x="116928" y="161036"/>
                  </a:lnTo>
                  <a:lnTo>
                    <a:pt x="117702" y="160196"/>
                  </a:lnTo>
                  <a:lnTo>
                    <a:pt x="116498" y="158475"/>
                  </a:lnTo>
                  <a:lnTo>
                    <a:pt x="116152" y="153683"/>
                  </a:lnTo>
                  <a:lnTo>
                    <a:pt x="115354" y="153066"/>
                  </a:lnTo>
                  <a:lnTo>
                    <a:pt x="114931" y="151004"/>
                  </a:lnTo>
                  <a:lnTo>
                    <a:pt x="115452" y="149227"/>
                  </a:lnTo>
                  <a:lnTo>
                    <a:pt x="114664" y="148131"/>
                  </a:lnTo>
                  <a:lnTo>
                    <a:pt x="115066" y="146960"/>
                  </a:lnTo>
                  <a:lnTo>
                    <a:pt x="113909" y="144355"/>
                  </a:lnTo>
                  <a:lnTo>
                    <a:pt x="113907" y="142693"/>
                  </a:lnTo>
                  <a:lnTo>
                    <a:pt x="112520" y="141258"/>
                  </a:lnTo>
                  <a:lnTo>
                    <a:pt x="108376" y="141163"/>
                  </a:lnTo>
                  <a:lnTo>
                    <a:pt x="105147" y="137947"/>
                  </a:lnTo>
                  <a:lnTo>
                    <a:pt x="104132" y="136366"/>
                  </a:lnTo>
                  <a:lnTo>
                    <a:pt x="102011" y="136830"/>
                  </a:lnTo>
                  <a:lnTo>
                    <a:pt x="101254" y="136309"/>
                  </a:lnTo>
                  <a:lnTo>
                    <a:pt x="101205" y="135716"/>
                  </a:lnTo>
                  <a:lnTo>
                    <a:pt x="103780" y="133524"/>
                  </a:lnTo>
                  <a:lnTo>
                    <a:pt x="101405" y="133955"/>
                  </a:lnTo>
                  <a:lnTo>
                    <a:pt x="100029" y="132843"/>
                  </a:lnTo>
                  <a:lnTo>
                    <a:pt x="98150" y="133016"/>
                  </a:lnTo>
                  <a:lnTo>
                    <a:pt x="96252" y="132025"/>
                  </a:lnTo>
                  <a:lnTo>
                    <a:pt x="95934" y="131188"/>
                  </a:lnTo>
                  <a:lnTo>
                    <a:pt x="94503" y="130310"/>
                  </a:lnTo>
                  <a:lnTo>
                    <a:pt x="92120" y="131354"/>
                  </a:lnTo>
                  <a:lnTo>
                    <a:pt x="91319" y="130679"/>
                  </a:lnTo>
                  <a:lnTo>
                    <a:pt x="87891" y="131006"/>
                  </a:lnTo>
                  <a:lnTo>
                    <a:pt x="86889" y="130335"/>
                  </a:lnTo>
                  <a:lnTo>
                    <a:pt x="87389" y="129156"/>
                  </a:lnTo>
                  <a:lnTo>
                    <a:pt x="88606" y="128614"/>
                  </a:lnTo>
                  <a:lnTo>
                    <a:pt x="88524" y="127180"/>
                  </a:lnTo>
                  <a:lnTo>
                    <a:pt x="89752" y="126732"/>
                  </a:lnTo>
                  <a:lnTo>
                    <a:pt x="88350" y="125059"/>
                  </a:lnTo>
                  <a:lnTo>
                    <a:pt x="88232" y="122176"/>
                  </a:lnTo>
                  <a:lnTo>
                    <a:pt x="87671" y="121458"/>
                  </a:lnTo>
                  <a:lnTo>
                    <a:pt x="87619" y="119406"/>
                  </a:lnTo>
                  <a:lnTo>
                    <a:pt x="86234" y="119354"/>
                  </a:lnTo>
                  <a:lnTo>
                    <a:pt x="84533" y="117947"/>
                  </a:lnTo>
                  <a:lnTo>
                    <a:pt x="82088" y="117859"/>
                  </a:lnTo>
                  <a:lnTo>
                    <a:pt x="80298" y="118555"/>
                  </a:lnTo>
                  <a:lnTo>
                    <a:pt x="78286" y="117418"/>
                  </a:lnTo>
                  <a:lnTo>
                    <a:pt x="79488" y="116235"/>
                  </a:lnTo>
                  <a:lnTo>
                    <a:pt x="78752" y="115520"/>
                  </a:lnTo>
                  <a:lnTo>
                    <a:pt x="78678" y="112735"/>
                  </a:lnTo>
                  <a:lnTo>
                    <a:pt x="79494" y="111616"/>
                  </a:lnTo>
                  <a:lnTo>
                    <a:pt x="81658" y="111069"/>
                  </a:lnTo>
                  <a:lnTo>
                    <a:pt x="79686" y="105747"/>
                  </a:lnTo>
                  <a:lnTo>
                    <a:pt x="78236" y="104327"/>
                  </a:lnTo>
                  <a:lnTo>
                    <a:pt x="78847" y="102601"/>
                  </a:lnTo>
                  <a:lnTo>
                    <a:pt x="80528" y="102207"/>
                  </a:lnTo>
                  <a:lnTo>
                    <a:pt x="81212" y="99669"/>
                  </a:lnTo>
                  <a:lnTo>
                    <a:pt x="80041" y="97591"/>
                  </a:lnTo>
                  <a:lnTo>
                    <a:pt x="79291" y="96995"/>
                  </a:lnTo>
                  <a:lnTo>
                    <a:pt x="78403" y="94909"/>
                  </a:lnTo>
                  <a:lnTo>
                    <a:pt x="78621" y="93214"/>
                  </a:lnTo>
                  <a:lnTo>
                    <a:pt x="80349" y="90390"/>
                  </a:lnTo>
                  <a:lnTo>
                    <a:pt x="80591" y="88755"/>
                  </a:lnTo>
                  <a:lnTo>
                    <a:pt x="78724" y="86305"/>
                  </a:lnTo>
                  <a:lnTo>
                    <a:pt x="78373" y="84619"/>
                  </a:lnTo>
                  <a:lnTo>
                    <a:pt x="79478" y="81760"/>
                  </a:lnTo>
                  <a:lnTo>
                    <a:pt x="78734" y="80242"/>
                  </a:lnTo>
                  <a:lnTo>
                    <a:pt x="76009" y="79828"/>
                  </a:lnTo>
                  <a:lnTo>
                    <a:pt x="74609" y="76390"/>
                  </a:lnTo>
                  <a:lnTo>
                    <a:pt x="72463" y="74120"/>
                  </a:lnTo>
                  <a:lnTo>
                    <a:pt x="73445" y="72282"/>
                  </a:lnTo>
                  <a:lnTo>
                    <a:pt x="73609" y="70941"/>
                  </a:lnTo>
                  <a:lnTo>
                    <a:pt x="72785" y="68173"/>
                  </a:lnTo>
                  <a:lnTo>
                    <a:pt x="73161" y="66928"/>
                  </a:lnTo>
                  <a:lnTo>
                    <a:pt x="74667" y="66131"/>
                  </a:lnTo>
                  <a:lnTo>
                    <a:pt x="74492" y="64034"/>
                  </a:lnTo>
                  <a:lnTo>
                    <a:pt x="75441" y="63204"/>
                  </a:lnTo>
                  <a:lnTo>
                    <a:pt x="76159" y="60712"/>
                  </a:lnTo>
                  <a:lnTo>
                    <a:pt x="76986" y="60407"/>
                  </a:lnTo>
                  <a:lnTo>
                    <a:pt x="77637" y="58490"/>
                  </a:lnTo>
                  <a:lnTo>
                    <a:pt x="78398" y="57753"/>
                  </a:lnTo>
                  <a:lnTo>
                    <a:pt x="80364" y="57098"/>
                  </a:lnTo>
                  <a:lnTo>
                    <a:pt x="81562" y="55859"/>
                  </a:lnTo>
                  <a:lnTo>
                    <a:pt x="80485" y="53858"/>
                  </a:lnTo>
                  <a:lnTo>
                    <a:pt x="80440" y="51910"/>
                  </a:lnTo>
                  <a:lnTo>
                    <a:pt x="81243" y="51379"/>
                  </a:lnTo>
                  <a:lnTo>
                    <a:pt x="85458" y="51106"/>
                  </a:lnTo>
                  <a:lnTo>
                    <a:pt x="87333" y="50768"/>
                  </a:lnTo>
                  <a:lnTo>
                    <a:pt x="89356" y="52170"/>
                  </a:lnTo>
                  <a:lnTo>
                    <a:pt x="93149" y="53110"/>
                  </a:lnTo>
                  <a:lnTo>
                    <a:pt x="95237" y="52925"/>
                  </a:lnTo>
                  <a:lnTo>
                    <a:pt x="97286" y="51994"/>
                  </a:lnTo>
                  <a:lnTo>
                    <a:pt x="99169" y="51938"/>
                  </a:lnTo>
                  <a:lnTo>
                    <a:pt x="101367" y="53144"/>
                  </a:lnTo>
                  <a:lnTo>
                    <a:pt x="103059" y="53095"/>
                  </a:lnTo>
                  <a:lnTo>
                    <a:pt x="104635" y="55138"/>
                  </a:lnTo>
                  <a:lnTo>
                    <a:pt x="106716" y="55321"/>
                  </a:lnTo>
                  <a:lnTo>
                    <a:pt x="108213" y="54548"/>
                  </a:lnTo>
                  <a:lnTo>
                    <a:pt x="110312" y="52871"/>
                  </a:lnTo>
                  <a:lnTo>
                    <a:pt x="110689" y="50110"/>
                  </a:lnTo>
                  <a:lnTo>
                    <a:pt x="112872" y="50136"/>
                  </a:lnTo>
                  <a:lnTo>
                    <a:pt x="114789" y="51928"/>
                  </a:lnTo>
                  <a:lnTo>
                    <a:pt x="115520" y="51873"/>
                  </a:lnTo>
                  <a:lnTo>
                    <a:pt x="116798" y="50081"/>
                  </a:lnTo>
                  <a:lnTo>
                    <a:pt x="118086" y="49298"/>
                  </a:lnTo>
                  <a:lnTo>
                    <a:pt x="116408" y="46592"/>
                  </a:lnTo>
                  <a:lnTo>
                    <a:pt x="114833" y="44561"/>
                  </a:lnTo>
                  <a:lnTo>
                    <a:pt x="115338" y="42596"/>
                  </a:lnTo>
                  <a:lnTo>
                    <a:pt x="115459" y="39943"/>
                  </a:lnTo>
                  <a:lnTo>
                    <a:pt x="115163" y="38696"/>
                  </a:lnTo>
                  <a:lnTo>
                    <a:pt x="113873" y="38871"/>
                  </a:lnTo>
                  <a:lnTo>
                    <a:pt x="113095" y="37898"/>
                  </a:lnTo>
                  <a:lnTo>
                    <a:pt x="113956" y="35534"/>
                  </a:lnTo>
                  <a:lnTo>
                    <a:pt x="113205" y="35633"/>
                  </a:lnTo>
                  <a:lnTo>
                    <a:pt x="111415" y="33569"/>
                  </a:lnTo>
                  <a:lnTo>
                    <a:pt x="108194" y="32250"/>
                  </a:lnTo>
                  <a:lnTo>
                    <a:pt x="106962" y="30799"/>
                  </a:lnTo>
                  <a:lnTo>
                    <a:pt x="105185" y="30614"/>
                  </a:lnTo>
                  <a:lnTo>
                    <a:pt x="104334" y="29652"/>
                  </a:lnTo>
                  <a:lnTo>
                    <a:pt x="100500" y="29682"/>
                  </a:lnTo>
                  <a:lnTo>
                    <a:pt x="99343" y="28398"/>
                  </a:lnTo>
                  <a:lnTo>
                    <a:pt x="97446" y="28430"/>
                  </a:lnTo>
                  <a:lnTo>
                    <a:pt x="95727" y="27784"/>
                  </a:lnTo>
                  <a:lnTo>
                    <a:pt x="95126" y="29079"/>
                  </a:lnTo>
                  <a:lnTo>
                    <a:pt x="93343" y="29501"/>
                  </a:lnTo>
                  <a:lnTo>
                    <a:pt x="92587" y="30176"/>
                  </a:lnTo>
                  <a:lnTo>
                    <a:pt x="91395" y="29906"/>
                  </a:lnTo>
                  <a:lnTo>
                    <a:pt x="89750" y="27868"/>
                  </a:lnTo>
                  <a:lnTo>
                    <a:pt x="90330" y="24597"/>
                  </a:lnTo>
                  <a:lnTo>
                    <a:pt x="91057" y="22022"/>
                  </a:lnTo>
                  <a:lnTo>
                    <a:pt x="91692" y="15845"/>
                  </a:lnTo>
                  <a:lnTo>
                    <a:pt x="89989" y="15268"/>
                  </a:lnTo>
                  <a:lnTo>
                    <a:pt x="86593" y="13362"/>
                  </a:lnTo>
                  <a:lnTo>
                    <a:pt x="84849" y="12051"/>
                  </a:lnTo>
                  <a:lnTo>
                    <a:pt x="81332" y="11936"/>
                  </a:lnTo>
                  <a:lnTo>
                    <a:pt x="79321" y="12684"/>
                  </a:lnTo>
                  <a:lnTo>
                    <a:pt x="77666" y="12528"/>
                  </a:lnTo>
                  <a:lnTo>
                    <a:pt x="76644" y="11353"/>
                  </a:lnTo>
                  <a:lnTo>
                    <a:pt x="73656" y="10243"/>
                  </a:lnTo>
                  <a:lnTo>
                    <a:pt x="70723" y="10255"/>
                  </a:lnTo>
                  <a:lnTo>
                    <a:pt x="68813" y="9357"/>
                  </a:lnTo>
                  <a:lnTo>
                    <a:pt x="70950" y="7110"/>
                  </a:lnTo>
                  <a:lnTo>
                    <a:pt x="71587" y="5669"/>
                  </a:lnTo>
                  <a:lnTo>
                    <a:pt x="72641" y="5125"/>
                  </a:lnTo>
                  <a:lnTo>
                    <a:pt x="73671" y="2794"/>
                  </a:lnTo>
                  <a:lnTo>
                    <a:pt x="75962" y="2437"/>
                  </a:lnTo>
                  <a:lnTo>
                    <a:pt x="78402" y="3392"/>
                  </a:lnTo>
                  <a:lnTo>
                    <a:pt x="79635" y="2913"/>
                  </a:lnTo>
                  <a:lnTo>
                    <a:pt x="79670" y="755"/>
                  </a:lnTo>
                  <a:lnTo>
                    <a:pt x="80244" y="0"/>
                  </a:lnTo>
                  <a:lnTo>
                    <a:pt x="82264" y="461"/>
                  </a:lnTo>
                  <a:lnTo>
                    <a:pt x="82392" y="1720"/>
                  </a:lnTo>
                  <a:lnTo>
                    <a:pt x="85165" y="1526"/>
                  </a:lnTo>
                  <a:lnTo>
                    <a:pt x="85706" y="2526"/>
                  </a:lnTo>
                  <a:lnTo>
                    <a:pt x="87700" y="3287"/>
                  </a:lnTo>
                  <a:lnTo>
                    <a:pt x="89659" y="2945"/>
                  </a:lnTo>
                  <a:lnTo>
                    <a:pt x="92894" y="2897"/>
                  </a:lnTo>
                  <a:lnTo>
                    <a:pt x="94961" y="2081"/>
                  </a:lnTo>
                  <a:lnTo>
                    <a:pt x="99554" y="3399"/>
                  </a:lnTo>
                  <a:lnTo>
                    <a:pt x="103215" y="5379"/>
                  </a:lnTo>
                  <a:lnTo>
                    <a:pt x="104848" y="4719"/>
                  </a:lnTo>
                  <a:lnTo>
                    <a:pt x="106897" y="6307"/>
                  </a:lnTo>
                  <a:lnTo>
                    <a:pt x="109881" y="5539"/>
                  </a:lnTo>
                  <a:lnTo>
                    <a:pt x="113293" y="5566"/>
                  </a:lnTo>
                  <a:lnTo>
                    <a:pt x="115509" y="4980"/>
                  </a:lnTo>
                  <a:lnTo>
                    <a:pt x="117012" y="6778"/>
                  </a:lnTo>
                  <a:lnTo>
                    <a:pt x="118941" y="8497"/>
                  </a:lnTo>
                  <a:lnTo>
                    <a:pt x="121002" y="8723"/>
                  </a:lnTo>
                  <a:lnTo>
                    <a:pt x="124021" y="7938"/>
                  </a:lnTo>
                  <a:lnTo>
                    <a:pt x="126372" y="8765"/>
                  </a:lnTo>
                  <a:lnTo>
                    <a:pt x="126873" y="7775"/>
                  </a:lnTo>
                  <a:lnTo>
                    <a:pt x="128100" y="7134"/>
                  </a:lnTo>
                  <a:lnTo>
                    <a:pt x="132047" y="7971"/>
                  </a:lnTo>
                  <a:lnTo>
                    <a:pt x="135151" y="6839"/>
                  </a:lnTo>
                  <a:lnTo>
                    <a:pt x="136647" y="5417"/>
                  </a:lnTo>
                  <a:lnTo>
                    <a:pt x="137636" y="4038"/>
                  </a:lnTo>
                  <a:lnTo>
                    <a:pt x="138846" y="3353"/>
                  </a:lnTo>
                  <a:lnTo>
                    <a:pt x="138905" y="2107"/>
                  </a:lnTo>
                  <a:lnTo>
                    <a:pt x="139697" y="1422"/>
                  </a:lnTo>
                  <a:lnTo>
                    <a:pt x="142062" y="1806"/>
                  </a:lnTo>
                  <a:lnTo>
                    <a:pt x="143105" y="5130"/>
                  </a:lnTo>
                  <a:lnTo>
                    <a:pt x="143120" y="8074"/>
                  </a:lnTo>
                  <a:lnTo>
                    <a:pt x="144547" y="9828"/>
                  </a:lnTo>
                  <a:lnTo>
                    <a:pt x="147183" y="9174"/>
                  </a:lnTo>
                  <a:lnTo>
                    <a:pt x="148323" y="11495"/>
                  </a:lnTo>
                  <a:lnTo>
                    <a:pt x="150072" y="13539"/>
                  </a:lnTo>
                  <a:lnTo>
                    <a:pt x="151191" y="13357"/>
                  </a:lnTo>
                  <a:lnTo>
                    <a:pt x="151057" y="12030"/>
                  </a:lnTo>
                  <a:lnTo>
                    <a:pt x="152834" y="9732"/>
                  </a:lnTo>
                  <a:lnTo>
                    <a:pt x="154143" y="9319"/>
                  </a:lnTo>
                  <a:lnTo>
                    <a:pt x="156022" y="9509"/>
                  </a:lnTo>
                  <a:lnTo>
                    <a:pt x="157018" y="8628"/>
                  </a:lnTo>
                  <a:lnTo>
                    <a:pt x="158305" y="5480"/>
                  </a:lnTo>
                  <a:lnTo>
                    <a:pt x="160544" y="4595"/>
                  </a:lnTo>
                  <a:lnTo>
                    <a:pt x="162967" y="5336"/>
                  </a:lnTo>
                  <a:lnTo>
                    <a:pt x="164287" y="4556"/>
                  </a:lnTo>
                  <a:lnTo>
                    <a:pt x="166394" y="1799"/>
                  </a:lnTo>
                  <a:lnTo>
                    <a:pt x="168224" y="1443"/>
                  </a:lnTo>
                  <a:lnTo>
                    <a:pt x="169897" y="3079"/>
                  </a:lnTo>
                  <a:lnTo>
                    <a:pt x="171260" y="4977"/>
                  </a:lnTo>
                  <a:lnTo>
                    <a:pt x="172478" y="5644"/>
                  </a:lnTo>
                  <a:lnTo>
                    <a:pt x="172889" y="6951"/>
                  </a:lnTo>
                  <a:lnTo>
                    <a:pt x="174877" y="7072"/>
                  </a:lnTo>
                  <a:lnTo>
                    <a:pt x="176025" y="8417"/>
                  </a:lnTo>
                  <a:lnTo>
                    <a:pt x="177428" y="9129"/>
                  </a:lnTo>
                  <a:lnTo>
                    <a:pt x="177673" y="10191"/>
                  </a:lnTo>
                  <a:lnTo>
                    <a:pt x="180713" y="12150"/>
                  </a:lnTo>
                  <a:lnTo>
                    <a:pt x="180553" y="13241"/>
                  </a:lnTo>
                  <a:lnTo>
                    <a:pt x="181449" y="14343"/>
                  </a:lnTo>
                  <a:lnTo>
                    <a:pt x="181575" y="15496"/>
                  </a:lnTo>
                  <a:lnTo>
                    <a:pt x="178862" y="16908"/>
                  </a:lnTo>
                  <a:lnTo>
                    <a:pt x="179527" y="17823"/>
                  </a:lnTo>
                  <a:lnTo>
                    <a:pt x="180571" y="17350"/>
                  </a:lnTo>
                  <a:lnTo>
                    <a:pt x="184490" y="17844"/>
                  </a:lnTo>
                  <a:lnTo>
                    <a:pt x="184640" y="19433"/>
                  </a:lnTo>
                  <a:lnTo>
                    <a:pt x="185814" y="20463"/>
                  </a:lnTo>
                  <a:lnTo>
                    <a:pt x="186768" y="23104"/>
                  </a:lnTo>
                  <a:close/>
                </a:path>
              </a:pathLst>
            </a:custGeom>
            <a:solidFill>
              <a:srgbClr val="A2CB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2397" y="2314"/>
                  </a:lnTo>
                  <a:lnTo>
                    <a:pt x="2037" y="767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A2CB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1133" y="0"/>
                  </a:lnTo>
                  <a:lnTo>
                    <a:pt x="2037" y="767"/>
                  </a:lnTo>
                  <a:lnTo>
                    <a:pt x="2397" y="2314"/>
                  </a:lnTo>
                  <a:close/>
                </a:path>
              </a:pathLst>
            </a:custGeom>
            <a:solidFill>
              <a:srgbClr val="72B1D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806446" y="3835345"/>
              <a:ext cx="350810" cy="395720"/>
            </a:xfrm>
            <a:custGeom>
              <a:avLst/>
              <a:pathLst>
                <a:path w="350810" h="395720">
                  <a:moveTo>
                    <a:pt x="46149" y="245710"/>
                  </a:moveTo>
                  <a:lnTo>
                    <a:pt x="45853" y="243512"/>
                  </a:lnTo>
                  <a:lnTo>
                    <a:pt x="44549" y="240423"/>
                  </a:lnTo>
                  <a:lnTo>
                    <a:pt x="45568" y="239187"/>
                  </a:lnTo>
                  <a:lnTo>
                    <a:pt x="45611" y="236750"/>
                  </a:lnTo>
                  <a:lnTo>
                    <a:pt x="44131" y="236083"/>
                  </a:lnTo>
                  <a:lnTo>
                    <a:pt x="43870" y="235248"/>
                  </a:lnTo>
                  <a:lnTo>
                    <a:pt x="41932" y="236836"/>
                  </a:lnTo>
                  <a:lnTo>
                    <a:pt x="40759" y="236539"/>
                  </a:lnTo>
                  <a:lnTo>
                    <a:pt x="40622" y="235449"/>
                  </a:lnTo>
                  <a:lnTo>
                    <a:pt x="45630" y="232698"/>
                  </a:lnTo>
                  <a:lnTo>
                    <a:pt x="48267" y="231532"/>
                  </a:lnTo>
                  <a:lnTo>
                    <a:pt x="47856" y="229578"/>
                  </a:lnTo>
                  <a:lnTo>
                    <a:pt x="46501" y="229363"/>
                  </a:lnTo>
                  <a:lnTo>
                    <a:pt x="47387" y="226801"/>
                  </a:lnTo>
                  <a:lnTo>
                    <a:pt x="46384" y="225822"/>
                  </a:lnTo>
                  <a:lnTo>
                    <a:pt x="45994" y="223516"/>
                  </a:lnTo>
                  <a:lnTo>
                    <a:pt x="44622" y="222036"/>
                  </a:lnTo>
                  <a:lnTo>
                    <a:pt x="43888" y="223863"/>
                  </a:lnTo>
                  <a:lnTo>
                    <a:pt x="42766" y="222754"/>
                  </a:lnTo>
                  <a:lnTo>
                    <a:pt x="42275" y="221904"/>
                  </a:lnTo>
                  <a:lnTo>
                    <a:pt x="42959" y="218050"/>
                  </a:lnTo>
                  <a:lnTo>
                    <a:pt x="41985" y="218166"/>
                  </a:lnTo>
                  <a:lnTo>
                    <a:pt x="40911" y="219258"/>
                  </a:lnTo>
                  <a:lnTo>
                    <a:pt x="40075" y="218695"/>
                  </a:lnTo>
                  <a:lnTo>
                    <a:pt x="38938" y="216719"/>
                  </a:lnTo>
                  <a:lnTo>
                    <a:pt x="37286" y="217409"/>
                  </a:lnTo>
                  <a:lnTo>
                    <a:pt x="35628" y="216765"/>
                  </a:lnTo>
                  <a:lnTo>
                    <a:pt x="34109" y="217752"/>
                  </a:lnTo>
                  <a:lnTo>
                    <a:pt x="31793" y="218022"/>
                  </a:lnTo>
                  <a:lnTo>
                    <a:pt x="30612" y="218605"/>
                  </a:lnTo>
                  <a:lnTo>
                    <a:pt x="29564" y="218261"/>
                  </a:lnTo>
                  <a:lnTo>
                    <a:pt x="29127" y="216916"/>
                  </a:lnTo>
                  <a:lnTo>
                    <a:pt x="27937" y="217021"/>
                  </a:lnTo>
                  <a:lnTo>
                    <a:pt x="26608" y="219374"/>
                  </a:lnTo>
                  <a:lnTo>
                    <a:pt x="24498" y="221828"/>
                  </a:lnTo>
                  <a:lnTo>
                    <a:pt x="23084" y="223017"/>
                  </a:lnTo>
                  <a:lnTo>
                    <a:pt x="21637" y="222462"/>
                  </a:lnTo>
                  <a:lnTo>
                    <a:pt x="20605" y="223033"/>
                  </a:lnTo>
                  <a:lnTo>
                    <a:pt x="19068" y="222797"/>
                  </a:lnTo>
                  <a:lnTo>
                    <a:pt x="19586" y="221102"/>
                  </a:lnTo>
                  <a:lnTo>
                    <a:pt x="20994" y="219838"/>
                  </a:lnTo>
                  <a:lnTo>
                    <a:pt x="19822" y="218873"/>
                  </a:lnTo>
                  <a:lnTo>
                    <a:pt x="17735" y="219379"/>
                  </a:lnTo>
                  <a:lnTo>
                    <a:pt x="16024" y="220683"/>
                  </a:lnTo>
                  <a:lnTo>
                    <a:pt x="13787" y="220854"/>
                  </a:lnTo>
                  <a:lnTo>
                    <a:pt x="13065" y="221974"/>
                  </a:lnTo>
                  <a:lnTo>
                    <a:pt x="11916" y="222411"/>
                  </a:lnTo>
                  <a:lnTo>
                    <a:pt x="10292" y="223814"/>
                  </a:lnTo>
                  <a:lnTo>
                    <a:pt x="9439" y="225072"/>
                  </a:lnTo>
                  <a:lnTo>
                    <a:pt x="9475" y="226391"/>
                  </a:lnTo>
                  <a:lnTo>
                    <a:pt x="7541" y="227020"/>
                  </a:lnTo>
                  <a:lnTo>
                    <a:pt x="6209" y="226502"/>
                  </a:lnTo>
                  <a:lnTo>
                    <a:pt x="4736" y="226626"/>
                  </a:lnTo>
                  <a:lnTo>
                    <a:pt x="3254" y="225426"/>
                  </a:lnTo>
                  <a:lnTo>
                    <a:pt x="2669" y="223556"/>
                  </a:lnTo>
                  <a:lnTo>
                    <a:pt x="1739" y="223569"/>
                  </a:lnTo>
                  <a:lnTo>
                    <a:pt x="0" y="222083"/>
                  </a:lnTo>
                  <a:lnTo>
                    <a:pt x="2684" y="220651"/>
                  </a:lnTo>
                  <a:lnTo>
                    <a:pt x="3591" y="219473"/>
                  </a:lnTo>
                  <a:lnTo>
                    <a:pt x="5341" y="219016"/>
                  </a:lnTo>
                  <a:lnTo>
                    <a:pt x="7887" y="216164"/>
                  </a:lnTo>
                  <a:lnTo>
                    <a:pt x="7762" y="214545"/>
                  </a:lnTo>
                  <a:lnTo>
                    <a:pt x="6723" y="213039"/>
                  </a:lnTo>
                  <a:lnTo>
                    <a:pt x="7082" y="212298"/>
                  </a:lnTo>
                  <a:lnTo>
                    <a:pt x="10239" y="210802"/>
                  </a:lnTo>
                  <a:lnTo>
                    <a:pt x="11597" y="209316"/>
                  </a:lnTo>
                  <a:lnTo>
                    <a:pt x="11781" y="208282"/>
                  </a:lnTo>
                  <a:lnTo>
                    <a:pt x="13257" y="208295"/>
                  </a:lnTo>
                  <a:lnTo>
                    <a:pt x="14111" y="207454"/>
                  </a:lnTo>
                  <a:lnTo>
                    <a:pt x="15234" y="207861"/>
                  </a:lnTo>
                  <a:lnTo>
                    <a:pt x="16048" y="205744"/>
                  </a:lnTo>
                  <a:lnTo>
                    <a:pt x="17018" y="204541"/>
                  </a:lnTo>
                  <a:lnTo>
                    <a:pt x="19230" y="203531"/>
                  </a:lnTo>
                  <a:lnTo>
                    <a:pt x="20585" y="199854"/>
                  </a:lnTo>
                  <a:lnTo>
                    <a:pt x="19585" y="197633"/>
                  </a:lnTo>
                  <a:lnTo>
                    <a:pt x="21824" y="195460"/>
                  </a:lnTo>
                  <a:lnTo>
                    <a:pt x="22449" y="195430"/>
                  </a:lnTo>
                  <a:lnTo>
                    <a:pt x="23306" y="197691"/>
                  </a:lnTo>
                  <a:lnTo>
                    <a:pt x="25567" y="195364"/>
                  </a:lnTo>
                  <a:lnTo>
                    <a:pt x="28214" y="196835"/>
                  </a:lnTo>
                  <a:lnTo>
                    <a:pt x="28362" y="197660"/>
                  </a:lnTo>
                  <a:lnTo>
                    <a:pt x="31488" y="197287"/>
                  </a:lnTo>
                  <a:lnTo>
                    <a:pt x="32303" y="196494"/>
                  </a:lnTo>
                  <a:lnTo>
                    <a:pt x="32051" y="193520"/>
                  </a:lnTo>
                  <a:lnTo>
                    <a:pt x="37510" y="188799"/>
                  </a:lnTo>
                  <a:lnTo>
                    <a:pt x="38595" y="188134"/>
                  </a:lnTo>
                  <a:lnTo>
                    <a:pt x="40441" y="188283"/>
                  </a:lnTo>
                  <a:lnTo>
                    <a:pt x="42253" y="186993"/>
                  </a:lnTo>
                  <a:lnTo>
                    <a:pt x="41575" y="185570"/>
                  </a:lnTo>
                  <a:lnTo>
                    <a:pt x="42729" y="183040"/>
                  </a:lnTo>
                  <a:lnTo>
                    <a:pt x="41890" y="179541"/>
                  </a:lnTo>
                  <a:lnTo>
                    <a:pt x="42813" y="178756"/>
                  </a:lnTo>
                  <a:lnTo>
                    <a:pt x="41935" y="177796"/>
                  </a:lnTo>
                  <a:lnTo>
                    <a:pt x="40204" y="177077"/>
                  </a:lnTo>
                  <a:lnTo>
                    <a:pt x="39459" y="175792"/>
                  </a:lnTo>
                  <a:lnTo>
                    <a:pt x="37182" y="175535"/>
                  </a:lnTo>
                  <a:lnTo>
                    <a:pt x="35982" y="173013"/>
                  </a:lnTo>
                  <a:lnTo>
                    <a:pt x="33976" y="171345"/>
                  </a:lnTo>
                  <a:lnTo>
                    <a:pt x="34615" y="169294"/>
                  </a:lnTo>
                  <a:lnTo>
                    <a:pt x="34777" y="167155"/>
                  </a:lnTo>
                  <a:lnTo>
                    <a:pt x="33579" y="165859"/>
                  </a:lnTo>
                  <a:lnTo>
                    <a:pt x="33639" y="165058"/>
                  </a:lnTo>
                  <a:lnTo>
                    <a:pt x="32619" y="162297"/>
                  </a:lnTo>
                  <a:lnTo>
                    <a:pt x="32744" y="160447"/>
                  </a:lnTo>
                  <a:lnTo>
                    <a:pt x="31969" y="158634"/>
                  </a:lnTo>
                  <a:lnTo>
                    <a:pt x="33151" y="157721"/>
                  </a:lnTo>
                  <a:lnTo>
                    <a:pt x="33243" y="156213"/>
                  </a:lnTo>
                  <a:lnTo>
                    <a:pt x="34567" y="155234"/>
                  </a:lnTo>
                  <a:lnTo>
                    <a:pt x="36016" y="154984"/>
                  </a:lnTo>
                  <a:lnTo>
                    <a:pt x="36935" y="153226"/>
                  </a:lnTo>
                  <a:lnTo>
                    <a:pt x="36382" y="152284"/>
                  </a:lnTo>
                  <a:lnTo>
                    <a:pt x="34073" y="151110"/>
                  </a:lnTo>
                  <a:lnTo>
                    <a:pt x="33372" y="152634"/>
                  </a:lnTo>
                  <a:lnTo>
                    <a:pt x="31775" y="153260"/>
                  </a:lnTo>
                  <a:lnTo>
                    <a:pt x="32174" y="150076"/>
                  </a:lnTo>
                  <a:lnTo>
                    <a:pt x="32778" y="148084"/>
                  </a:lnTo>
                  <a:lnTo>
                    <a:pt x="34305" y="145340"/>
                  </a:lnTo>
                  <a:lnTo>
                    <a:pt x="34553" y="142652"/>
                  </a:lnTo>
                  <a:lnTo>
                    <a:pt x="34791" y="140628"/>
                  </a:lnTo>
                  <a:lnTo>
                    <a:pt x="35676" y="139632"/>
                  </a:lnTo>
                  <a:lnTo>
                    <a:pt x="36568" y="136990"/>
                  </a:lnTo>
                  <a:lnTo>
                    <a:pt x="37502" y="136171"/>
                  </a:lnTo>
                  <a:lnTo>
                    <a:pt x="34483" y="134307"/>
                  </a:lnTo>
                  <a:lnTo>
                    <a:pt x="32813" y="135564"/>
                  </a:lnTo>
                  <a:lnTo>
                    <a:pt x="30255" y="132925"/>
                  </a:lnTo>
                  <a:lnTo>
                    <a:pt x="29837" y="131074"/>
                  </a:lnTo>
                  <a:lnTo>
                    <a:pt x="30853" y="129658"/>
                  </a:lnTo>
                  <a:lnTo>
                    <a:pt x="31108" y="128442"/>
                  </a:lnTo>
                  <a:lnTo>
                    <a:pt x="29778" y="127605"/>
                  </a:lnTo>
                  <a:lnTo>
                    <a:pt x="29085" y="123902"/>
                  </a:lnTo>
                  <a:lnTo>
                    <a:pt x="29338" y="121867"/>
                  </a:lnTo>
                  <a:lnTo>
                    <a:pt x="30209" y="119689"/>
                  </a:lnTo>
                  <a:lnTo>
                    <a:pt x="30196" y="116469"/>
                  </a:lnTo>
                  <a:lnTo>
                    <a:pt x="31143" y="115930"/>
                  </a:lnTo>
                  <a:lnTo>
                    <a:pt x="32277" y="113516"/>
                  </a:lnTo>
                  <a:lnTo>
                    <a:pt x="33166" y="113496"/>
                  </a:lnTo>
                  <a:lnTo>
                    <a:pt x="32454" y="112108"/>
                  </a:lnTo>
                  <a:lnTo>
                    <a:pt x="32279" y="110516"/>
                  </a:lnTo>
                  <a:lnTo>
                    <a:pt x="31019" y="110066"/>
                  </a:lnTo>
                  <a:lnTo>
                    <a:pt x="29214" y="111611"/>
                  </a:lnTo>
                  <a:lnTo>
                    <a:pt x="27711" y="110591"/>
                  </a:lnTo>
                  <a:lnTo>
                    <a:pt x="25663" y="112091"/>
                  </a:lnTo>
                  <a:lnTo>
                    <a:pt x="24193" y="110659"/>
                  </a:lnTo>
                  <a:lnTo>
                    <a:pt x="25157" y="109265"/>
                  </a:lnTo>
                  <a:lnTo>
                    <a:pt x="29734" y="107051"/>
                  </a:lnTo>
                  <a:lnTo>
                    <a:pt x="28858" y="105305"/>
                  </a:lnTo>
                  <a:lnTo>
                    <a:pt x="31242" y="103582"/>
                  </a:lnTo>
                  <a:lnTo>
                    <a:pt x="31851" y="101458"/>
                  </a:lnTo>
                  <a:lnTo>
                    <a:pt x="29241" y="99833"/>
                  </a:lnTo>
                  <a:lnTo>
                    <a:pt x="29370" y="99266"/>
                  </a:lnTo>
                  <a:lnTo>
                    <a:pt x="28083" y="99151"/>
                  </a:lnTo>
                  <a:lnTo>
                    <a:pt x="28374" y="96492"/>
                  </a:lnTo>
                  <a:lnTo>
                    <a:pt x="27978" y="95457"/>
                  </a:lnTo>
                  <a:lnTo>
                    <a:pt x="28170" y="93712"/>
                  </a:lnTo>
                  <a:lnTo>
                    <a:pt x="27709" y="91572"/>
                  </a:lnTo>
                  <a:lnTo>
                    <a:pt x="29082" y="89574"/>
                  </a:lnTo>
                  <a:lnTo>
                    <a:pt x="29397" y="86265"/>
                  </a:lnTo>
                  <a:lnTo>
                    <a:pt x="30077" y="84957"/>
                  </a:lnTo>
                  <a:lnTo>
                    <a:pt x="31367" y="83738"/>
                  </a:lnTo>
                  <a:lnTo>
                    <a:pt x="31561" y="81636"/>
                  </a:lnTo>
                  <a:lnTo>
                    <a:pt x="33111" y="79727"/>
                  </a:lnTo>
                  <a:lnTo>
                    <a:pt x="32637" y="77987"/>
                  </a:lnTo>
                  <a:lnTo>
                    <a:pt x="31071" y="77643"/>
                  </a:lnTo>
                  <a:lnTo>
                    <a:pt x="29140" y="76488"/>
                  </a:lnTo>
                  <a:lnTo>
                    <a:pt x="27822" y="76491"/>
                  </a:lnTo>
                  <a:lnTo>
                    <a:pt x="27110" y="74488"/>
                  </a:lnTo>
                  <a:lnTo>
                    <a:pt x="27520" y="74096"/>
                  </a:lnTo>
                  <a:lnTo>
                    <a:pt x="30192" y="73901"/>
                  </a:lnTo>
                  <a:lnTo>
                    <a:pt x="29377" y="71051"/>
                  </a:lnTo>
                  <a:lnTo>
                    <a:pt x="30148" y="70123"/>
                  </a:lnTo>
                  <a:lnTo>
                    <a:pt x="30315" y="68177"/>
                  </a:lnTo>
                  <a:lnTo>
                    <a:pt x="29145" y="66544"/>
                  </a:lnTo>
                  <a:lnTo>
                    <a:pt x="30957" y="65121"/>
                  </a:lnTo>
                  <a:lnTo>
                    <a:pt x="32817" y="64387"/>
                  </a:lnTo>
                  <a:lnTo>
                    <a:pt x="35198" y="62007"/>
                  </a:lnTo>
                  <a:lnTo>
                    <a:pt x="35229" y="60546"/>
                  </a:lnTo>
                  <a:lnTo>
                    <a:pt x="34425" y="58241"/>
                  </a:lnTo>
                  <a:lnTo>
                    <a:pt x="34671" y="55787"/>
                  </a:lnTo>
                  <a:lnTo>
                    <a:pt x="37322" y="54020"/>
                  </a:lnTo>
                  <a:lnTo>
                    <a:pt x="36251" y="52713"/>
                  </a:lnTo>
                  <a:lnTo>
                    <a:pt x="36572" y="51655"/>
                  </a:lnTo>
                  <a:lnTo>
                    <a:pt x="39369" y="49524"/>
                  </a:lnTo>
                  <a:lnTo>
                    <a:pt x="38613" y="48414"/>
                  </a:lnTo>
                  <a:lnTo>
                    <a:pt x="39445" y="46349"/>
                  </a:lnTo>
                  <a:lnTo>
                    <a:pt x="40283" y="45814"/>
                  </a:lnTo>
                  <a:lnTo>
                    <a:pt x="40261" y="44067"/>
                  </a:lnTo>
                  <a:lnTo>
                    <a:pt x="42039" y="43954"/>
                  </a:lnTo>
                  <a:lnTo>
                    <a:pt x="42213" y="42326"/>
                  </a:lnTo>
                  <a:lnTo>
                    <a:pt x="43978" y="42283"/>
                  </a:lnTo>
                  <a:lnTo>
                    <a:pt x="44970" y="39673"/>
                  </a:lnTo>
                  <a:lnTo>
                    <a:pt x="46717" y="37683"/>
                  </a:lnTo>
                  <a:lnTo>
                    <a:pt x="48492" y="38308"/>
                  </a:lnTo>
                  <a:lnTo>
                    <a:pt x="49570" y="36772"/>
                  </a:lnTo>
                  <a:lnTo>
                    <a:pt x="51760" y="36287"/>
                  </a:lnTo>
                  <a:lnTo>
                    <a:pt x="54500" y="37077"/>
                  </a:lnTo>
                  <a:lnTo>
                    <a:pt x="55228" y="38854"/>
                  </a:lnTo>
                  <a:lnTo>
                    <a:pt x="56210" y="38244"/>
                  </a:lnTo>
                  <a:lnTo>
                    <a:pt x="58570" y="37869"/>
                  </a:lnTo>
                  <a:lnTo>
                    <a:pt x="57651" y="36162"/>
                  </a:lnTo>
                  <a:lnTo>
                    <a:pt x="58585" y="35193"/>
                  </a:lnTo>
                  <a:lnTo>
                    <a:pt x="58532" y="33437"/>
                  </a:lnTo>
                  <a:lnTo>
                    <a:pt x="61434" y="32278"/>
                  </a:lnTo>
                  <a:lnTo>
                    <a:pt x="61011" y="28964"/>
                  </a:lnTo>
                  <a:lnTo>
                    <a:pt x="63480" y="26802"/>
                  </a:lnTo>
                  <a:lnTo>
                    <a:pt x="65347" y="26319"/>
                  </a:lnTo>
                  <a:lnTo>
                    <a:pt x="68500" y="25961"/>
                  </a:lnTo>
                  <a:lnTo>
                    <a:pt x="70951" y="26734"/>
                  </a:lnTo>
                  <a:lnTo>
                    <a:pt x="73025" y="26000"/>
                  </a:lnTo>
                  <a:lnTo>
                    <a:pt x="78409" y="26352"/>
                  </a:lnTo>
                  <a:lnTo>
                    <a:pt x="80974" y="25387"/>
                  </a:lnTo>
                  <a:lnTo>
                    <a:pt x="84147" y="24882"/>
                  </a:lnTo>
                  <a:lnTo>
                    <a:pt x="86170" y="26248"/>
                  </a:lnTo>
                  <a:lnTo>
                    <a:pt x="87193" y="27523"/>
                  </a:lnTo>
                  <a:lnTo>
                    <a:pt x="88956" y="27468"/>
                  </a:lnTo>
                  <a:lnTo>
                    <a:pt x="91000" y="28042"/>
                  </a:lnTo>
                  <a:lnTo>
                    <a:pt x="94752" y="30810"/>
                  </a:lnTo>
                  <a:lnTo>
                    <a:pt x="95505" y="31745"/>
                  </a:lnTo>
                  <a:lnTo>
                    <a:pt x="95641" y="33554"/>
                  </a:lnTo>
                  <a:lnTo>
                    <a:pt x="97157" y="34344"/>
                  </a:lnTo>
                  <a:lnTo>
                    <a:pt x="98924" y="33873"/>
                  </a:lnTo>
                  <a:lnTo>
                    <a:pt x="100048" y="36212"/>
                  </a:lnTo>
                  <a:lnTo>
                    <a:pt x="100862" y="36361"/>
                  </a:lnTo>
                  <a:lnTo>
                    <a:pt x="103461" y="34830"/>
                  </a:lnTo>
                  <a:lnTo>
                    <a:pt x="105597" y="34091"/>
                  </a:lnTo>
                  <a:lnTo>
                    <a:pt x="105746" y="32164"/>
                  </a:lnTo>
                  <a:lnTo>
                    <a:pt x="106767" y="30523"/>
                  </a:lnTo>
                  <a:lnTo>
                    <a:pt x="109470" y="32058"/>
                  </a:lnTo>
                  <a:lnTo>
                    <a:pt x="110640" y="31951"/>
                  </a:lnTo>
                  <a:lnTo>
                    <a:pt x="113060" y="30541"/>
                  </a:lnTo>
                  <a:lnTo>
                    <a:pt x="115584" y="28369"/>
                  </a:lnTo>
                  <a:lnTo>
                    <a:pt x="117494" y="27211"/>
                  </a:lnTo>
                  <a:lnTo>
                    <a:pt x="118198" y="26019"/>
                  </a:lnTo>
                  <a:lnTo>
                    <a:pt x="116634" y="22135"/>
                  </a:lnTo>
                  <a:lnTo>
                    <a:pt x="115311" y="21143"/>
                  </a:lnTo>
                  <a:lnTo>
                    <a:pt x="112232" y="20558"/>
                  </a:lnTo>
                  <a:lnTo>
                    <a:pt x="111312" y="18175"/>
                  </a:lnTo>
                  <a:lnTo>
                    <a:pt x="111452" y="16961"/>
                  </a:lnTo>
                  <a:lnTo>
                    <a:pt x="110013" y="16545"/>
                  </a:lnTo>
                  <a:lnTo>
                    <a:pt x="109446" y="15325"/>
                  </a:lnTo>
                  <a:lnTo>
                    <a:pt x="109532" y="13471"/>
                  </a:lnTo>
                  <a:lnTo>
                    <a:pt x="110129" y="12197"/>
                  </a:lnTo>
                  <a:lnTo>
                    <a:pt x="112697" y="10202"/>
                  </a:lnTo>
                  <a:lnTo>
                    <a:pt x="111686" y="9208"/>
                  </a:lnTo>
                  <a:lnTo>
                    <a:pt x="110306" y="9211"/>
                  </a:lnTo>
                  <a:lnTo>
                    <a:pt x="108466" y="7892"/>
                  </a:lnTo>
                  <a:lnTo>
                    <a:pt x="108750" y="6374"/>
                  </a:lnTo>
                  <a:lnTo>
                    <a:pt x="111031" y="4823"/>
                  </a:lnTo>
                  <a:lnTo>
                    <a:pt x="113392" y="5317"/>
                  </a:lnTo>
                  <a:lnTo>
                    <a:pt x="115299" y="5308"/>
                  </a:lnTo>
                  <a:lnTo>
                    <a:pt x="118723" y="3598"/>
                  </a:lnTo>
                  <a:lnTo>
                    <a:pt x="120992" y="4971"/>
                  </a:lnTo>
                  <a:lnTo>
                    <a:pt x="121485" y="6274"/>
                  </a:lnTo>
                  <a:lnTo>
                    <a:pt x="122659" y="6895"/>
                  </a:lnTo>
                  <a:lnTo>
                    <a:pt x="124156" y="6396"/>
                  </a:lnTo>
                  <a:lnTo>
                    <a:pt x="125472" y="5332"/>
                  </a:lnTo>
                  <a:lnTo>
                    <a:pt x="125277" y="1858"/>
                  </a:lnTo>
                  <a:lnTo>
                    <a:pt x="126336" y="459"/>
                  </a:lnTo>
                  <a:lnTo>
                    <a:pt x="128384" y="870"/>
                  </a:lnTo>
                  <a:lnTo>
                    <a:pt x="129770" y="0"/>
                  </a:lnTo>
                  <a:lnTo>
                    <a:pt x="134593" y="1215"/>
                  </a:lnTo>
                  <a:lnTo>
                    <a:pt x="136287" y="1104"/>
                  </a:lnTo>
                  <a:lnTo>
                    <a:pt x="136206" y="3737"/>
                  </a:lnTo>
                  <a:lnTo>
                    <a:pt x="136649" y="4646"/>
                  </a:lnTo>
                  <a:lnTo>
                    <a:pt x="141037" y="4958"/>
                  </a:lnTo>
                  <a:lnTo>
                    <a:pt x="143160" y="5741"/>
                  </a:lnTo>
                  <a:lnTo>
                    <a:pt x="146944" y="5724"/>
                  </a:lnTo>
                  <a:lnTo>
                    <a:pt x="152634" y="6359"/>
                  </a:lnTo>
                  <a:lnTo>
                    <a:pt x="156806" y="6422"/>
                  </a:lnTo>
                  <a:lnTo>
                    <a:pt x="157716" y="7018"/>
                  </a:lnTo>
                  <a:lnTo>
                    <a:pt x="158296" y="8504"/>
                  </a:lnTo>
                  <a:lnTo>
                    <a:pt x="160266" y="9008"/>
                  </a:lnTo>
                  <a:lnTo>
                    <a:pt x="160237" y="10074"/>
                  </a:lnTo>
                  <a:lnTo>
                    <a:pt x="162364" y="11958"/>
                  </a:lnTo>
                  <a:lnTo>
                    <a:pt x="163104" y="13357"/>
                  </a:lnTo>
                  <a:lnTo>
                    <a:pt x="165249" y="12742"/>
                  </a:lnTo>
                  <a:lnTo>
                    <a:pt x="166243" y="15652"/>
                  </a:lnTo>
                  <a:lnTo>
                    <a:pt x="167994" y="15626"/>
                  </a:lnTo>
                  <a:lnTo>
                    <a:pt x="169262" y="14527"/>
                  </a:lnTo>
                  <a:lnTo>
                    <a:pt x="171656" y="15330"/>
                  </a:lnTo>
                  <a:lnTo>
                    <a:pt x="174208" y="14685"/>
                  </a:lnTo>
                  <a:lnTo>
                    <a:pt x="175043" y="14832"/>
                  </a:lnTo>
                  <a:lnTo>
                    <a:pt x="176587" y="17074"/>
                  </a:lnTo>
                  <a:lnTo>
                    <a:pt x="178687" y="16863"/>
                  </a:lnTo>
                  <a:lnTo>
                    <a:pt x="180272" y="17465"/>
                  </a:lnTo>
                  <a:lnTo>
                    <a:pt x="181682" y="17037"/>
                  </a:lnTo>
                  <a:lnTo>
                    <a:pt x="184967" y="17867"/>
                  </a:lnTo>
                  <a:lnTo>
                    <a:pt x="186510" y="17393"/>
                  </a:lnTo>
                  <a:lnTo>
                    <a:pt x="187836" y="15547"/>
                  </a:lnTo>
                  <a:lnTo>
                    <a:pt x="189623" y="15247"/>
                  </a:lnTo>
                  <a:lnTo>
                    <a:pt x="193260" y="16662"/>
                  </a:lnTo>
                  <a:lnTo>
                    <a:pt x="194543" y="17617"/>
                  </a:lnTo>
                  <a:lnTo>
                    <a:pt x="196652" y="19927"/>
                  </a:lnTo>
                  <a:lnTo>
                    <a:pt x="197762" y="19671"/>
                  </a:lnTo>
                  <a:lnTo>
                    <a:pt x="199948" y="20211"/>
                  </a:lnTo>
                  <a:lnTo>
                    <a:pt x="201391" y="21709"/>
                  </a:lnTo>
                  <a:lnTo>
                    <a:pt x="202923" y="21341"/>
                  </a:lnTo>
                  <a:lnTo>
                    <a:pt x="202322" y="23051"/>
                  </a:lnTo>
                  <a:lnTo>
                    <a:pt x="203219" y="24637"/>
                  </a:lnTo>
                  <a:lnTo>
                    <a:pt x="204601" y="24552"/>
                  </a:lnTo>
                  <a:lnTo>
                    <a:pt x="208681" y="27867"/>
                  </a:lnTo>
                  <a:lnTo>
                    <a:pt x="210330" y="28288"/>
                  </a:lnTo>
                  <a:lnTo>
                    <a:pt x="210105" y="30382"/>
                  </a:lnTo>
                  <a:lnTo>
                    <a:pt x="209283" y="31878"/>
                  </a:lnTo>
                  <a:lnTo>
                    <a:pt x="209627" y="32833"/>
                  </a:lnTo>
                  <a:lnTo>
                    <a:pt x="211042" y="32836"/>
                  </a:lnTo>
                  <a:lnTo>
                    <a:pt x="212658" y="34492"/>
                  </a:lnTo>
                  <a:lnTo>
                    <a:pt x="216883" y="34677"/>
                  </a:lnTo>
                  <a:lnTo>
                    <a:pt x="217661" y="36950"/>
                  </a:lnTo>
                  <a:lnTo>
                    <a:pt x="219393" y="36325"/>
                  </a:lnTo>
                  <a:lnTo>
                    <a:pt x="219675" y="35214"/>
                  </a:lnTo>
                  <a:lnTo>
                    <a:pt x="221135" y="34453"/>
                  </a:lnTo>
                  <a:lnTo>
                    <a:pt x="220159" y="36959"/>
                  </a:lnTo>
                  <a:lnTo>
                    <a:pt x="224928" y="39911"/>
                  </a:lnTo>
                  <a:lnTo>
                    <a:pt x="224937" y="41201"/>
                  </a:lnTo>
                  <a:lnTo>
                    <a:pt x="223395" y="44052"/>
                  </a:lnTo>
                  <a:lnTo>
                    <a:pt x="223656" y="46547"/>
                  </a:lnTo>
                  <a:lnTo>
                    <a:pt x="224129" y="44950"/>
                  </a:lnTo>
                  <a:lnTo>
                    <a:pt x="225733" y="44414"/>
                  </a:lnTo>
                  <a:lnTo>
                    <a:pt x="226781" y="42912"/>
                  </a:lnTo>
                  <a:lnTo>
                    <a:pt x="229233" y="43103"/>
                  </a:lnTo>
                  <a:lnTo>
                    <a:pt x="230547" y="41243"/>
                  </a:lnTo>
                  <a:lnTo>
                    <a:pt x="231647" y="40484"/>
                  </a:lnTo>
                  <a:lnTo>
                    <a:pt x="232740" y="38950"/>
                  </a:lnTo>
                  <a:lnTo>
                    <a:pt x="232900" y="37604"/>
                  </a:lnTo>
                  <a:lnTo>
                    <a:pt x="233694" y="36364"/>
                  </a:lnTo>
                  <a:lnTo>
                    <a:pt x="234792" y="36204"/>
                  </a:lnTo>
                  <a:lnTo>
                    <a:pt x="237531" y="36689"/>
                  </a:lnTo>
                  <a:lnTo>
                    <a:pt x="237925" y="38029"/>
                  </a:lnTo>
                  <a:lnTo>
                    <a:pt x="239861" y="38854"/>
                  </a:lnTo>
                  <a:lnTo>
                    <a:pt x="242245" y="37072"/>
                  </a:lnTo>
                  <a:lnTo>
                    <a:pt x="244492" y="37924"/>
                  </a:lnTo>
                  <a:lnTo>
                    <a:pt x="245620" y="37611"/>
                  </a:lnTo>
                  <a:lnTo>
                    <a:pt x="247285" y="39383"/>
                  </a:lnTo>
                  <a:lnTo>
                    <a:pt x="248746" y="38831"/>
                  </a:lnTo>
                  <a:lnTo>
                    <a:pt x="249614" y="39370"/>
                  </a:lnTo>
                  <a:lnTo>
                    <a:pt x="250367" y="37367"/>
                  </a:lnTo>
                  <a:lnTo>
                    <a:pt x="252221" y="34768"/>
                  </a:lnTo>
                  <a:lnTo>
                    <a:pt x="252728" y="35435"/>
                  </a:lnTo>
                  <a:lnTo>
                    <a:pt x="254552" y="34072"/>
                  </a:lnTo>
                  <a:lnTo>
                    <a:pt x="255905" y="31953"/>
                  </a:lnTo>
                  <a:lnTo>
                    <a:pt x="256490" y="28833"/>
                  </a:lnTo>
                  <a:lnTo>
                    <a:pt x="257874" y="28040"/>
                  </a:lnTo>
                  <a:lnTo>
                    <a:pt x="259691" y="26232"/>
                  </a:lnTo>
                  <a:lnTo>
                    <a:pt x="261390" y="25131"/>
                  </a:lnTo>
                  <a:lnTo>
                    <a:pt x="262641" y="25149"/>
                  </a:lnTo>
                  <a:lnTo>
                    <a:pt x="264780" y="26509"/>
                  </a:lnTo>
                  <a:lnTo>
                    <a:pt x="265241" y="27390"/>
                  </a:lnTo>
                  <a:lnTo>
                    <a:pt x="265055" y="32045"/>
                  </a:lnTo>
                  <a:lnTo>
                    <a:pt x="266198" y="32739"/>
                  </a:lnTo>
                  <a:lnTo>
                    <a:pt x="267132" y="31738"/>
                  </a:lnTo>
                  <a:lnTo>
                    <a:pt x="268404" y="28705"/>
                  </a:lnTo>
                  <a:lnTo>
                    <a:pt x="270490" y="26496"/>
                  </a:lnTo>
                  <a:lnTo>
                    <a:pt x="271713" y="26897"/>
                  </a:lnTo>
                  <a:lnTo>
                    <a:pt x="270711" y="30679"/>
                  </a:lnTo>
                  <a:lnTo>
                    <a:pt x="270053" y="31941"/>
                  </a:lnTo>
                  <a:lnTo>
                    <a:pt x="266236" y="35335"/>
                  </a:lnTo>
                  <a:lnTo>
                    <a:pt x="264339" y="37280"/>
                  </a:lnTo>
                  <a:lnTo>
                    <a:pt x="264082" y="38322"/>
                  </a:lnTo>
                  <a:lnTo>
                    <a:pt x="265723" y="44189"/>
                  </a:lnTo>
                  <a:lnTo>
                    <a:pt x="266541" y="48175"/>
                  </a:lnTo>
                  <a:lnTo>
                    <a:pt x="268030" y="48216"/>
                  </a:lnTo>
                  <a:lnTo>
                    <a:pt x="269116" y="46342"/>
                  </a:lnTo>
                  <a:lnTo>
                    <a:pt x="271942" y="44466"/>
                  </a:lnTo>
                  <a:lnTo>
                    <a:pt x="273431" y="44554"/>
                  </a:lnTo>
                  <a:lnTo>
                    <a:pt x="274404" y="47473"/>
                  </a:lnTo>
                  <a:lnTo>
                    <a:pt x="274914" y="51049"/>
                  </a:lnTo>
                  <a:lnTo>
                    <a:pt x="276322" y="50391"/>
                  </a:lnTo>
                  <a:lnTo>
                    <a:pt x="276151" y="49171"/>
                  </a:lnTo>
                  <a:lnTo>
                    <a:pt x="278745" y="49747"/>
                  </a:lnTo>
                  <a:lnTo>
                    <a:pt x="279288" y="49740"/>
                  </a:lnTo>
                  <a:lnTo>
                    <a:pt x="279588" y="49482"/>
                  </a:lnTo>
                  <a:lnTo>
                    <a:pt x="281438" y="47258"/>
                  </a:lnTo>
                  <a:lnTo>
                    <a:pt x="284034" y="42982"/>
                  </a:lnTo>
                  <a:lnTo>
                    <a:pt x="286909" y="40716"/>
                  </a:lnTo>
                  <a:lnTo>
                    <a:pt x="287563" y="39202"/>
                  </a:lnTo>
                  <a:lnTo>
                    <a:pt x="289520" y="36964"/>
                  </a:lnTo>
                  <a:lnTo>
                    <a:pt x="290300" y="35887"/>
                  </a:lnTo>
                  <a:lnTo>
                    <a:pt x="293017" y="32391"/>
                  </a:lnTo>
                  <a:lnTo>
                    <a:pt x="295556" y="29721"/>
                  </a:lnTo>
                  <a:lnTo>
                    <a:pt x="297929" y="27688"/>
                  </a:lnTo>
                  <a:lnTo>
                    <a:pt x="299090" y="27127"/>
                  </a:lnTo>
                  <a:lnTo>
                    <a:pt x="301443" y="25102"/>
                  </a:lnTo>
                  <a:lnTo>
                    <a:pt x="303043" y="23190"/>
                  </a:lnTo>
                  <a:lnTo>
                    <a:pt x="306501" y="20490"/>
                  </a:lnTo>
                  <a:lnTo>
                    <a:pt x="307106" y="21468"/>
                  </a:lnTo>
                  <a:lnTo>
                    <a:pt x="306673" y="23363"/>
                  </a:lnTo>
                  <a:lnTo>
                    <a:pt x="305176" y="26446"/>
                  </a:lnTo>
                  <a:lnTo>
                    <a:pt x="305834" y="28593"/>
                  </a:lnTo>
                  <a:lnTo>
                    <a:pt x="304478" y="31498"/>
                  </a:lnTo>
                  <a:lnTo>
                    <a:pt x="304932" y="33285"/>
                  </a:lnTo>
                  <a:lnTo>
                    <a:pt x="310769" y="33689"/>
                  </a:lnTo>
                  <a:lnTo>
                    <a:pt x="312498" y="32701"/>
                  </a:lnTo>
                  <a:lnTo>
                    <a:pt x="313111" y="35223"/>
                  </a:lnTo>
                  <a:lnTo>
                    <a:pt x="315081" y="36746"/>
                  </a:lnTo>
                  <a:lnTo>
                    <a:pt x="317396" y="39462"/>
                  </a:lnTo>
                  <a:lnTo>
                    <a:pt x="317120" y="40515"/>
                  </a:lnTo>
                  <a:lnTo>
                    <a:pt x="315597" y="41023"/>
                  </a:lnTo>
                  <a:lnTo>
                    <a:pt x="315356" y="42197"/>
                  </a:lnTo>
                  <a:lnTo>
                    <a:pt x="313528" y="43295"/>
                  </a:lnTo>
                  <a:lnTo>
                    <a:pt x="310324" y="44516"/>
                  </a:lnTo>
                  <a:lnTo>
                    <a:pt x="310609" y="45446"/>
                  </a:lnTo>
                  <a:lnTo>
                    <a:pt x="314043" y="45485"/>
                  </a:lnTo>
                  <a:lnTo>
                    <a:pt x="315227" y="47239"/>
                  </a:lnTo>
                  <a:lnTo>
                    <a:pt x="317478" y="48531"/>
                  </a:lnTo>
                  <a:lnTo>
                    <a:pt x="318262" y="50498"/>
                  </a:lnTo>
                  <a:lnTo>
                    <a:pt x="316808" y="53920"/>
                  </a:lnTo>
                  <a:lnTo>
                    <a:pt x="314241" y="54069"/>
                  </a:lnTo>
                  <a:lnTo>
                    <a:pt x="312836" y="54663"/>
                  </a:lnTo>
                  <a:lnTo>
                    <a:pt x="312253" y="55864"/>
                  </a:lnTo>
                  <a:lnTo>
                    <a:pt x="312258" y="58413"/>
                  </a:lnTo>
                  <a:lnTo>
                    <a:pt x="310460" y="59515"/>
                  </a:lnTo>
                  <a:lnTo>
                    <a:pt x="308776" y="64172"/>
                  </a:lnTo>
                  <a:lnTo>
                    <a:pt x="310603" y="64483"/>
                  </a:lnTo>
                  <a:lnTo>
                    <a:pt x="311323" y="65893"/>
                  </a:lnTo>
                  <a:lnTo>
                    <a:pt x="314124" y="65942"/>
                  </a:lnTo>
                  <a:lnTo>
                    <a:pt x="314363" y="68066"/>
                  </a:lnTo>
                  <a:lnTo>
                    <a:pt x="312322" y="70591"/>
                  </a:lnTo>
                  <a:lnTo>
                    <a:pt x="312706" y="72314"/>
                  </a:lnTo>
                  <a:lnTo>
                    <a:pt x="314157" y="74456"/>
                  </a:lnTo>
                  <a:lnTo>
                    <a:pt x="313826" y="76482"/>
                  </a:lnTo>
                  <a:lnTo>
                    <a:pt x="316447" y="76720"/>
                  </a:lnTo>
                  <a:lnTo>
                    <a:pt x="317149" y="78343"/>
                  </a:lnTo>
                  <a:lnTo>
                    <a:pt x="317939" y="78383"/>
                  </a:lnTo>
                  <a:lnTo>
                    <a:pt x="319623" y="75873"/>
                  </a:lnTo>
                  <a:lnTo>
                    <a:pt x="322227" y="75130"/>
                  </a:lnTo>
                  <a:lnTo>
                    <a:pt x="323584" y="76481"/>
                  </a:lnTo>
                  <a:lnTo>
                    <a:pt x="323232" y="77760"/>
                  </a:lnTo>
                  <a:lnTo>
                    <a:pt x="324737" y="78518"/>
                  </a:lnTo>
                  <a:lnTo>
                    <a:pt x="325771" y="78004"/>
                  </a:lnTo>
                  <a:lnTo>
                    <a:pt x="326135" y="80032"/>
                  </a:lnTo>
                  <a:lnTo>
                    <a:pt x="327344" y="80668"/>
                  </a:lnTo>
                  <a:lnTo>
                    <a:pt x="330347" y="79366"/>
                  </a:lnTo>
                  <a:lnTo>
                    <a:pt x="330615" y="81516"/>
                  </a:lnTo>
                  <a:lnTo>
                    <a:pt x="331588" y="82872"/>
                  </a:lnTo>
                  <a:lnTo>
                    <a:pt x="331223" y="84407"/>
                  </a:lnTo>
                  <a:lnTo>
                    <a:pt x="331931" y="86902"/>
                  </a:lnTo>
                  <a:lnTo>
                    <a:pt x="334635" y="86098"/>
                  </a:lnTo>
                  <a:lnTo>
                    <a:pt x="334385" y="88808"/>
                  </a:lnTo>
                  <a:lnTo>
                    <a:pt x="335603" y="89586"/>
                  </a:lnTo>
                  <a:lnTo>
                    <a:pt x="337926" y="89982"/>
                  </a:lnTo>
                  <a:lnTo>
                    <a:pt x="338355" y="91285"/>
                  </a:lnTo>
                  <a:lnTo>
                    <a:pt x="337685" y="92306"/>
                  </a:lnTo>
                  <a:lnTo>
                    <a:pt x="339230" y="95030"/>
                  </a:lnTo>
                  <a:lnTo>
                    <a:pt x="342092" y="94297"/>
                  </a:lnTo>
                  <a:lnTo>
                    <a:pt x="342563" y="95295"/>
                  </a:lnTo>
                  <a:lnTo>
                    <a:pt x="343964" y="95310"/>
                  </a:lnTo>
                  <a:lnTo>
                    <a:pt x="343839" y="97335"/>
                  </a:lnTo>
                  <a:lnTo>
                    <a:pt x="342903" y="98932"/>
                  </a:lnTo>
                  <a:lnTo>
                    <a:pt x="343937" y="99570"/>
                  </a:lnTo>
                  <a:lnTo>
                    <a:pt x="344171" y="100264"/>
                  </a:lnTo>
                  <a:lnTo>
                    <a:pt x="343066" y="104532"/>
                  </a:lnTo>
                  <a:lnTo>
                    <a:pt x="341992" y="106045"/>
                  </a:lnTo>
                  <a:lnTo>
                    <a:pt x="342623" y="106811"/>
                  </a:lnTo>
                  <a:lnTo>
                    <a:pt x="341925" y="110341"/>
                  </a:lnTo>
                  <a:lnTo>
                    <a:pt x="342560" y="111511"/>
                  </a:lnTo>
                  <a:lnTo>
                    <a:pt x="341695" y="112992"/>
                  </a:lnTo>
                  <a:lnTo>
                    <a:pt x="340784" y="113264"/>
                  </a:lnTo>
                  <a:lnTo>
                    <a:pt x="339639" y="115249"/>
                  </a:lnTo>
                  <a:lnTo>
                    <a:pt x="340533" y="116382"/>
                  </a:lnTo>
                  <a:lnTo>
                    <a:pt x="342945" y="116861"/>
                  </a:lnTo>
                  <a:lnTo>
                    <a:pt x="344012" y="118763"/>
                  </a:lnTo>
                  <a:lnTo>
                    <a:pt x="345303" y="119500"/>
                  </a:lnTo>
                  <a:lnTo>
                    <a:pt x="346653" y="119412"/>
                  </a:lnTo>
                  <a:lnTo>
                    <a:pt x="348148" y="120569"/>
                  </a:lnTo>
                  <a:lnTo>
                    <a:pt x="348182" y="121448"/>
                  </a:lnTo>
                  <a:lnTo>
                    <a:pt x="345563" y="124164"/>
                  </a:lnTo>
                  <a:lnTo>
                    <a:pt x="347082" y="124803"/>
                  </a:lnTo>
                  <a:lnTo>
                    <a:pt x="347880" y="126357"/>
                  </a:lnTo>
                  <a:lnTo>
                    <a:pt x="350317" y="126888"/>
                  </a:lnTo>
                  <a:lnTo>
                    <a:pt x="350767" y="128275"/>
                  </a:lnTo>
                  <a:lnTo>
                    <a:pt x="350810" y="129798"/>
                  </a:lnTo>
                  <a:lnTo>
                    <a:pt x="349973" y="131079"/>
                  </a:lnTo>
                  <a:lnTo>
                    <a:pt x="350422" y="132328"/>
                  </a:lnTo>
                  <a:lnTo>
                    <a:pt x="347948" y="134284"/>
                  </a:lnTo>
                  <a:lnTo>
                    <a:pt x="346819" y="134523"/>
                  </a:lnTo>
                  <a:lnTo>
                    <a:pt x="346882" y="135850"/>
                  </a:lnTo>
                  <a:lnTo>
                    <a:pt x="345049" y="137230"/>
                  </a:lnTo>
                  <a:lnTo>
                    <a:pt x="343393" y="137650"/>
                  </a:lnTo>
                  <a:lnTo>
                    <a:pt x="341859" y="140169"/>
                  </a:lnTo>
                  <a:lnTo>
                    <a:pt x="340920" y="141005"/>
                  </a:lnTo>
                  <a:lnTo>
                    <a:pt x="340835" y="142465"/>
                  </a:lnTo>
                  <a:lnTo>
                    <a:pt x="338478" y="143179"/>
                  </a:lnTo>
                  <a:lnTo>
                    <a:pt x="334862" y="142920"/>
                  </a:lnTo>
                  <a:lnTo>
                    <a:pt x="333598" y="143908"/>
                  </a:lnTo>
                  <a:lnTo>
                    <a:pt x="334592" y="145608"/>
                  </a:lnTo>
                  <a:lnTo>
                    <a:pt x="335183" y="148169"/>
                  </a:lnTo>
                  <a:lnTo>
                    <a:pt x="337078" y="151400"/>
                  </a:lnTo>
                  <a:lnTo>
                    <a:pt x="336984" y="151739"/>
                  </a:lnTo>
                  <a:lnTo>
                    <a:pt x="335838" y="152593"/>
                  </a:lnTo>
                  <a:lnTo>
                    <a:pt x="331719" y="152736"/>
                  </a:lnTo>
                  <a:lnTo>
                    <a:pt x="331629" y="154508"/>
                  </a:lnTo>
                  <a:lnTo>
                    <a:pt x="329933" y="154233"/>
                  </a:lnTo>
                  <a:lnTo>
                    <a:pt x="328666" y="156074"/>
                  </a:lnTo>
                  <a:lnTo>
                    <a:pt x="327659" y="156502"/>
                  </a:lnTo>
                  <a:lnTo>
                    <a:pt x="325060" y="155480"/>
                  </a:lnTo>
                  <a:lnTo>
                    <a:pt x="324120" y="157658"/>
                  </a:lnTo>
                  <a:lnTo>
                    <a:pt x="321394" y="157493"/>
                  </a:lnTo>
                  <a:lnTo>
                    <a:pt x="320732" y="158868"/>
                  </a:lnTo>
                  <a:lnTo>
                    <a:pt x="319236" y="159156"/>
                  </a:lnTo>
                  <a:lnTo>
                    <a:pt x="318203" y="160348"/>
                  </a:lnTo>
                  <a:lnTo>
                    <a:pt x="316721" y="163966"/>
                  </a:lnTo>
                  <a:lnTo>
                    <a:pt x="316892" y="165167"/>
                  </a:lnTo>
                  <a:lnTo>
                    <a:pt x="318389" y="165741"/>
                  </a:lnTo>
                  <a:lnTo>
                    <a:pt x="318990" y="167710"/>
                  </a:lnTo>
                  <a:lnTo>
                    <a:pt x="318833" y="170148"/>
                  </a:lnTo>
                  <a:lnTo>
                    <a:pt x="316774" y="171942"/>
                  </a:lnTo>
                  <a:lnTo>
                    <a:pt x="314707" y="174351"/>
                  </a:lnTo>
                  <a:lnTo>
                    <a:pt x="314548" y="175909"/>
                  </a:lnTo>
                  <a:lnTo>
                    <a:pt x="312826" y="177690"/>
                  </a:lnTo>
                  <a:lnTo>
                    <a:pt x="312153" y="179338"/>
                  </a:lnTo>
                  <a:lnTo>
                    <a:pt x="309594" y="181522"/>
                  </a:lnTo>
                  <a:lnTo>
                    <a:pt x="308812" y="182704"/>
                  </a:lnTo>
                  <a:lnTo>
                    <a:pt x="308706" y="184261"/>
                  </a:lnTo>
                  <a:lnTo>
                    <a:pt x="308454" y="185549"/>
                  </a:lnTo>
                  <a:lnTo>
                    <a:pt x="306983" y="188493"/>
                  </a:lnTo>
                  <a:lnTo>
                    <a:pt x="307276" y="189972"/>
                  </a:lnTo>
                  <a:lnTo>
                    <a:pt x="309017" y="190704"/>
                  </a:lnTo>
                  <a:lnTo>
                    <a:pt x="310083" y="191896"/>
                  </a:lnTo>
                  <a:lnTo>
                    <a:pt x="309269" y="193378"/>
                  </a:lnTo>
                  <a:lnTo>
                    <a:pt x="307831" y="194047"/>
                  </a:lnTo>
                  <a:lnTo>
                    <a:pt x="308323" y="195334"/>
                  </a:lnTo>
                  <a:lnTo>
                    <a:pt x="308200" y="196887"/>
                  </a:lnTo>
                  <a:lnTo>
                    <a:pt x="309923" y="198280"/>
                  </a:lnTo>
                  <a:lnTo>
                    <a:pt x="308519" y="199986"/>
                  </a:lnTo>
                  <a:lnTo>
                    <a:pt x="308629" y="201443"/>
                  </a:lnTo>
                  <a:lnTo>
                    <a:pt x="309419" y="202893"/>
                  </a:lnTo>
                  <a:lnTo>
                    <a:pt x="312055" y="202750"/>
                  </a:lnTo>
                  <a:lnTo>
                    <a:pt x="312984" y="203772"/>
                  </a:lnTo>
                  <a:lnTo>
                    <a:pt x="314755" y="203864"/>
                  </a:lnTo>
                  <a:lnTo>
                    <a:pt x="316233" y="202646"/>
                  </a:lnTo>
                  <a:lnTo>
                    <a:pt x="317575" y="202666"/>
                  </a:lnTo>
                  <a:lnTo>
                    <a:pt x="318816" y="201792"/>
                  </a:lnTo>
                  <a:lnTo>
                    <a:pt x="321908" y="201244"/>
                  </a:lnTo>
                  <a:lnTo>
                    <a:pt x="322682" y="201505"/>
                  </a:lnTo>
                  <a:lnTo>
                    <a:pt x="325889" y="200052"/>
                  </a:lnTo>
                  <a:lnTo>
                    <a:pt x="325908" y="202797"/>
                  </a:lnTo>
                  <a:lnTo>
                    <a:pt x="324731" y="205787"/>
                  </a:lnTo>
                  <a:lnTo>
                    <a:pt x="325831" y="207259"/>
                  </a:lnTo>
                  <a:lnTo>
                    <a:pt x="325067" y="208387"/>
                  </a:lnTo>
                  <a:lnTo>
                    <a:pt x="324249" y="211744"/>
                  </a:lnTo>
                  <a:lnTo>
                    <a:pt x="322690" y="213866"/>
                  </a:lnTo>
                  <a:lnTo>
                    <a:pt x="322155" y="215211"/>
                  </a:lnTo>
                  <a:lnTo>
                    <a:pt x="319877" y="217883"/>
                  </a:lnTo>
                  <a:lnTo>
                    <a:pt x="319598" y="218780"/>
                  </a:lnTo>
                  <a:lnTo>
                    <a:pt x="319399" y="220813"/>
                  </a:lnTo>
                  <a:lnTo>
                    <a:pt x="319917" y="221481"/>
                  </a:lnTo>
                  <a:lnTo>
                    <a:pt x="321699" y="220717"/>
                  </a:lnTo>
                  <a:lnTo>
                    <a:pt x="322283" y="224372"/>
                  </a:lnTo>
                  <a:lnTo>
                    <a:pt x="323690" y="225219"/>
                  </a:lnTo>
                  <a:lnTo>
                    <a:pt x="324312" y="226531"/>
                  </a:lnTo>
                  <a:lnTo>
                    <a:pt x="325289" y="226399"/>
                  </a:lnTo>
                  <a:lnTo>
                    <a:pt x="325816" y="228435"/>
                  </a:lnTo>
                  <a:lnTo>
                    <a:pt x="327172" y="230254"/>
                  </a:lnTo>
                  <a:lnTo>
                    <a:pt x="329031" y="230590"/>
                  </a:lnTo>
                  <a:lnTo>
                    <a:pt x="329350" y="231516"/>
                  </a:lnTo>
                  <a:lnTo>
                    <a:pt x="327794" y="233046"/>
                  </a:lnTo>
                  <a:lnTo>
                    <a:pt x="327100" y="235053"/>
                  </a:lnTo>
                  <a:lnTo>
                    <a:pt x="327145" y="237728"/>
                  </a:lnTo>
                  <a:lnTo>
                    <a:pt x="326201" y="237804"/>
                  </a:lnTo>
                  <a:lnTo>
                    <a:pt x="324945" y="240147"/>
                  </a:lnTo>
                  <a:lnTo>
                    <a:pt x="323515" y="241617"/>
                  </a:lnTo>
                  <a:lnTo>
                    <a:pt x="323951" y="242818"/>
                  </a:lnTo>
                  <a:lnTo>
                    <a:pt x="324661" y="244261"/>
                  </a:lnTo>
                  <a:lnTo>
                    <a:pt x="324849" y="248178"/>
                  </a:lnTo>
                  <a:lnTo>
                    <a:pt x="325168" y="248806"/>
                  </a:lnTo>
                  <a:lnTo>
                    <a:pt x="325110" y="251803"/>
                  </a:lnTo>
                  <a:lnTo>
                    <a:pt x="325595" y="252597"/>
                  </a:lnTo>
                  <a:lnTo>
                    <a:pt x="328070" y="255266"/>
                  </a:lnTo>
                  <a:lnTo>
                    <a:pt x="333846" y="255284"/>
                  </a:lnTo>
                  <a:lnTo>
                    <a:pt x="335344" y="257303"/>
                  </a:lnTo>
                  <a:lnTo>
                    <a:pt x="336809" y="257845"/>
                  </a:lnTo>
                  <a:lnTo>
                    <a:pt x="341022" y="258200"/>
                  </a:lnTo>
                  <a:lnTo>
                    <a:pt x="340881" y="259299"/>
                  </a:lnTo>
                  <a:lnTo>
                    <a:pt x="339618" y="261726"/>
                  </a:lnTo>
                  <a:lnTo>
                    <a:pt x="339484" y="263207"/>
                  </a:lnTo>
                  <a:lnTo>
                    <a:pt x="338746" y="265002"/>
                  </a:lnTo>
                  <a:lnTo>
                    <a:pt x="341118" y="264980"/>
                  </a:lnTo>
                  <a:lnTo>
                    <a:pt x="339893" y="266731"/>
                  </a:lnTo>
                  <a:lnTo>
                    <a:pt x="339772" y="269892"/>
                  </a:lnTo>
                  <a:lnTo>
                    <a:pt x="338091" y="270274"/>
                  </a:lnTo>
                  <a:lnTo>
                    <a:pt x="336837" y="271405"/>
                  </a:lnTo>
                  <a:lnTo>
                    <a:pt x="336123" y="272900"/>
                  </a:lnTo>
                  <a:lnTo>
                    <a:pt x="337133" y="275182"/>
                  </a:lnTo>
                  <a:lnTo>
                    <a:pt x="336365" y="276178"/>
                  </a:lnTo>
                  <a:lnTo>
                    <a:pt x="336760" y="277167"/>
                  </a:lnTo>
                  <a:lnTo>
                    <a:pt x="335441" y="279056"/>
                  </a:lnTo>
                  <a:lnTo>
                    <a:pt x="335959" y="280248"/>
                  </a:lnTo>
                  <a:lnTo>
                    <a:pt x="332727" y="282280"/>
                  </a:lnTo>
                  <a:lnTo>
                    <a:pt x="332159" y="284820"/>
                  </a:lnTo>
                  <a:lnTo>
                    <a:pt x="330622" y="286071"/>
                  </a:lnTo>
                  <a:lnTo>
                    <a:pt x="330519" y="287552"/>
                  </a:lnTo>
                  <a:lnTo>
                    <a:pt x="331686" y="288475"/>
                  </a:lnTo>
                  <a:lnTo>
                    <a:pt x="334938" y="286116"/>
                  </a:lnTo>
                  <a:lnTo>
                    <a:pt x="336708" y="286598"/>
                  </a:lnTo>
                  <a:lnTo>
                    <a:pt x="337874" y="287402"/>
                  </a:lnTo>
                  <a:lnTo>
                    <a:pt x="339768" y="287243"/>
                  </a:lnTo>
                  <a:lnTo>
                    <a:pt x="340589" y="285961"/>
                  </a:lnTo>
                  <a:lnTo>
                    <a:pt x="343203" y="284747"/>
                  </a:lnTo>
                  <a:lnTo>
                    <a:pt x="345742" y="283948"/>
                  </a:lnTo>
                  <a:lnTo>
                    <a:pt x="346449" y="285215"/>
                  </a:lnTo>
                  <a:lnTo>
                    <a:pt x="348031" y="284755"/>
                  </a:lnTo>
                  <a:lnTo>
                    <a:pt x="349023" y="286408"/>
                  </a:lnTo>
                  <a:lnTo>
                    <a:pt x="348139" y="287224"/>
                  </a:lnTo>
                  <a:lnTo>
                    <a:pt x="349349" y="288389"/>
                  </a:lnTo>
                  <a:lnTo>
                    <a:pt x="346233" y="290594"/>
                  </a:lnTo>
                  <a:lnTo>
                    <a:pt x="345083" y="290457"/>
                  </a:lnTo>
                  <a:lnTo>
                    <a:pt x="341066" y="292100"/>
                  </a:lnTo>
                  <a:lnTo>
                    <a:pt x="341804" y="293245"/>
                  </a:lnTo>
                  <a:lnTo>
                    <a:pt x="340948" y="294298"/>
                  </a:lnTo>
                  <a:lnTo>
                    <a:pt x="339576" y="294519"/>
                  </a:lnTo>
                  <a:lnTo>
                    <a:pt x="338564" y="293648"/>
                  </a:lnTo>
                  <a:lnTo>
                    <a:pt x="337023" y="294205"/>
                  </a:lnTo>
                  <a:lnTo>
                    <a:pt x="336339" y="295037"/>
                  </a:lnTo>
                  <a:lnTo>
                    <a:pt x="335883" y="297018"/>
                  </a:lnTo>
                  <a:lnTo>
                    <a:pt x="334623" y="298119"/>
                  </a:lnTo>
                  <a:lnTo>
                    <a:pt x="334662" y="298936"/>
                  </a:lnTo>
                  <a:lnTo>
                    <a:pt x="335891" y="300564"/>
                  </a:lnTo>
                  <a:lnTo>
                    <a:pt x="335410" y="301217"/>
                  </a:lnTo>
                  <a:lnTo>
                    <a:pt x="336097" y="303589"/>
                  </a:lnTo>
                  <a:lnTo>
                    <a:pt x="335481" y="304988"/>
                  </a:lnTo>
                  <a:lnTo>
                    <a:pt x="335897" y="306832"/>
                  </a:lnTo>
                  <a:lnTo>
                    <a:pt x="334740" y="308410"/>
                  </a:lnTo>
                  <a:lnTo>
                    <a:pt x="333525" y="309156"/>
                  </a:lnTo>
                  <a:lnTo>
                    <a:pt x="332162" y="311044"/>
                  </a:lnTo>
                  <a:lnTo>
                    <a:pt x="332241" y="312409"/>
                  </a:lnTo>
                  <a:lnTo>
                    <a:pt x="331559" y="313677"/>
                  </a:lnTo>
                  <a:lnTo>
                    <a:pt x="331625" y="315070"/>
                  </a:lnTo>
                  <a:lnTo>
                    <a:pt x="328878" y="317750"/>
                  </a:lnTo>
                  <a:lnTo>
                    <a:pt x="328638" y="318373"/>
                  </a:lnTo>
                  <a:lnTo>
                    <a:pt x="328535" y="320464"/>
                  </a:lnTo>
                  <a:lnTo>
                    <a:pt x="330225" y="323439"/>
                  </a:lnTo>
                  <a:lnTo>
                    <a:pt x="331331" y="326815"/>
                  </a:lnTo>
                  <a:lnTo>
                    <a:pt x="332997" y="327709"/>
                  </a:lnTo>
                  <a:lnTo>
                    <a:pt x="332766" y="329560"/>
                  </a:lnTo>
                  <a:lnTo>
                    <a:pt x="333624" y="330473"/>
                  </a:lnTo>
                  <a:lnTo>
                    <a:pt x="333063" y="332019"/>
                  </a:lnTo>
                  <a:lnTo>
                    <a:pt x="331523" y="333060"/>
                  </a:lnTo>
                  <a:lnTo>
                    <a:pt x="331086" y="334395"/>
                  </a:lnTo>
                  <a:lnTo>
                    <a:pt x="331336" y="336199"/>
                  </a:lnTo>
                  <a:lnTo>
                    <a:pt x="330229" y="337627"/>
                  </a:lnTo>
                  <a:lnTo>
                    <a:pt x="330539" y="338881"/>
                  </a:lnTo>
                  <a:lnTo>
                    <a:pt x="328523" y="338800"/>
                  </a:lnTo>
                  <a:lnTo>
                    <a:pt x="326815" y="339239"/>
                  </a:lnTo>
                  <a:lnTo>
                    <a:pt x="326175" y="343226"/>
                  </a:lnTo>
                  <a:lnTo>
                    <a:pt x="323779" y="344423"/>
                  </a:lnTo>
                  <a:lnTo>
                    <a:pt x="323331" y="345810"/>
                  </a:lnTo>
                  <a:lnTo>
                    <a:pt x="322181" y="346887"/>
                  </a:lnTo>
                  <a:lnTo>
                    <a:pt x="318906" y="346546"/>
                  </a:lnTo>
                  <a:lnTo>
                    <a:pt x="318259" y="344593"/>
                  </a:lnTo>
                  <a:lnTo>
                    <a:pt x="316999" y="345462"/>
                  </a:lnTo>
                  <a:lnTo>
                    <a:pt x="316042" y="344713"/>
                  </a:lnTo>
                  <a:lnTo>
                    <a:pt x="314256" y="345150"/>
                  </a:lnTo>
                  <a:lnTo>
                    <a:pt x="313834" y="346063"/>
                  </a:lnTo>
                  <a:lnTo>
                    <a:pt x="311887" y="346946"/>
                  </a:lnTo>
                  <a:lnTo>
                    <a:pt x="309097" y="346979"/>
                  </a:lnTo>
                  <a:lnTo>
                    <a:pt x="307109" y="347761"/>
                  </a:lnTo>
                  <a:lnTo>
                    <a:pt x="307161" y="345887"/>
                  </a:lnTo>
                  <a:lnTo>
                    <a:pt x="305429" y="345243"/>
                  </a:lnTo>
                  <a:lnTo>
                    <a:pt x="304239" y="344068"/>
                  </a:lnTo>
                  <a:lnTo>
                    <a:pt x="300622" y="343607"/>
                  </a:lnTo>
                  <a:lnTo>
                    <a:pt x="298674" y="344717"/>
                  </a:lnTo>
                  <a:lnTo>
                    <a:pt x="297250" y="343751"/>
                  </a:lnTo>
                  <a:lnTo>
                    <a:pt x="297017" y="342375"/>
                  </a:lnTo>
                  <a:lnTo>
                    <a:pt x="293656" y="341374"/>
                  </a:lnTo>
                  <a:lnTo>
                    <a:pt x="293340" y="339647"/>
                  </a:lnTo>
                  <a:lnTo>
                    <a:pt x="291616" y="338317"/>
                  </a:lnTo>
                  <a:lnTo>
                    <a:pt x="289910" y="338740"/>
                  </a:lnTo>
                  <a:lnTo>
                    <a:pt x="290068" y="337066"/>
                  </a:lnTo>
                  <a:lnTo>
                    <a:pt x="289406" y="333747"/>
                  </a:lnTo>
                  <a:lnTo>
                    <a:pt x="288621" y="333573"/>
                  </a:lnTo>
                  <a:lnTo>
                    <a:pt x="287730" y="334754"/>
                  </a:lnTo>
                  <a:lnTo>
                    <a:pt x="286525" y="334797"/>
                  </a:lnTo>
                  <a:lnTo>
                    <a:pt x="285771" y="333760"/>
                  </a:lnTo>
                  <a:lnTo>
                    <a:pt x="284300" y="334073"/>
                  </a:lnTo>
                  <a:lnTo>
                    <a:pt x="282665" y="336222"/>
                  </a:lnTo>
                  <a:lnTo>
                    <a:pt x="281135" y="336780"/>
                  </a:lnTo>
                  <a:lnTo>
                    <a:pt x="280637" y="335614"/>
                  </a:lnTo>
                  <a:lnTo>
                    <a:pt x="279520" y="335319"/>
                  </a:lnTo>
                  <a:lnTo>
                    <a:pt x="279045" y="336790"/>
                  </a:lnTo>
                  <a:lnTo>
                    <a:pt x="277934" y="337385"/>
                  </a:lnTo>
                  <a:lnTo>
                    <a:pt x="277431" y="338767"/>
                  </a:lnTo>
                  <a:lnTo>
                    <a:pt x="278114" y="339790"/>
                  </a:lnTo>
                  <a:lnTo>
                    <a:pt x="275683" y="340619"/>
                  </a:lnTo>
                  <a:lnTo>
                    <a:pt x="274897" y="343036"/>
                  </a:lnTo>
                  <a:lnTo>
                    <a:pt x="273898" y="343144"/>
                  </a:lnTo>
                  <a:lnTo>
                    <a:pt x="270348" y="345183"/>
                  </a:lnTo>
                  <a:lnTo>
                    <a:pt x="267714" y="345389"/>
                  </a:lnTo>
                  <a:lnTo>
                    <a:pt x="265386" y="347296"/>
                  </a:lnTo>
                  <a:lnTo>
                    <a:pt x="265129" y="348917"/>
                  </a:lnTo>
                  <a:lnTo>
                    <a:pt x="263379" y="348107"/>
                  </a:lnTo>
                  <a:lnTo>
                    <a:pt x="263009" y="346249"/>
                  </a:lnTo>
                  <a:lnTo>
                    <a:pt x="260689" y="347481"/>
                  </a:lnTo>
                  <a:lnTo>
                    <a:pt x="260605" y="349683"/>
                  </a:lnTo>
                  <a:lnTo>
                    <a:pt x="261182" y="350568"/>
                  </a:lnTo>
                  <a:lnTo>
                    <a:pt x="261304" y="352532"/>
                  </a:lnTo>
                  <a:lnTo>
                    <a:pt x="264032" y="352790"/>
                  </a:lnTo>
                  <a:lnTo>
                    <a:pt x="267167" y="352162"/>
                  </a:lnTo>
                  <a:lnTo>
                    <a:pt x="269694" y="352879"/>
                  </a:lnTo>
                  <a:lnTo>
                    <a:pt x="271713" y="356390"/>
                  </a:lnTo>
                  <a:lnTo>
                    <a:pt x="270308" y="356695"/>
                  </a:lnTo>
                  <a:lnTo>
                    <a:pt x="268113" y="358232"/>
                  </a:lnTo>
                  <a:lnTo>
                    <a:pt x="267708" y="360113"/>
                  </a:lnTo>
                  <a:lnTo>
                    <a:pt x="270049" y="363826"/>
                  </a:lnTo>
                  <a:lnTo>
                    <a:pt x="269913" y="366011"/>
                  </a:lnTo>
                  <a:lnTo>
                    <a:pt x="268457" y="367705"/>
                  </a:lnTo>
                  <a:lnTo>
                    <a:pt x="269249" y="368850"/>
                  </a:lnTo>
                  <a:lnTo>
                    <a:pt x="269151" y="370440"/>
                  </a:lnTo>
                  <a:lnTo>
                    <a:pt x="270399" y="371717"/>
                  </a:lnTo>
                  <a:lnTo>
                    <a:pt x="270303" y="372804"/>
                  </a:lnTo>
                  <a:lnTo>
                    <a:pt x="270522" y="373923"/>
                  </a:lnTo>
                  <a:lnTo>
                    <a:pt x="269426" y="375241"/>
                  </a:lnTo>
                  <a:lnTo>
                    <a:pt x="267145" y="375509"/>
                  </a:lnTo>
                  <a:lnTo>
                    <a:pt x="266028" y="376039"/>
                  </a:lnTo>
                  <a:lnTo>
                    <a:pt x="263625" y="375620"/>
                  </a:lnTo>
                  <a:lnTo>
                    <a:pt x="262012" y="376610"/>
                  </a:lnTo>
                  <a:lnTo>
                    <a:pt x="261639" y="377393"/>
                  </a:lnTo>
                  <a:lnTo>
                    <a:pt x="259737" y="377349"/>
                  </a:lnTo>
                  <a:lnTo>
                    <a:pt x="257190" y="377822"/>
                  </a:lnTo>
                  <a:lnTo>
                    <a:pt x="255663" y="377361"/>
                  </a:lnTo>
                  <a:lnTo>
                    <a:pt x="255916" y="374586"/>
                  </a:lnTo>
                  <a:lnTo>
                    <a:pt x="255194" y="373648"/>
                  </a:lnTo>
                  <a:lnTo>
                    <a:pt x="253246" y="372920"/>
                  </a:lnTo>
                  <a:lnTo>
                    <a:pt x="253162" y="370218"/>
                  </a:lnTo>
                  <a:lnTo>
                    <a:pt x="251445" y="368279"/>
                  </a:lnTo>
                  <a:lnTo>
                    <a:pt x="251706" y="366713"/>
                  </a:lnTo>
                  <a:lnTo>
                    <a:pt x="251477" y="364585"/>
                  </a:lnTo>
                  <a:lnTo>
                    <a:pt x="250299" y="363764"/>
                  </a:lnTo>
                  <a:lnTo>
                    <a:pt x="247733" y="360692"/>
                  </a:lnTo>
                  <a:lnTo>
                    <a:pt x="245866" y="360179"/>
                  </a:lnTo>
                  <a:lnTo>
                    <a:pt x="243830" y="361191"/>
                  </a:lnTo>
                  <a:lnTo>
                    <a:pt x="241652" y="361318"/>
                  </a:lnTo>
                  <a:lnTo>
                    <a:pt x="239998" y="360633"/>
                  </a:lnTo>
                  <a:lnTo>
                    <a:pt x="238107" y="360464"/>
                  </a:lnTo>
                  <a:lnTo>
                    <a:pt x="236157" y="359434"/>
                  </a:lnTo>
                  <a:lnTo>
                    <a:pt x="234918" y="359388"/>
                  </a:lnTo>
                  <a:lnTo>
                    <a:pt x="234697" y="357875"/>
                  </a:lnTo>
                  <a:lnTo>
                    <a:pt x="233102" y="357835"/>
                  </a:lnTo>
                  <a:lnTo>
                    <a:pt x="232025" y="360153"/>
                  </a:lnTo>
                  <a:lnTo>
                    <a:pt x="231132" y="360200"/>
                  </a:lnTo>
                  <a:lnTo>
                    <a:pt x="230725" y="358824"/>
                  </a:lnTo>
                  <a:lnTo>
                    <a:pt x="228865" y="356591"/>
                  </a:lnTo>
                  <a:lnTo>
                    <a:pt x="226825" y="357799"/>
                  </a:lnTo>
                  <a:lnTo>
                    <a:pt x="225621" y="357844"/>
                  </a:lnTo>
                  <a:lnTo>
                    <a:pt x="224908" y="359022"/>
                  </a:lnTo>
                  <a:lnTo>
                    <a:pt x="221888" y="358004"/>
                  </a:lnTo>
                  <a:lnTo>
                    <a:pt x="220846" y="356884"/>
                  </a:lnTo>
                  <a:lnTo>
                    <a:pt x="218425" y="357001"/>
                  </a:lnTo>
                  <a:lnTo>
                    <a:pt x="216646" y="360982"/>
                  </a:lnTo>
                  <a:lnTo>
                    <a:pt x="216810" y="362624"/>
                  </a:lnTo>
                  <a:lnTo>
                    <a:pt x="215256" y="366339"/>
                  </a:lnTo>
                  <a:lnTo>
                    <a:pt x="215446" y="368263"/>
                  </a:lnTo>
                  <a:lnTo>
                    <a:pt x="214102" y="370423"/>
                  </a:lnTo>
                  <a:lnTo>
                    <a:pt x="213290" y="370870"/>
                  </a:lnTo>
                  <a:lnTo>
                    <a:pt x="213729" y="373583"/>
                  </a:lnTo>
                  <a:lnTo>
                    <a:pt x="214583" y="374507"/>
                  </a:lnTo>
                  <a:lnTo>
                    <a:pt x="216742" y="375335"/>
                  </a:lnTo>
                  <a:lnTo>
                    <a:pt x="216078" y="378415"/>
                  </a:lnTo>
                  <a:lnTo>
                    <a:pt x="216449" y="379806"/>
                  </a:lnTo>
                  <a:lnTo>
                    <a:pt x="215802" y="380751"/>
                  </a:lnTo>
                  <a:lnTo>
                    <a:pt x="213420" y="381335"/>
                  </a:lnTo>
                  <a:lnTo>
                    <a:pt x="211694" y="382373"/>
                  </a:lnTo>
                  <a:lnTo>
                    <a:pt x="210830" y="383890"/>
                  </a:lnTo>
                  <a:lnTo>
                    <a:pt x="209251" y="384263"/>
                  </a:lnTo>
                  <a:lnTo>
                    <a:pt x="207621" y="386258"/>
                  </a:lnTo>
                  <a:lnTo>
                    <a:pt x="207000" y="388438"/>
                  </a:lnTo>
                  <a:lnTo>
                    <a:pt x="205305" y="387111"/>
                  </a:lnTo>
                  <a:lnTo>
                    <a:pt x="202308" y="386350"/>
                  </a:lnTo>
                  <a:lnTo>
                    <a:pt x="201490" y="387235"/>
                  </a:lnTo>
                  <a:lnTo>
                    <a:pt x="199271" y="386779"/>
                  </a:lnTo>
                  <a:lnTo>
                    <a:pt x="197437" y="387261"/>
                  </a:lnTo>
                  <a:lnTo>
                    <a:pt x="197019" y="386193"/>
                  </a:lnTo>
                  <a:lnTo>
                    <a:pt x="194864" y="385836"/>
                  </a:lnTo>
                  <a:lnTo>
                    <a:pt x="193502" y="386304"/>
                  </a:lnTo>
                  <a:lnTo>
                    <a:pt x="191525" y="385219"/>
                  </a:lnTo>
                  <a:lnTo>
                    <a:pt x="188524" y="386142"/>
                  </a:lnTo>
                  <a:lnTo>
                    <a:pt x="185493" y="385722"/>
                  </a:lnTo>
                  <a:lnTo>
                    <a:pt x="184007" y="386970"/>
                  </a:lnTo>
                  <a:lnTo>
                    <a:pt x="182461" y="389137"/>
                  </a:lnTo>
                  <a:lnTo>
                    <a:pt x="182170" y="390156"/>
                  </a:lnTo>
                  <a:lnTo>
                    <a:pt x="182417" y="392331"/>
                  </a:lnTo>
                  <a:lnTo>
                    <a:pt x="180981" y="392393"/>
                  </a:lnTo>
                  <a:lnTo>
                    <a:pt x="179594" y="391677"/>
                  </a:lnTo>
                  <a:lnTo>
                    <a:pt x="178659" y="392539"/>
                  </a:lnTo>
                  <a:lnTo>
                    <a:pt x="177856" y="395143"/>
                  </a:lnTo>
                  <a:lnTo>
                    <a:pt x="176517" y="394872"/>
                  </a:lnTo>
                  <a:lnTo>
                    <a:pt x="175226" y="395720"/>
                  </a:lnTo>
                  <a:lnTo>
                    <a:pt x="173566" y="393732"/>
                  </a:lnTo>
                  <a:lnTo>
                    <a:pt x="171466" y="393048"/>
                  </a:lnTo>
                  <a:lnTo>
                    <a:pt x="170192" y="393679"/>
                  </a:lnTo>
                  <a:lnTo>
                    <a:pt x="169865" y="392501"/>
                  </a:lnTo>
                  <a:lnTo>
                    <a:pt x="168858" y="392270"/>
                  </a:lnTo>
                  <a:lnTo>
                    <a:pt x="170988" y="388884"/>
                  </a:lnTo>
                  <a:lnTo>
                    <a:pt x="171973" y="384395"/>
                  </a:lnTo>
                  <a:lnTo>
                    <a:pt x="171436" y="382773"/>
                  </a:lnTo>
                  <a:lnTo>
                    <a:pt x="170037" y="380208"/>
                  </a:lnTo>
                  <a:lnTo>
                    <a:pt x="170750" y="379137"/>
                  </a:lnTo>
                  <a:lnTo>
                    <a:pt x="169888" y="377666"/>
                  </a:lnTo>
                  <a:lnTo>
                    <a:pt x="170974" y="376546"/>
                  </a:lnTo>
                  <a:lnTo>
                    <a:pt x="171264" y="375055"/>
                  </a:lnTo>
                  <a:lnTo>
                    <a:pt x="169444" y="374039"/>
                  </a:lnTo>
                  <a:lnTo>
                    <a:pt x="168874" y="372971"/>
                  </a:lnTo>
                  <a:lnTo>
                    <a:pt x="169327" y="371237"/>
                  </a:lnTo>
                  <a:lnTo>
                    <a:pt x="171192" y="369950"/>
                  </a:lnTo>
                  <a:lnTo>
                    <a:pt x="171061" y="368445"/>
                  </a:lnTo>
                  <a:lnTo>
                    <a:pt x="169387" y="368189"/>
                  </a:lnTo>
                  <a:lnTo>
                    <a:pt x="167922" y="366767"/>
                  </a:lnTo>
                  <a:lnTo>
                    <a:pt x="168066" y="365502"/>
                  </a:lnTo>
                  <a:lnTo>
                    <a:pt x="169075" y="363668"/>
                  </a:lnTo>
                  <a:lnTo>
                    <a:pt x="168728" y="362824"/>
                  </a:lnTo>
                  <a:lnTo>
                    <a:pt x="167037" y="362536"/>
                  </a:lnTo>
                  <a:lnTo>
                    <a:pt x="166840" y="361337"/>
                  </a:lnTo>
                  <a:lnTo>
                    <a:pt x="165258" y="361059"/>
                  </a:lnTo>
                  <a:lnTo>
                    <a:pt x="164793" y="362446"/>
                  </a:lnTo>
                  <a:lnTo>
                    <a:pt x="163464" y="362988"/>
                  </a:lnTo>
                  <a:lnTo>
                    <a:pt x="161836" y="362716"/>
                  </a:lnTo>
                  <a:lnTo>
                    <a:pt x="160228" y="361503"/>
                  </a:lnTo>
                  <a:lnTo>
                    <a:pt x="159738" y="360060"/>
                  </a:lnTo>
                  <a:lnTo>
                    <a:pt x="158820" y="359446"/>
                  </a:lnTo>
                  <a:lnTo>
                    <a:pt x="158111" y="360685"/>
                  </a:lnTo>
                  <a:lnTo>
                    <a:pt x="155431" y="362607"/>
                  </a:lnTo>
                  <a:lnTo>
                    <a:pt x="154072" y="364727"/>
                  </a:lnTo>
                  <a:lnTo>
                    <a:pt x="151899" y="365849"/>
                  </a:lnTo>
                  <a:lnTo>
                    <a:pt x="150150" y="367135"/>
                  </a:lnTo>
                  <a:lnTo>
                    <a:pt x="147695" y="367647"/>
                  </a:lnTo>
                  <a:lnTo>
                    <a:pt x="148085" y="369444"/>
                  </a:lnTo>
                  <a:lnTo>
                    <a:pt x="147381" y="371903"/>
                  </a:lnTo>
                  <a:lnTo>
                    <a:pt x="147412" y="374301"/>
                  </a:lnTo>
                  <a:lnTo>
                    <a:pt x="144384" y="375186"/>
                  </a:lnTo>
                  <a:lnTo>
                    <a:pt x="143109" y="374923"/>
                  </a:lnTo>
                  <a:lnTo>
                    <a:pt x="141385" y="375658"/>
                  </a:lnTo>
                  <a:lnTo>
                    <a:pt x="140406" y="374759"/>
                  </a:lnTo>
                  <a:lnTo>
                    <a:pt x="140658" y="373008"/>
                  </a:lnTo>
                  <a:lnTo>
                    <a:pt x="139464" y="372350"/>
                  </a:lnTo>
                  <a:lnTo>
                    <a:pt x="139592" y="370974"/>
                  </a:lnTo>
                  <a:lnTo>
                    <a:pt x="138650" y="370003"/>
                  </a:lnTo>
                  <a:lnTo>
                    <a:pt x="138084" y="367203"/>
                  </a:lnTo>
                  <a:lnTo>
                    <a:pt x="138693" y="364615"/>
                  </a:lnTo>
                  <a:lnTo>
                    <a:pt x="140135" y="362935"/>
                  </a:lnTo>
                  <a:lnTo>
                    <a:pt x="139730" y="362420"/>
                  </a:lnTo>
                  <a:lnTo>
                    <a:pt x="141096" y="358706"/>
                  </a:lnTo>
                  <a:lnTo>
                    <a:pt x="143380" y="357475"/>
                  </a:lnTo>
                  <a:lnTo>
                    <a:pt x="145360" y="356888"/>
                  </a:lnTo>
                  <a:lnTo>
                    <a:pt x="146155" y="355931"/>
                  </a:lnTo>
                  <a:lnTo>
                    <a:pt x="148397" y="354798"/>
                  </a:lnTo>
                  <a:lnTo>
                    <a:pt x="148720" y="353229"/>
                  </a:lnTo>
                  <a:lnTo>
                    <a:pt x="147787" y="349990"/>
                  </a:lnTo>
                  <a:lnTo>
                    <a:pt x="150048" y="348680"/>
                  </a:lnTo>
                  <a:lnTo>
                    <a:pt x="152842" y="344214"/>
                  </a:lnTo>
                  <a:lnTo>
                    <a:pt x="154688" y="344429"/>
                  </a:lnTo>
                  <a:lnTo>
                    <a:pt x="157709" y="342130"/>
                  </a:lnTo>
                  <a:lnTo>
                    <a:pt x="158247" y="340042"/>
                  </a:lnTo>
                  <a:lnTo>
                    <a:pt x="159931" y="339309"/>
                  </a:lnTo>
                  <a:lnTo>
                    <a:pt x="160759" y="336381"/>
                  </a:lnTo>
                  <a:lnTo>
                    <a:pt x="161881" y="334739"/>
                  </a:lnTo>
                  <a:lnTo>
                    <a:pt x="162241" y="333244"/>
                  </a:lnTo>
                  <a:lnTo>
                    <a:pt x="162034" y="330217"/>
                  </a:lnTo>
                  <a:lnTo>
                    <a:pt x="163205" y="327478"/>
                  </a:lnTo>
                  <a:lnTo>
                    <a:pt x="161078" y="324481"/>
                  </a:lnTo>
                  <a:lnTo>
                    <a:pt x="161329" y="321804"/>
                  </a:lnTo>
                  <a:lnTo>
                    <a:pt x="160978" y="320033"/>
                  </a:lnTo>
                  <a:lnTo>
                    <a:pt x="160997" y="319148"/>
                  </a:lnTo>
                  <a:lnTo>
                    <a:pt x="162186" y="318249"/>
                  </a:lnTo>
                  <a:lnTo>
                    <a:pt x="163438" y="318470"/>
                  </a:lnTo>
                  <a:lnTo>
                    <a:pt x="166827" y="317411"/>
                  </a:lnTo>
                  <a:lnTo>
                    <a:pt x="167887" y="315734"/>
                  </a:lnTo>
                  <a:lnTo>
                    <a:pt x="169573" y="315029"/>
                  </a:lnTo>
                  <a:lnTo>
                    <a:pt x="169173" y="312506"/>
                  </a:lnTo>
                  <a:lnTo>
                    <a:pt x="168464" y="311608"/>
                  </a:lnTo>
                  <a:lnTo>
                    <a:pt x="168992" y="310182"/>
                  </a:lnTo>
                  <a:lnTo>
                    <a:pt x="170513" y="310050"/>
                  </a:lnTo>
                  <a:lnTo>
                    <a:pt x="172404" y="309246"/>
                  </a:lnTo>
                  <a:lnTo>
                    <a:pt x="170342" y="307180"/>
                  </a:lnTo>
                  <a:lnTo>
                    <a:pt x="168922" y="307289"/>
                  </a:lnTo>
                  <a:lnTo>
                    <a:pt x="167872" y="308008"/>
                  </a:lnTo>
                  <a:lnTo>
                    <a:pt x="167030" y="307404"/>
                  </a:lnTo>
                  <a:lnTo>
                    <a:pt x="165919" y="307635"/>
                  </a:lnTo>
                  <a:lnTo>
                    <a:pt x="165468" y="306022"/>
                  </a:lnTo>
                  <a:lnTo>
                    <a:pt x="163963" y="306919"/>
                  </a:lnTo>
                  <a:lnTo>
                    <a:pt x="163400" y="305908"/>
                  </a:lnTo>
                  <a:lnTo>
                    <a:pt x="160776" y="307513"/>
                  </a:lnTo>
                  <a:lnTo>
                    <a:pt x="159915" y="309594"/>
                  </a:lnTo>
                  <a:lnTo>
                    <a:pt x="157329" y="308861"/>
                  </a:lnTo>
                  <a:lnTo>
                    <a:pt x="156755" y="307218"/>
                  </a:lnTo>
                  <a:lnTo>
                    <a:pt x="155456" y="305829"/>
                  </a:lnTo>
                  <a:lnTo>
                    <a:pt x="155989" y="305203"/>
                  </a:lnTo>
                  <a:lnTo>
                    <a:pt x="154429" y="303530"/>
                  </a:lnTo>
                  <a:lnTo>
                    <a:pt x="153757" y="302018"/>
                  </a:lnTo>
                  <a:lnTo>
                    <a:pt x="154997" y="298393"/>
                  </a:lnTo>
                  <a:lnTo>
                    <a:pt x="156377" y="295752"/>
                  </a:lnTo>
                  <a:lnTo>
                    <a:pt x="158184" y="294867"/>
                  </a:lnTo>
                  <a:lnTo>
                    <a:pt x="156879" y="293677"/>
                  </a:lnTo>
                  <a:lnTo>
                    <a:pt x="158150" y="292491"/>
                  </a:lnTo>
                  <a:lnTo>
                    <a:pt x="158561" y="290738"/>
                  </a:lnTo>
                  <a:lnTo>
                    <a:pt x="157748" y="288396"/>
                  </a:lnTo>
                  <a:lnTo>
                    <a:pt x="158439" y="287201"/>
                  </a:lnTo>
                  <a:lnTo>
                    <a:pt x="158616" y="283748"/>
                  </a:lnTo>
                  <a:lnTo>
                    <a:pt x="159885" y="283493"/>
                  </a:lnTo>
                  <a:lnTo>
                    <a:pt x="160157" y="282297"/>
                  </a:lnTo>
                  <a:lnTo>
                    <a:pt x="159232" y="279902"/>
                  </a:lnTo>
                  <a:lnTo>
                    <a:pt x="158371" y="279763"/>
                  </a:lnTo>
                  <a:lnTo>
                    <a:pt x="156045" y="280532"/>
                  </a:lnTo>
                  <a:lnTo>
                    <a:pt x="154221" y="279222"/>
                  </a:lnTo>
                  <a:lnTo>
                    <a:pt x="154312" y="277282"/>
                  </a:lnTo>
                  <a:lnTo>
                    <a:pt x="152007" y="277096"/>
                  </a:lnTo>
                  <a:lnTo>
                    <a:pt x="149875" y="277385"/>
                  </a:lnTo>
                  <a:lnTo>
                    <a:pt x="147095" y="277373"/>
                  </a:lnTo>
                  <a:lnTo>
                    <a:pt x="146245" y="276549"/>
                  </a:lnTo>
                  <a:lnTo>
                    <a:pt x="144585" y="276456"/>
                  </a:lnTo>
                  <a:lnTo>
                    <a:pt x="143924" y="275529"/>
                  </a:lnTo>
                  <a:lnTo>
                    <a:pt x="141688" y="275196"/>
                  </a:lnTo>
                  <a:lnTo>
                    <a:pt x="141707" y="273637"/>
                  </a:lnTo>
                  <a:lnTo>
                    <a:pt x="140639" y="273298"/>
                  </a:lnTo>
                  <a:lnTo>
                    <a:pt x="139529" y="271723"/>
                  </a:lnTo>
                  <a:lnTo>
                    <a:pt x="137625" y="272572"/>
                  </a:lnTo>
                  <a:lnTo>
                    <a:pt x="137988" y="273762"/>
                  </a:lnTo>
                  <a:lnTo>
                    <a:pt x="137565" y="275921"/>
                  </a:lnTo>
                  <a:lnTo>
                    <a:pt x="136569" y="276323"/>
                  </a:lnTo>
                  <a:lnTo>
                    <a:pt x="137297" y="278778"/>
                  </a:lnTo>
                  <a:lnTo>
                    <a:pt x="136134" y="281046"/>
                  </a:lnTo>
                  <a:lnTo>
                    <a:pt x="135704" y="279515"/>
                  </a:lnTo>
                  <a:lnTo>
                    <a:pt x="131893" y="280102"/>
                  </a:lnTo>
                  <a:lnTo>
                    <a:pt x="130519" y="280980"/>
                  </a:lnTo>
                  <a:lnTo>
                    <a:pt x="127169" y="280873"/>
                  </a:lnTo>
                  <a:lnTo>
                    <a:pt x="125827" y="281473"/>
                  </a:lnTo>
                  <a:lnTo>
                    <a:pt x="123944" y="279784"/>
                  </a:lnTo>
                  <a:lnTo>
                    <a:pt x="125116" y="278284"/>
                  </a:lnTo>
                  <a:lnTo>
                    <a:pt x="124564" y="276846"/>
                  </a:lnTo>
                  <a:lnTo>
                    <a:pt x="122588" y="278419"/>
                  </a:lnTo>
                  <a:lnTo>
                    <a:pt x="121742" y="277213"/>
                  </a:lnTo>
                  <a:lnTo>
                    <a:pt x="119783" y="276573"/>
                  </a:lnTo>
                  <a:lnTo>
                    <a:pt x="118277" y="277225"/>
                  </a:lnTo>
                  <a:lnTo>
                    <a:pt x="117124" y="276710"/>
                  </a:lnTo>
                  <a:lnTo>
                    <a:pt x="116260" y="275422"/>
                  </a:lnTo>
                  <a:lnTo>
                    <a:pt x="114538" y="277731"/>
                  </a:lnTo>
                  <a:lnTo>
                    <a:pt x="112586" y="278801"/>
                  </a:lnTo>
                  <a:lnTo>
                    <a:pt x="111998" y="280879"/>
                  </a:lnTo>
                  <a:lnTo>
                    <a:pt x="112033" y="282570"/>
                  </a:lnTo>
                  <a:lnTo>
                    <a:pt x="110158" y="285911"/>
                  </a:lnTo>
                  <a:lnTo>
                    <a:pt x="108416" y="287433"/>
                  </a:lnTo>
                  <a:lnTo>
                    <a:pt x="107358" y="286396"/>
                  </a:lnTo>
                  <a:lnTo>
                    <a:pt x="105028" y="288269"/>
                  </a:lnTo>
                  <a:lnTo>
                    <a:pt x="104334" y="289405"/>
                  </a:lnTo>
                  <a:lnTo>
                    <a:pt x="101116" y="292515"/>
                  </a:lnTo>
                  <a:lnTo>
                    <a:pt x="100864" y="293646"/>
                  </a:lnTo>
                  <a:lnTo>
                    <a:pt x="99586" y="295344"/>
                  </a:lnTo>
                  <a:lnTo>
                    <a:pt x="99887" y="295930"/>
                  </a:lnTo>
                  <a:lnTo>
                    <a:pt x="97807" y="300970"/>
                  </a:lnTo>
                  <a:lnTo>
                    <a:pt x="94982" y="301704"/>
                  </a:lnTo>
                  <a:lnTo>
                    <a:pt x="93708" y="301980"/>
                  </a:lnTo>
                  <a:lnTo>
                    <a:pt x="92687" y="301468"/>
                  </a:lnTo>
                  <a:lnTo>
                    <a:pt x="93026" y="299470"/>
                  </a:lnTo>
                  <a:lnTo>
                    <a:pt x="92647" y="297644"/>
                  </a:lnTo>
                  <a:lnTo>
                    <a:pt x="90517" y="296164"/>
                  </a:lnTo>
                  <a:lnTo>
                    <a:pt x="89811" y="294521"/>
                  </a:lnTo>
                  <a:lnTo>
                    <a:pt x="88554" y="294928"/>
                  </a:lnTo>
                  <a:lnTo>
                    <a:pt x="87535" y="297540"/>
                  </a:lnTo>
                  <a:lnTo>
                    <a:pt x="85899" y="297789"/>
                  </a:lnTo>
                  <a:lnTo>
                    <a:pt x="84101" y="296765"/>
                  </a:lnTo>
                  <a:lnTo>
                    <a:pt x="83360" y="297805"/>
                  </a:lnTo>
                  <a:lnTo>
                    <a:pt x="81040" y="295676"/>
                  </a:lnTo>
                  <a:lnTo>
                    <a:pt x="81651" y="293322"/>
                  </a:lnTo>
                  <a:lnTo>
                    <a:pt x="83326" y="289765"/>
                  </a:lnTo>
                  <a:lnTo>
                    <a:pt x="82935" y="288758"/>
                  </a:lnTo>
                  <a:lnTo>
                    <a:pt x="83218" y="287249"/>
                  </a:lnTo>
                  <a:lnTo>
                    <a:pt x="82265" y="287020"/>
                  </a:lnTo>
                  <a:lnTo>
                    <a:pt x="78814" y="287397"/>
                  </a:lnTo>
                  <a:lnTo>
                    <a:pt x="77950" y="286104"/>
                  </a:lnTo>
                  <a:lnTo>
                    <a:pt x="75876" y="286402"/>
                  </a:lnTo>
                  <a:lnTo>
                    <a:pt x="74713" y="285288"/>
                  </a:lnTo>
                  <a:lnTo>
                    <a:pt x="72465" y="287725"/>
                  </a:lnTo>
                  <a:lnTo>
                    <a:pt x="70922" y="288892"/>
                  </a:lnTo>
                  <a:lnTo>
                    <a:pt x="70395" y="292434"/>
                  </a:lnTo>
                  <a:lnTo>
                    <a:pt x="69698" y="292951"/>
                  </a:lnTo>
                  <a:lnTo>
                    <a:pt x="68586" y="296842"/>
                  </a:lnTo>
                  <a:lnTo>
                    <a:pt x="67643" y="297346"/>
                  </a:lnTo>
                  <a:lnTo>
                    <a:pt x="64958" y="296306"/>
                  </a:lnTo>
                  <a:lnTo>
                    <a:pt x="64145" y="296776"/>
                  </a:lnTo>
                  <a:lnTo>
                    <a:pt x="62888" y="299427"/>
                  </a:lnTo>
                  <a:lnTo>
                    <a:pt x="63031" y="300242"/>
                  </a:lnTo>
                  <a:lnTo>
                    <a:pt x="64435" y="301104"/>
                  </a:lnTo>
                  <a:lnTo>
                    <a:pt x="64692" y="303093"/>
                  </a:lnTo>
                  <a:lnTo>
                    <a:pt x="65692" y="305529"/>
                  </a:lnTo>
                  <a:lnTo>
                    <a:pt x="64872" y="307778"/>
                  </a:lnTo>
                  <a:lnTo>
                    <a:pt x="62702" y="308769"/>
                  </a:lnTo>
                  <a:lnTo>
                    <a:pt x="61749" y="308042"/>
                  </a:lnTo>
                  <a:lnTo>
                    <a:pt x="61981" y="307034"/>
                  </a:lnTo>
                  <a:lnTo>
                    <a:pt x="56640" y="307741"/>
                  </a:lnTo>
                  <a:lnTo>
                    <a:pt x="56339" y="306687"/>
                  </a:lnTo>
                  <a:lnTo>
                    <a:pt x="57111" y="305638"/>
                  </a:lnTo>
                  <a:lnTo>
                    <a:pt x="56258" y="304701"/>
                  </a:lnTo>
                  <a:lnTo>
                    <a:pt x="56966" y="303664"/>
                  </a:lnTo>
                  <a:lnTo>
                    <a:pt x="57169" y="302132"/>
                  </a:lnTo>
                  <a:lnTo>
                    <a:pt x="58230" y="302497"/>
                  </a:lnTo>
                  <a:lnTo>
                    <a:pt x="59493" y="299831"/>
                  </a:lnTo>
                  <a:lnTo>
                    <a:pt x="58116" y="298262"/>
                  </a:lnTo>
                  <a:lnTo>
                    <a:pt x="57462" y="299302"/>
                  </a:lnTo>
                  <a:lnTo>
                    <a:pt x="56013" y="298146"/>
                  </a:lnTo>
                  <a:lnTo>
                    <a:pt x="54332" y="298024"/>
                  </a:lnTo>
                  <a:lnTo>
                    <a:pt x="54124" y="296229"/>
                  </a:lnTo>
                  <a:lnTo>
                    <a:pt x="53414" y="295848"/>
                  </a:lnTo>
                  <a:lnTo>
                    <a:pt x="50414" y="297809"/>
                  </a:lnTo>
                  <a:lnTo>
                    <a:pt x="48578" y="297692"/>
                  </a:lnTo>
                  <a:lnTo>
                    <a:pt x="47325" y="299217"/>
                  </a:lnTo>
                  <a:lnTo>
                    <a:pt x="45575" y="299361"/>
                  </a:lnTo>
                  <a:lnTo>
                    <a:pt x="44493" y="297537"/>
                  </a:lnTo>
                  <a:lnTo>
                    <a:pt x="43604" y="297122"/>
                  </a:lnTo>
                  <a:lnTo>
                    <a:pt x="43380" y="295831"/>
                  </a:lnTo>
                  <a:lnTo>
                    <a:pt x="41811" y="295457"/>
                  </a:lnTo>
                  <a:lnTo>
                    <a:pt x="41342" y="294125"/>
                  </a:lnTo>
                  <a:lnTo>
                    <a:pt x="42243" y="292665"/>
                  </a:lnTo>
                  <a:lnTo>
                    <a:pt x="43175" y="292146"/>
                  </a:lnTo>
                  <a:lnTo>
                    <a:pt x="44995" y="292144"/>
                  </a:lnTo>
                  <a:lnTo>
                    <a:pt x="45635" y="290086"/>
                  </a:lnTo>
                  <a:lnTo>
                    <a:pt x="44676" y="288815"/>
                  </a:lnTo>
                  <a:lnTo>
                    <a:pt x="43187" y="288682"/>
                  </a:lnTo>
                  <a:lnTo>
                    <a:pt x="42788" y="286619"/>
                  </a:lnTo>
                  <a:lnTo>
                    <a:pt x="40831" y="282213"/>
                  </a:lnTo>
                  <a:lnTo>
                    <a:pt x="41910" y="280198"/>
                  </a:lnTo>
                  <a:lnTo>
                    <a:pt x="42037" y="279027"/>
                  </a:lnTo>
                  <a:lnTo>
                    <a:pt x="43233" y="277897"/>
                  </a:lnTo>
                  <a:lnTo>
                    <a:pt x="42539" y="276835"/>
                  </a:lnTo>
                  <a:lnTo>
                    <a:pt x="39634" y="278655"/>
                  </a:lnTo>
                  <a:lnTo>
                    <a:pt x="37714" y="279484"/>
                  </a:lnTo>
                  <a:lnTo>
                    <a:pt x="36563" y="279407"/>
                  </a:lnTo>
                  <a:lnTo>
                    <a:pt x="34417" y="280411"/>
                  </a:lnTo>
                  <a:lnTo>
                    <a:pt x="33461" y="278535"/>
                  </a:lnTo>
                  <a:lnTo>
                    <a:pt x="30956" y="278137"/>
                  </a:lnTo>
                  <a:lnTo>
                    <a:pt x="30030" y="275857"/>
                  </a:lnTo>
                  <a:lnTo>
                    <a:pt x="31387" y="274602"/>
                  </a:lnTo>
                  <a:lnTo>
                    <a:pt x="31801" y="272971"/>
                  </a:lnTo>
                  <a:lnTo>
                    <a:pt x="33583" y="268706"/>
                  </a:lnTo>
                  <a:lnTo>
                    <a:pt x="37060" y="266296"/>
                  </a:lnTo>
                  <a:lnTo>
                    <a:pt x="35973" y="265282"/>
                  </a:lnTo>
                  <a:lnTo>
                    <a:pt x="37350" y="264025"/>
                  </a:lnTo>
                  <a:lnTo>
                    <a:pt x="37105" y="262240"/>
                  </a:lnTo>
                  <a:lnTo>
                    <a:pt x="38843" y="260911"/>
                  </a:lnTo>
                  <a:lnTo>
                    <a:pt x="38536" y="259258"/>
                  </a:lnTo>
                  <a:lnTo>
                    <a:pt x="37455" y="257265"/>
                  </a:lnTo>
                  <a:lnTo>
                    <a:pt x="36911" y="254803"/>
                  </a:lnTo>
                  <a:lnTo>
                    <a:pt x="35991" y="254014"/>
                  </a:lnTo>
                  <a:lnTo>
                    <a:pt x="35602" y="252460"/>
                  </a:lnTo>
                  <a:lnTo>
                    <a:pt x="34048" y="253097"/>
                  </a:lnTo>
                  <a:lnTo>
                    <a:pt x="32132" y="251883"/>
                  </a:lnTo>
                  <a:lnTo>
                    <a:pt x="31028" y="249980"/>
                  </a:lnTo>
                  <a:lnTo>
                    <a:pt x="31161" y="249155"/>
                  </a:lnTo>
                  <a:lnTo>
                    <a:pt x="33089" y="249119"/>
                  </a:lnTo>
                  <a:lnTo>
                    <a:pt x="35390" y="249735"/>
                  </a:lnTo>
                  <a:lnTo>
                    <a:pt x="38735" y="247832"/>
                  </a:lnTo>
                  <a:lnTo>
                    <a:pt x="39420" y="246405"/>
                  </a:lnTo>
                  <a:lnTo>
                    <a:pt x="41752" y="244866"/>
                  </a:lnTo>
                  <a:lnTo>
                    <a:pt x="44574" y="244932"/>
                  </a:lnTo>
                  <a:lnTo>
                    <a:pt x="45020" y="246043"/>
                  </a:lnTo>
                  <a:close/>
                </a:path>
              </a:pathLst>
            </a:custGeom>
            <a:solidFill>
              <a:srgbClr val="72B1D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632104" y="2507021"/>
              <a:ext cx="622118" cy="481493"/>
            </a:xfrm>
            <a:custGeom>
              <a:avLst/>
              <a:pathLst>
                <a:path w="622118" h="481493">
                  <a:moveTo>
                    <a:pt x="315641" y="424735"/>
                  </a:moveTo>
                  <a:lnTo>
                    <a:pt x="314789" y="428019"/>
                  </a:lnTo>
                  <a:lnTo>
                    <a:pt x="312854" y="432798"/>
                  </a:lnTo>
                  <a:lnTo>
                    <a:pt x="312123" y="435623"/>
                  </a:lnTo>
                  <a:lnTo>
                    <a:pt x="312686" y="437327"/>
                  </a:lnTo>
                  <a:lnTo>
                    <a:pt x="311883" y="438359"/>
                  </a:lnTo>
                  <a:lnTo>
                    <a:pt x="308500" y="439998"/>
                  </a:lnTo>
                  <a:lnTo>
                    <a:pt x="307923" y="441976"/>
                  </a:lnTo>
                  <a:lnTo>
                    <a:pt x="306451" y="442351"/>
                  </a:lnTo>
                  <a:lnTo>
                    <a:pt x="305433" y="444570"/>
                  </a:lnTo>
                  <a:lnTo>
                    <a:pt x="303721" y="446223"/>
                  </a:lnTo>
                  <a:lnTo>
                    <a:pt x="302920" y="449451"/>
                  </a:lnTo>
                  <a:lnTo>
                    <a:pt x="300880" y="450619"/>
                  </a:lnTo>
                  <a:lnTo>
                    <a:pt x="300097" y="453672"/>
                  </a:lnTo>
                  <a:lnTo>
                    <a:pt x="298770" y="454010"/>
                  </a:lnTo>
                  <a:lnTo>
                    <a:pt x="299117" y="455527"/>
                  </a:lnTo>
                  <a:lnTo>
                    <a:pt x="297951" y="456807"/>
                  </a:lnTo>
                  <a:lnTo>
                    <a:pt x="295257" y="457877"/>
                  </a:lnTo>
                  <a:lnTo>
                    <a:pt x="294858" y="459079"/>
                  </a:lnTo>
                  <a:lnTo>
                    <a:pt x="292352" y="460223"/>
                  </a:lnTo>
                  <a:lnTo>
                    <a:pt x="292018" y="461212"/>
                  </a:lnTo>
                  <a:lnTo>
                    <a:pt x="290685" y="462334"/>
                  </a:lnTo>
                  <a:lnTo>
                    <a:pt x="288349" y="462312"/>
                  </a:lnTo>
                  <a:lnTo>
                    <a:pt x="287437" y="463691"/>
                  </a:lnTo>
                  <a:lnTo>
                    <a:pt x="288671" y="464789"/>
                  </a:lnTo>
                  <a:lnTo>
                    <a:pt x="288261" y="466360"/>
                  </a:lnTo>
                  <a:lnTo>
                    <a:pt x="286453" y="467440"/>
                  </a:lnTo>
                  <a:lnTo>
                    <a:pt x="287143" y="469512"/>
                  </a:lnTo>
                  <a:lnTo>
                    <a:pt x="285630" y="469514"/>
                  </a:lnTo>
                  <a:lnTo>
                    <a:pt x="284472" y="471100"/>
                  </a:lnTo>
                  <a:lnTo>
                    <a:pt x="285406" y="472263"/>
                  </a:lnTo>
                  <a:lnTo>
                    <a:pt x="283884" y="473040"/>
                  </a:lnTo>
                  <a:lnTo>
                    <a:pt x="282766" y="476305"/>
                  </a:lnTo>
                  <a:lnTo>
                    <a:pt x="280555" y="475638"/>
                  </a:lnTo>
                  <a:lnTo>
                    <a:pt x="278708" y="477276"/>
                  </a:lnTo>
                  <a:lnTo>
                    <a:pt x="280455" y="477308"/>
                  </a:lnTo>
                  <a:lnTo>
                    <a:pt x="281930" y="478499"/>
                  </a:lnTo>
                  <a:lnTo>
                    <a:pt x="279923" y="479056"/>
                  </a:lnTo>
                  <a:lnTo>
                    <a:pt x="278202" y="478533"/>
                  </a:lnTo>
                  <a:lnTo>
                    <a:pt x="277336" y="480300"/>
                  </a:lnTo>
                  <a:lnTo>
                    <a:pt x="275214" y="480226"/>
                  </a:lnTo>
                  <a:lnTo>
                    <a:pt x="272294" y="477911"/>
                  </a:lnTo>
                  <a:lnTo>
                    <a:pt x="271038" y="479804"/>
                  </a:lnTo>
                  <a:lnTo>
                    <a:pt x="268663" y="481359"/>
                  </a:lnTo>
                  <a:lnTo>
                    <a:pt x="266078" y="478951"/>
                  </a:lnTo>
                  <a:lnTo>
                    <a:pt x="265434" y="479047"/>
                  </a:lnTo>
                  <a:lnTo>
                    <a:pt x="263523" y="480847"/>
                  </a:lnTo>
                  <a:lnTo>
                    <a:pt x="261323" y="481493"/>
                  </a:lnTo>
                  <a:lnTo>
                    <a:pt x="259742" y="478598"/>
                  </a:lnTo>
                  <a:lnTo>
                    <a:pt x="258205" y="477487"/>
                  </a:lnTo>
                  <a:lnTo>
                    <a:pt x="256037" y="478100"/>
                  </a:lnTo>
                  <a:lnTo>
                    <a:pt x="253596" y="479356"/>
                  </a:lnTo>
                  <a:lnTo>
                    <a:pt x="252919" y="478773"/>
                  </a:lnTo>
                  <a:lnTo>
                    <a:pt x="253497" y="477083"/>
                  </a:lnTo>
                  <a:lnTo>
                    <a:pt x="255304" y="475135"/>
                  </a:lnTo>
                  <a:lnTo>
                    <a:pt x="256696" y="475132"/>
                  </a:lnTo>
                  <a:lnTo>
                    <a:pt x="257778" y="472594"/>
                  </a:lnTo>
                  <a:lnTo>
                    <a:pt x="259791" y="471403"/>
                  </a:lnTo>
                  <a:lnTo>
                    <a:pt x="259485" y="470385"/>
                  </a:lnTo>
                  <a:lnTo>
                    <a:pt x="260044" y="468072"/>
                  </a:lnTo>
                  <a:lnTo>
                    <a:pt x="261430" y="467053"/>
                  </a:lnTo>
                  <a:lnTo>
                    <a:pt x="262519" y="465539"/>
                  </a:lnTo>
                  <a:lnTo>
                    <a:pt x="263358" y="462690"/>
                  </a:lnTo>
                  <a:lnTo>
                    <a:pt x="261613" y="462108"/>
                  </a:lnTo>
                  <a:lnTo>
                    <a:pt x="261696" y="461313"/>
                  </a:lnTo>
                  <a:lnTo>
                    <a:pt x="263087" y="459537"/>
                  </a:lnTo>
                  <a:lnTo>
                    <a:pt x="264473" y="459227"/>
                  </a:lnTo>
                  <a:lnTo>
                    <a:pt x="265042" y="457621"/>
                  </a:lnTo>
                  <a:lnTo>
                    <a:pt x="266683" y="456102"/>
                  </a:lnTo>
                  <a:lnTo>
                    <a:pt x="263216" y="454971"/>
                  </a:lnTo>
                  <a:lnTo>
                    <a:pt x="263098" y="453722"/>
                  </a:lnTo>
                  <a:lnTo>
                    <a:pt x="264539" y="450541"/>
                  </a:lnTo>
                  <a:lnTo>
                    <a:pt x="264010" y="449365"/>
                  </a:lnTo>
                  <a:lnTo>
                    <a:pt x="260493" y="449441"/>
                  </a:lnTo>
                  <a:lnTo>
                    <a:pt x="259922" y="447024"/>
                  </a:lnTo>
                  <a:lnTo>
                    <a:pt x="257468" y="447762"/>
                  </a:lnTo>
                  <a:lnTo>
                    <a:pt x="256882" y="446078"/>
                  </a:lnTo>
                  <a:lnTo>
                    <a:pt x="257099" y="445023"/>
                  </a:lnTo>
                  <a:lnTo>
                    <a:pt x="255692" y="443145"/>
                  </a:lnTo>
                  <a:lnTo>
                    <a:pt x="256921" y="442032"/>
                  </a:lnTo>
                  <a:lnTo>
                    <a:pt x="256789" y="440920"/>
                  </a:lnTo>
                  <a:lnTo>
                    <a:pt x="255394" y="439318"/>
                  </a:lnTo>
                  <a:lnTo>
                    <a:pt x="253730" y="439639"/>
                  </a:lnTo>
                  <a:lnTo>
                    <a:pt x="253209" y="436555"/>
                  </a:lnTo>
                  <a:lnTo>
                    <a:pt x="251068" y="436082"/>
                  </a:lnTo>
                  <a:lnTo>
                    <a:pt x="251356" y="435302"/>
                  </a:lnTo>
                  <a:lnTo>
                    <a:pt x="250167" y="433722"/>
                  </a:lnTo>
                  <a:lnTo>
                    <a:pt x="250477" y="430227"/>
                  </a:lnTo>
                  <a:lnTo>
                    <a:pt x="249068" y="429487"/>
                  </a:lnTo>
                  <a:lnTo>
                    <a:pt x="249088" y="428546"/>
                  </a:lnTo>
                  <a:lnTo>
                    <a:pt x="247638" y="427017"/>
                  </a:lnTo>
                  <a:lnTo>
                    <a:pt x="247465" y="424516"/>
                  </a:lnTo>
                  <a:lnTo>
                    <a:pt x="245529" y="421810"/>
                  </a:lnTo>
                  <a:lnTo>
                    <a:pt x="245624" y="420823"/>
                  </a:lnTo>
                  <a:lnTo>
                    <a:pt x="244727" y="419244"/>
                  </a:lnTo>
                  <a:lnTo>
                    <a:pt x="244961" y="417350"/>
                  </a:lnTo>
                  <a:lnTo>
                    <a:pt x="245905" y="416264"/>
                  </a:lnTo>
                  <a:lnTo>
                    <a:pt x="245047" y="414843"/>
                  </a:lnTo>
                  <a:lnTo>
                    <a:pt x="244484" y="412611"/>
                  </a:lnTo>
                  <a:lnTo>
                    <a:pt x="243553" y="412692"/>
                  </a:lnTo>
                  <a:lnTo>
                    <a:pt x="242300" y="411293"/>
                  </a:lnTo>
                  <a:lnTo>
                    <a:pt x="239997" y="411681"/>
                  </a:lnTo>
                  <a:lnTo>
                    <a:pt x="237935" y="412863"/>
                  </a:lnTo>
                  <a:lnTo>
                    <a:pt x="236171" y="412452"/>
                  </a:lnTo>
                  <a:lnTo>
                    <a:pt x="237297" y="409033"/>
                  </a:lnTo>
                  <a:lnTo>
                    <a:pt x="237551" y="406952"/>
                  </a:lnTo>
                  <a:lnTo>
                    <a:pt x="237174" y="406003"/>
                  </a:lnTo>
                  <a:lnTo>
                    <a:pt x="238055" y="405210"/>
                  </a:lnTo>
                  <a:lnTo>
                    <a:pt x="236306" y="403884"/>
                  </a:lnTo>
                  <a:lnTo>
                    <a:pt x="234741" y="399932"/>
                  </a:lnTo>
                  <a:lnTo>
                    <a:pt x="234522" y="397869"/>
                  </a:lnTo>
                  <a:lnTo>
                    <a:pt x="235139" y="396137"/>
                  </a:lnTo>
                  <a:lnTo>
                    <a:pt x="235451" y="391456"/>
                  </a:lnTo>
                  <a:lnTo>
                    <a:pt x="236377" y="390885"/>
                  </a:lnTo>
                  <a:lnTo>
                    <a:pt x="238393" y="390888"/>
                  </a:lnTo>
                  <a:lnTo>
                    <a:pt x="238240" y="390139"/>
                  </a:lnTo>
                  <a:lnTo>
                    <a:pt x="236188" y="389441"/>
                  </a:lnTo>
                  <a:lnTo>
                    <a:pt x="234567" y="388179"/>
                  </a:lnTo>
                  <a:lnTo>
                    <a:pt x="234968" y="386948"/>
                  </a:lnTo>
                  <a:lnTo>
                    <a:pt x="236257" y="386654"/>
                  </a:lnTo>
                  <a:lnTo>
                    <a:pt x="238312" y="384931"/>
                  </a:lnTo>
                  <a:lnTo>
                    <a:pt x="239564" y="384487"/>
                  </a:lnTo>
                  <a:lnTo>
                    <a:pt x="239199" y="383166"/>
                  </a:lnTo>
                  <a:lnTo>
                    <a:pt x="242635" y="379058"/>
                  </a:lnTo>
                  <a:lnTo>
                    <a:pt x="243018" y="377996"/>
                  </a:lnTo>
                  <a:lnTo>
                    <a:pt x="242424" y="375940"/>
                  </a:lnTo>
                  <a:lnTo>
                    <a:pt x="244435" y="376233"/>
                  </a:lnTo>
                  <a:lnTo>
                    <a:pt x="245164" y="375026"/>
                  </a:lnTo>
                  <a:lnTo>
                    <a:pt x="247116" y="373425"/>
                  </a:lnTo>
                  <a:lnTo>
                    <a:pt x="245236" y="370881"/>
                  </a:lnTo>
                  <a:lnTo>
                    <a:pt x="244376" y="371591"/>
                  </a:lnTo>
                  <a:lnTo>
                    <a:pt x="242685" y="371375"/>
                  </a:lnTo>
                  <a:lnTo>
                    <a:pt x="239494" y="368945"/>
                  </a:lnTo>
                  <a:lnTo>
                    <a:pt x="238513" y="369362"/>
                  </a:lnTo>
                  <a:lnTo>
                    <a:pt x="238778" y="372114"/>
                  </a:lnTo>
                  <a:lnTo>
                    <a:pt x="236108" y="372405"/>
                  </a:lnTo>
                  <a:lnTo>
                    <a:pt x="235432" y="371829"/>
                  </a:lnTo>
                  <a:lnTo>
                    <a:pt x="234611" y="367976"/>
                  </a:lnTo>
                  <a:lnTo>
                    <a:pt x="235589" y="367087"/>
                  </a:lnTo>
                  <a:lnTo>
                    <a:pt x="235071" y="365495"/>
                  </a:lnTo>
                  <a:lnTo>
                    <a:pt x="233833" y="364767"/>
                  </a:lnTo>
                  <a:lnTo>
                    <a:pt x="234249" y="362707"/>
                  </a:lnTo>
                  <a:lnTo>
                    <a:pt x="233531" y="361669"/>
                  </a:lnTo>
                  <a:lnTo>
                    <a:pt x="234695" y="360077"/>
                  </a:lnTo>
                  <a:lnTo>
                    <a:pt x="232694" y="357650"/>
                  </a:lnTo>
                  <a:lnTo>
                    <a:pt x="231353" y="357689"/>
                  </a:lnTo>
                  <a:lnTo>
                    <a:pt x="229469" y="358746"/>
                  </a:lnTo>
                  <a:lnTo>
                    <a:pt x="226961" y="357866"/>
                  </a:lnTo>
                  <a:lnTo>
                    <a:pt x="227466" y="356387"/>
                  </a:lnTo>
                  <a:lnTo>
                    <a:pt x="226802" y="354002"/>
                  </a:lnTo>
                  <a:lnTo>
                    <a:pt x="228836" y="353049"/>
                  </a:lnTo>
                  <a:lnTo>
                    <a:pt x="227738" y="350868"/>
                  </a:lnTo>
                  <a:lnTo>
                    <a:pt x="228490" y="349443"/>
                  </a:lnTo>
                  <a:lnTo>
                    <a:pt x="227773" y="347735"/>
                  </a:lnTo>
                  <a:lnTo>
                    <a:pt x="224784" y="346137"/>
                  </a:lnTo>
                  <a:lnTo>
                    <a:pt x="225401" y="344973"/>
                  </a:lnTo>
                  <a:lnTo>
                    <a:pt x="224551" y="343945"/>
                  </a:lnTo>
                  <a:lnTo>
                    <a:pt x="222715" y="343284"/>
                  </a:lnTo>
                  <a:lnTo>
                    <a:pt x="222524" y="342247"/>
                  </a:lnTo>
                  <a:lnTo>
                    <a:pt x="220817" y="340876"/>
                  </a:lnTo>
                  <a:lnTo>
                    <a:pt x="221490" y="339830"/>
                  </a:lnTo>
                  <a:lnTo>
                    <a:pt x="220102" y="338458"/>
                  </a:lnTo>
                  <a:lnTo>
                    <a:pt x="221533" y="335536"/>
                  </a:lnTo>
                  <a:lnTo>
                    <a:pt x="221208" y="333358"/>
                  </a:lnTo>
                  <a:lnTo>
                    <a:pt x="221914" y="332772"/>
                  </a:lnTo>
                  <a:lnTo>
                    <a:pt x="222036" y="330832"/>
                  </a:lnTo>
                  <a:lnTo>
                    <a:pt x="219320" y="330655"/>
                  </a:lnTo>
                  <a:lnTo>
                    <a:pt x="218252" y="331403"/>
                  </a:lnTo>
                  <a:lnTo>
                    <a:pt x="216476" y="329911"/>
                  </a:lnTo>
                  <a:lnTo>
                    <a:pt x="217026" y="328148"/>
                  </a:lnTo>
                  <a:lnTo>
                    <a:pt x="216710" y="326983"/>
                  </a:lnTo>
                  <a:lnTo>
                    <a:pt x="215543" y="326599"/>
                  </a:lnTo>
                  <a:lnTo>
                    <a:pt x="214885" y="325185"/>
                  </a:lnTo>
                  <a:lnTo>
                    <a:pt x="214073" y="321926"/>
                  </a:lnTo>
                  <a:lnTo>
                    <a:pt x="214885" y="321668"/>
                  </a:lnTo>
                  <a:lnTo>
                    <a:pt x="215553" y="320087"/>
                  </a:lnTo>
                  <a:lnTo>
                    <a:pt x="214836" y="319397"/>
                  </a:lnTo>
                  <a:lnTo>
                    <a:pt x="215320" y="318284"/>
                  </a:lnTo>
                  <a:lnTo>
                    <a:pt x="214496" y="316895"/>
                  </a:lnTo>
                  <a:lnTo>
                    <a:pt x="214217" y="315101"/>
                  </a:lnTo>
                  <a:lnTo>
                    <a:pt x="212509" y="314744"/>
                  </a:lnTo>
                  <a:lnTo>
                    <a:pt x="210400" y="313736"/>
                  </a:lnTo>
                  <a:lnTo>
                    <a:pt x="210369" y="314902"/>
                  </a:lnTo>
                  <a:lnTo>
                    <a:pt x="209231" y="316336"/>
                  </a:lnTo>
                  <a:lnTo>
                    <a:pt x="207759" y="316182"/>
                  </a:lnTo>
                  <a:lnTo>
                    <a:pt x="206621" y="313216"/>
                  </a:lnTo>
                  <a:lnTo>
                    <a:pt x="206780" y="312450"/>
                  </a:lnTo>
                  <a:lnTo>
                    <a:pt x="206111" y="308164"/>
                  </a:lnTo>
                  <a:lnTo>
                    <a:pt x="206468" y="306246"/>
                  </a:lnTo>
                  <a:lnTo>
                    <a:pt x="207228" y="304931"/>
                  </a:lnTo>
                  <a:lnTo>
                    <a:pt x="207134" y="302476"/>
                  </a:lnTo>
                  <a:lnTo>
                    <a:pt x="207745" y="301628"/>
                  </a:lnTo>
                  <a:lnTo>
                    <a:pt x="206760" y="297335"/>
                  </a:lnTo>
                  <a:lnTo>
                    <a:pt x="205568" y="294976"/>
                  </a:lnTo>
                  <a:lnTo>
                    <a:pt x="206635" y="294291"/>
                  </a:lnTo>
                  <a:lnTo>
                    <a:pt x="208569" y="291333"/>
                  </a:lnTo>
                  <a:lnTo>
                    <a:pt x="208205" y="288079"/>
                  </a:lnTo>
                  <a:lnTo>
                    <a:pt x="208974" y="287461"/>
                  </a:lnTo>
                  <a:lnTo>
                    <a:pt x="208814" y="286145"/>
                  </a:lnTo>
                  <a:lnTo>
                    <a:pt x="206618" y="287329"/>
                  </a:lnTo>
                  <a:lnTo>
                    <a:pt x="205631" y="286668"/>
                  </a:lnTo>
                  <a:lnTo>
                    <a:pt x="203443" y="287508"/>
                  </a:lnTo>
                  <a:lnTo>
                    <a:pt x="202064" y="287488"/>
                  </a:lnTo>
                  <a:lnTo>
                    <a:pt x="201495" y="289230"/>
                  </a:lnTo>
                  <a:lnTo>
                    <a:pt x="200265" y="290252"/>
                  </a:lnTo>
                  <a:lnTo>
                    <a:pt x="200029" y="291344"/>
                  </a:lnTo>
                  <a:lnTo>
                    <a:pt x="197692" y="291681"/>
                  </a:lnTo>
                  <a:lnTo>
                    <a:pt x="195617" y="293390"/>
                  </a:lnTo>
                  <a:lnTo>
                    <a:pt x="194864" y="295481"/>
                  </a:lnTo>
                  <a:lnTo>
                    <a:pt x="195076" y="297573"/>
                  </a:lnTo>
                  <a:lnTo>
                    <a:pt x="193476" y="299885"/>
                  </a:lnTo>
                  <a:lnTo>
                    <a:pt x="192353" y="300162"/>
                  </a:lnTo>
                  <a:lnTo>
                    <a:pt x="192149" y="302191"/>
                  </a:lnTo>
                  <a:lnTo>
                    <a:pt x="190614" y="303247"/>
                  </a:lnTo>
                  <a:lnTo>
                    <a:pt x="190330" y="304475"/>
                  </a:lnTo>
                  <a:lnTo>
                    <a:pt x="187737" y="307490"/>
                  </a:lnTo>
                  <a:lnTo>
                    <a:pt x="186488" y="307752"/>
                  </a:lnTo>
                  <a:lnTo>
                    <a:pt x="185767" y="309044"/>
                  </a:lnTo>
                  <a:lnTo>
                    <a:pt x="184543" y="308883"/>
                  </a:lnTo>
                  <a:lnTo>
                    <a:pt x="182363" y="310195"/>
                  </a:lnTo>
                  <a:lnTo>
                    <a:pt x="181469" y="311286"/>
                  </a:lnTo>
                  <a:lnTo>
                    <a:pt x="181427" y="313338"/>
                  </a:lnTo>
                  <a:lnTo>
                    <a:pt x="180560" y="313051"/>
                  </a:lnTo>
                  <a:lnTo>
                    <a:pt x="180717" y="310728"/>
                  </a:lnTo>
                  <a:lnTo>
                    <a:pt x="180164" y="309599"/>
                  </a:lnTo>
                  <a:lnTo>
                    <a:pt x="178190" y="308397"/>
                  </a:lnTo>
                  <a:lnTo>
                    <a:pt x="175378" y="308244"/>
                  </a:lnTo>
                  <a:lnTo>
                    <a:pt x="175041" y="307292"/>
                  </a:lnTo>
                  <a:lnTo>
                    <a:pt x="175977" y="305460"/>
                  </a:lnTo>
                  <a:lnTo>
                    <a:pt x="179248" y="303882"/>
                  </a:lnTo>
                  <a:lnTo>
                    <a:pt x="179915" y="302944"/>
                  </a:lnTo>
                  <a:lnTo>
                    <a:pt x="179907" y="301413"/>
                  </a:lnTo>
                  <a:lnTo>
                    <a:pt x="178685" y="299974"/>
                  </a:lnTo>
                  <a:lnTo>
                    <a:pt x="176194" y="300396"/>
                  </a:lnTo>
                  <a:lnTo>
                    <a:pt x="174675" y="299938"/>
                  </a:lnTo>
                  <a:lnTo>
                    <a:pt x="172919" y="298056"/>
                  </a:lnTo>
                  <a:lnTo>
                    <a:pt x="175253" y="295596"/>
                  </a:lnTo>
                  <a:lnTo>
                    <a:pt x="178863" y="291142"/>
                  </a:lnTo>
                  <a:lnTo>
                    <a:pt x="176968" y="289695"/>
                  </a:lnTo>
                  <a:lnTo>
                    <a:pt x="174997" y="287187"/>
                  </a:lnTo>
                  <a:lnTo>
                    <a:pt x="174233" y="286914"/>
                  </a:lnTo>
                  <a:lnTo>
                    <a:pt x="172610" y="285234"/>
                  </a:lnTo>
                  <a:lnTo>
                    <a:pt x="169743" y="283253"/>
                  </a:lnTo>
                  <a:lnTo>
                    <a:pt x="169333" y="280607"/>
                  </a:lnTo>
                  <a:lnTo>
                    <a:pt x="169786" y="279407"/>
                  </a:lnTo>
                  <a:lnTo>
                    <a:pt x="169561" y="277889"/>
                  </a:lnTo>
                  <a:lnTo>
                    <a:pt x="168282" y="276846"/>
                  </a:lnTo>
                  <a:lnTo>
                    <a:pt x="166258" y="277208"/>
                  </a:lnTo>
                  <a:lnTo>
                    <a:pt x="165348" y="275345"/>
                  </a:lnTo>
                  <a:lnTo>
                    <a:pt x="163739" y="276360"/>
                  </a:lnTo>
                  <a:lnTo>
                    <a:pt x="160486" y="275588"/>
                  </a:lnTo>
                  <a:lnTo>
                    <a:pt x="158822" y="276122"/>
                  </a:lnTo>
                  <a:lnTo>
                    <a:pt x="159000" y="273486"/>
                  </a:lnTo>
                  <a:lnTo>
                    <a:pt x="157802" y="273124"/>
                  </a:lnTo>
                  <a:lnTo>
                    <a:pt x="157782" y="272110"/>
                  </a:lnTo>
                  <a:lnTo>
                    <a:pt x="155713" y="272132"/>
                  </a:lnTo>
                  <a:lnTo>
                    <a:pt x="153629" y="273139"/>
                  </a:lnTo>
                  <a:lnTo>
                    <a:pt x="151015" y="270713"/>
                  </a:lnTo>
                  <a:lnTo>
                    <a:pt x="148126" y="267055"/>
                  </a:lnTo>
                  <a:lnTo>
                    <a:pt x="146538" y="266131"/>
                  </a:lnTo>
                  <a:lnTo>
                    <a:pt x="144835" y="266075"/>
                  </a:lnTo>
                  <a:lnTo>
                    <a:pt x="145149" y="264477"/>
                  </a:lnTo>
                  <a:lnTo>
                    <a:pt x="144564" y="263512"/>
                  </a:lnTo>
                  <a:lnTo>
                    <a:pt x="142866" y="263028"/>
                  </a:lnTo>
                  <a:lnTo>
                    <a:pt x="141819" y="261266"/>
                  </a:lnTo>
                  <a:lnTo>
                    <a:pt x="142205" y="259401"/>
                  </a:lnTo>
                  <a:lnTo>
                    <a:pt x="143278" y="258113"/>
                  </a:lnTo>
                  <a:lnTo>
                    <a:pt x="141791" y="256461"/>
                  </a:lnTo>
                  <a:lnTo>
                    <a:pt x="140286" y="256339"/>
                  </a:lnTo>
                  <a:lnTo>
                    <a:pt x="138478" y="254748"/>
                  </a:lnTo>
                  <a:lnTo>
                    <a:pt x="137775" y="255612"/>
                  </a:lnTo>
                  <a:lnTo>
                    <a:pt x="136732" y="255275"/>
                  </a:lnTo>
                  <a:lnTo>
                    <a:pt x="135643" y="256183"/>
                  </a:lnTo>
                  <a:lnTo>
                    <a:pt x="134868" y="259546"/>
                  </a:lnTo>
                  <a:lnTo>
                    <a:pt x="132909" y="261075"/>
                  </a:lnTo>
                  <a:lnTo>
                    <a:pt x="132379" y="262421"/>
                  </a:lnTo>
                  <a:lnTo>
                    <a:pt x="132423" y="265239"/>
                  </a:lnTo>
                  <a:lnTo>
                    <a:pt x="126317" y="265614"/>
                  </a:lnTo>
                  <a:lnTo>
                    <a:pt x="124879" y="264765"/>
                  </a:lnTo>
                  <a:lnTo>
                    <a:pt x="122159" y="261426"/>
                  </a:lnTo>
                  <a:lnTo>
                    <a:pt x="121977" y="261692"/>
                  </a:lnTo>
                  <a:lnTo>
                    <a:pt x="121801" y="261954"/>
                  </a:lnTo>
                  <a:lnTo>
                    <a:pt x="121414" y="262517"/>
                  </a:lnTo>
                  <a:lnTo>
                    <a:pt x="120925" y="262753"/>
                  </a:lnTo>
                  <a:lnTo>
                    <a:pt x="120589" y="262435"/>
                  </a:lnTo>
                  <a:lnTo>
                    <a:pt x="118480" y="258646"/>
                  </a:lnTo>
                  <a:lnTo>
                    <a:pt x="115577" y="259348"/>
                  </a:lnTo>
                  <a:lnTo>
                    <a:pt x="115549" y="259478"/>
                  </a:lnTo>
                  <a:lnTo>
                    <a:pt x="115516" y="259680"/>
                  </a:lnTo>
                  <a:lnTo>
                    <a:pt x="115454" y="259867"/>
                  </a:lnTo>
                  <a:lnTo>
                    <a:pt x="115619" y="260855"/>
                  </a:lnTo>
                  <a:lnTo>
                    <a:pt x="114150" y="261784"/>
                  </a:lnTo>
                  <a:lnTo>
                    <a:pt x="113772" y="260388"/>
                  </a:lnTo>
                  <a:lnTo>
                    <a:pt x="112199" y="258314"/>
                  </a:lnTo>
                  <a:lnTo>
                    <a:pt x="111322" y="255916"/>
                  </a:lnTo>
                  <a:lnTo>
                    <a:pt x="110592" y="255311"/>
                  </a:lnTo>
                  <a:lnTo>
                    <a:pt x="108726" y="255529"/>
                  </a:lnTo>
                  <a:lnTo>
                    <a:pt x="107486" y="254541"/>
                  </a:lnTo>
                  <a:lnTo>
                    <a:pt x="108373" y="252155"/>
                  </a:lnTo>
                  <a:lnTo>
                    <a:pt x="106853" y="250705"/>
                  </a:lnTo>
                  <a:lnTo>
                    <a:pt x="106747" y="249350"/>
                  </a:lnTo>
                  <a:lnTo>
                    <a:pt x="110092" y="247855"/>
                  </a:lnTo>
                  <a:lnTo>
                    <a:pt x="113076" y="248644"/>
                  </a:lnTo>
                  <a:lnTo>
                    <a:pt x="115496" y="249518"/>
                  </a:lnTo>
                  <a:lnTo>
                    <a:pt x="115720" y="249606"/>
                  </a:lnTo>
                  <a:lnTo>
                    <a:pt x="116073" y="249730"/>
                  </a:lnTo>
                  <a:lnTo>
                    <a:pt x="116252" y="249799"/>
                  </a:lnTo>
                  <a:lnTo>
                    <a:pt x="116794" y="247777"/>
                  </a:lnTo>
                  <a:lnTo>
                    <a:pt x="115876" y="246685"/>
                  </a:lnTo>
                  <a:lnTo>
                    <a:pt x="115406" y="246999"/>
                  </a:lnTo>
                  <a:lnTo>
                    <a:pt x="115024" y="247071"/>
                  </a:lnTo>
                  <a:lnTo>
                    <a:pt x="114938" y="246844"/>
                  </a:lnTo>
                  <a:lnTo>
                    <a:pt x="114747" y="246373"/>
                  </a:lnTo>
                  <a:lnTo>
                    <a:pt x="114232" y="245155"/>
                  </a:lnTo>
                  <a:lnTo>
                    <a:pt x="114440" y="245179"/>
                  </a:lnTo>
                  <a:lnTo>
                    <a:pt x="114400" y="244892"/>
                  </a:lnTo>
                  <a:lnTo>
                    <a:pt x="114558" y="244045"/>
                  </a:lnTo>
                  <a:lnTo>
                    <a:pt x="114747" y="244660"/>
                  </a:lnTo>
                  <a:lnTo>
                    <a:pt x="117668" y="245840"/>
                  </a:lnTo>
                  <a:lnTo>
                    <a:pt x="119120" y="245871"/>
                  </a:lnTo>
                  <a:lnTo>
                    <a:pt x="119528" y="245657"/>
                  </a:lnTo>
                  <a:lnTo>
                    <a:pt x="119810" y="245597"/>
                  </a:lnTo>
                  <a:lnTo>
                    <a:pt x="119989" y="245668"/>
                  </a:lnTo>
                  <a:lnTo>
                    <a:pt x="119906" y="243264"/>
                  </a:lnTo>
                  <a:lnTo>
                    <a:pt x="121640" y="242168"/>
                  </a:lnTo>
                  <a:lnTo>
                    <a:pt x="121718" y="240575"/>
                  </a:lnTo>
                  <a:lnTo>
                    <a:pt x="120526" y="237694"/>
                  </a:lnTo>
                  <a:lnTo>
                    <a:pt x="120939" y="236491"/>
                  </a:lnTo>
                  <a:lnTo>
                    <a:pt x="119181" y="233322"/>
                  </a:lnTo>
                  <a:lnTo>
                    <a:pt x="118207" y="232803"/>
                  </a:lnTo>
                  <a:lnTo>
                    <a:pt x="118381" y="230511"/>
                  </a:lnTo>
                  <a:lnTo>
                    <a:pt x="119203" y="229814"/>
                  </a:lnTo>
                  <a:lnTo>
                    <a:pt x="118827" y="227901"/>
                  </a:lnTo>
                  <a:lnTo>
                    <a:pt x="118171" y="227721"/>
                  </a:lnTo>
                  <a:lnTo>
                    <a:pt x="117632" y="225832"/>
                  </a:lnTo>
                  <a:lnTo>
                    <a:pt x="116868" y="225250"/>
                  </a:lnTo>
                  <a:lnTo>
                    <a:pt x="117265" y="222541"/>
                  </a:lnTo>
                  <a:lnTo>
                    <a:pt x="115442" y="218560"/>
                  </a:lnTo>
                  <a:lnTo>
                    <a:pt x="114691" y="215937"/>
                  </a:lnTo>
                  <a:lnTo>
                    <a:pt x="113842" y="215811"/>
                  </a:lnTo>
                  <a:lnTo>
                    <a:pt x="112679" y="213498"/>
                  </a:lnTo>
                  <a:lnTo>
                    <a:pt x="111271" y="212533"/>
                  </a:lnTo>
                  <a:lnTo>
                    <a:pt x="112928" y="211315"/>
                  </a:lnTo>
                  <a:lnTo>
                    <a:pt x="110948" y="209069"/>
                  </a:lnTo>
                  <a:lnTo>
                    <a:pt x="110669" y="208223"/>
                  </a:lnTo>
                  <a:lnTo>
                    <a:pt x="108527" y="206933"/>
                  </a:lnTo>
                  <a:lnTo>
                    <a:pt x="108137" y="205385"/>
                  </a:lnTo>
                  <a:lnTo>
                    <a:pt x="108282" y="203132"/>
                  </a:lnTo>
                  <a:lnTo>
                    <a:pt x="108272" y="201979"/>
                  </a:lnTo>
                  <a:lnTo>
                    <a:pt x="108683" y="201565"/>
                  </a:lnTo>
                  <a:lnTo>
                    <a:pt x="109110" y="201445"/>
                  </a:lnTo>
                  <a:lnTo>
                    <a:pt x="109264" y="201777"/>
                  </a:lnTo>
                  <a:lnTo>
                    <a:pt x="109461" y="201633"/>
                  </a:lnTo>
                  <a:lnTo>
                    <a:pt x="110455" y="197541"/>
                  </a:lnTo>
                  <a:lnTo>
                    <a:pt x="111870" y="196816"/>
                  </a:lnTo>
                  <a:lnTo>
                    <a:pt x="111993" y="195019"/>
                  </a:lnTo>
                  <a:lnTo>
                    <a:pt x="107968" y="193409"/>
                  </a:lnTo>
                  <a:lnTo>
                    <a:pt x="106437" y="192025"/>
                  </a:lnTo>
                  <a:lnTo>
                    <a:pt x="105600" y="190265"/>
                  </a:lnTo>
                  <a:lnTo>
                    <a:pt x="104981" y="186891"/>
                  </a:lnTo>
                  <a:lnTo>
                    <a:pt x="99828" y="178610"/>
                  </a:lnTo>
                  <a:lnTo>
                    <a:pt x="98332" y="178596"/>
                  </a:lnTo>
                  <a:lnTo>
                    <a:pt x="96721" y="177130"/>
                  </a:lnTo>
                  <a:lnTo>
                    <a:pt x="95633" y="177068"/>
                  </a:lnTo>
                  <a:lnTo>
                    <a:pt x="95338" y="176492"/>
                  </a:lnTo>
                  <a:lnTo>
                    <a:pt x="94731" y="174264"/>
                  </a:lnTo>
                  <a:lnTo>
                    <a:pt x="94518" y="173627"/>
                  </a:lnTo>
                  <a:lnTo>
                    <a:pt x="94518" y="173470"/>
                  </a:lnTo>
                  <a:lnTo>
                    <a:pt x="95196" y="173151"/>
                  </a:lnTo>
                  <a:lnTo>
                    <a:pt x="95910" y="173148"/>
                  </a:lnTo>
                  <a:lnTo>
                    <a:pt x="96294" y="171163"/>
                  </a:lnTo>
                  <a:lnTo>
                    <a:pt x="95131" y="168486"/>
                  </a:lnTo>
                  <a:lnTo>
                    <a:pt x="95250" y="166775"/>
                  </a:lnTo>
                  <a:lnTo>
                    <a:pt x="95949" y="166001"/>
                  </a:lnTo>
                  <a:lnTo>
                    <a:pt x="95908" y="164491"/>
                  </a:lnTo>
                  <a:lnTo>
                    <a:pt x="95221" y="163877"/>
                  </a:lnTo>
                  <a:lnTo>
                    <a:pt x="91473" y="164156"/>
                  </a:lnTo>
                  <a:lnTo>
                    <a:pt x="89749" y="164788"/>
                  </a:lnTo>
                  <a:lnTo>
                    <a:pt x="89162" y="165109"/>
                  </a:lnTo>
                  <a:lnTo>
                    <a:pt x="88766" y="165332"/>
                  </a:lnTo>
                  <a:lnTo>
                    <a:pt x="82394" y="170576"/>
                  </a:lnTo>
                  <a:lnTo>
                    <a:pt x="77942" y="173813"/>
                  </a:lnTo>
                  <a:lnTo>
                    <a:pt x="77167" y="174116"/>
                  </a:lnTo>
                  <a:lnTo>
                    <a:pt x="76976" y="174200"/>
                  </a:lnTo>
                  <a:lnTo>
                    <a:pt x="74947" y="175006"/>
                  </a:lnTo>
                  <a:lnTo>
                    <a:pt x="72848" y="175832"/>
                  </a:lnTo>
                  <a:lnTo>
                    <a:pt x="71795" y="176391"/>
                  </a:lnTo>
                  <a:lnTo>
                    <a:pt x="69613" y="178876"/>
                  </a:lnTo>
                  <a:lnTo>
                    <a:pt x="68100" y="180939"/>
                  </a:lnTo>
                  <a:lnTo>
                    <a:pt x="67263" y="182915"/>
                  </a:lnTo>
                  <a:lnTo>
                    <a:pt x="66217" y="183915"/>
                  </a:lnTo>
                  <a:lnTo>
                    <a:pt x="66026" y="183928"/>
                  </a:lnTo>
                  <a:lnTo>
                    <a:pt x="64236" y="184096"/>
                  </a:lnTo>
                  <a:lnTo>
                    <a:pt x="58866" y="186188"/>
                  </a:lnTo>
                  <a:lnTo>
                    <a:pt x="55807" y="187150"/>
                  </a:lnTo>
                  <a:lnTo>
                    <a:pt x="55624" y="187295"/>
                  </a:lnTo>
                  <a:lnTo>
                    <a:pt x="55459" y="187423"/>
                  </a:lnTo>
                  <a:lnTo>
                    <a:pt x="54479" y="188042"/>
                  </a:lnTo>
                  <a:lnTo>
                    <a:pt x="53924" y="188292"/>
                  </a:lnTo>
                  <a:lnTo>
                    <a:pt x="46843" y="188376"/>
                  </a:lnTo>
                  <a:lnTo>
                    <a:pt x="43422" y="188654"/>
                  </a:lnTo>
                  <a:lnTo>
                    <a:pt x="40339" y="186610"/>
                  </a:lnTo>
                  <a:lnTo>
                    <a:pt x="40521" y="184985"/>
                  </a:lnTo>
                  <a:lnTo>
                    <a:pt x="41639" y="181722"/>
                  </a:lnTo>
                  <a:lnTo>
                    <a:pt x="41819" y="172696"/>
                  </a:lnTo>
                  <a:lnTo>
                    <a:pt x="41283" y="166693"/>
                  </a:lnTo>
                  <a:lnTo>
                    <a:pt x="40417" y="167078"/>
                  </a:lnTo>
                  <a:lnTo>
                    <a:pt x="37553" y="166477"/>
                  </a:lnTo>
                  <a:lnTo>
                    <a:pt x="37198" y="164895"/>
                  </a:lnTo>
                  <a:lnTo>
                    <a:pt x="37295" y="162336"/>
                  </a:lnTo>
                  <a:lnTo>
                    <a:pt x="35484" y="159318"/>
                  </a:lnTo>
                  <a:lnTo>
                    <a:pt x="31335" y="157734"/>
                  </a:lnTo>
                  <a:lnTo>
                    <a:pt x="31766" y="156779"/>
                  </a:lnTo>
                  <a:lnTo>
                    <a:pt x="31354" y="155379"/>
                  </a:lnTo>
                  <a:lnTo>
                    <a:pt x="30161" y="154321"/>
                  </a:lnTo>
                  <a:lnTo>
                    <a:pt x="29490" y="149052"/>
                  </a:lnTo>
                  <a:lnTo>
                    <a:pt x="30416" y="146509"/>
                  </a:lnTo>
                  <a:lnTo>
                    <a:pt x="32443" y="145263"/>
                  </a:lnTo>
                  <a:lnTo>
                    <a:pt x="33250" y="144149"/>
                  </a:lnTo>
                  <a:lnTo>
                    <a:pt x="32673" y="142745"/>
                  </a:lnTo>
                  <a:lnTo>
                    <a:pt x="30344" y="143109"/>
                  </a:lnTo>
                  <a:lnTo>
                    <a:pt x="29221" y="142663"/>
                  </a:lnTo>
                  <a:lnTo>
                    <a:pt x="29336" y="142360"/>
                  </a:lnTo>
                  <a:lnTo>
                    <a:pt x="29979" y="140586"/>
                  </a:lnTo>
                  <a:lnTo>
                    <a:pt x="31058" y="141492"/>
                  </a:lnTo>
                  <a:lnTo>
                    <a:pt x="31570" y="141601"/>
                  </a:lnTo>
                  <a:lnTo>
                    <a:pt x="31720" y="141675"/>
                  </a:lnTo>
                  <a:lnTo>
                    <a:pt x="32044" y="141855"/>
                  </a:lnTo>
                  <a:lnTo>
                    <a:pt x="33748" y="140361"/>
                  </a:lnTo>
                  <a:lnTo>
                    <a:pt x="32990" y="139720"/>
                  </a:lnTo>
                  <a:lnTo>
                    <a:pt x="30257" y="139794"/>
                  </a:lnTo>
                  <a:lnTo>
                    <a:pt x="29286" y="139272"/>
                  </a:lnTo>
                  <a:lnTo>
                    <a:pt x="28801" y="137723"/>
                  </a:lnTo>
                  <a:lnTo>
                    <a:pt x="29175" y="135984"/>
                  </a:lnTo>
                  <a:lnTo>
                    <a:pt x="28173" y="134105"/>
                  </a:lnTo>
                  <a:lnTo>
                    <a:pt x="27396" y="130263"/>
                  </a:lnTo>
                  <a:lnTo>
                    <a:pt x="26484" y="130193"/>
                  </a:lnTo>
                  <a:lnTo>
                    <a:pt x="26333" y="128913"/>
                  </a:lnTo>
                  <a:lnTo>
                    <a:pt x="25753" y="128683"/>
                  </a:lnTo>
                  <a:lnTo>
                    <a:pt x="26098" y="127794"/>
                  </a:lnTo>
                  <a:lnTo>
                    <a:pt x="26053" y="127476"/>
                  </a:lnTo>
                  <a:lnTo>
                    <a:pt x="26960" y="127561"/>
                  </a:lnTo>
                  <a:lnTo>
                    <a:pt x="27647" y="127448"/>
                  </a:lnTo>
                  <a:lnTo>
                    <a:pt x="27951" y="127354"/>
                  </a:lnTo>
                  <a:lnTo>
                    <a:pt x="28440" y="123849"/>
                  </a:lnTo>
                  <a:lnTo>
                    <a:pt x="27658" y="118986"/>
                  </a:lnTo>
                  <a:lnTo>
                    <a:pt x="29221" y="117634"/>
                  </a:lnTo>
                  <a:lnTo>
                    <a:pt x="29819" y="115062"/>
                  </a:lnTo>
                  <a:lnTo>
                    <a:pt x="30544" y="113366"/>
                  </a:lnTo>
                  <a:lnTo>
                    <a:pt x="30493" y="110524"/>
                  </a:lnTo>
                  <a:lnTo>
                    <a:pt x="29925" y="106698"/>
                  </a:lnTo>
                  <a:lnTo>
                    <a:pt x="31017" y="105152"/>
                  </a:lnTo>
                  <a:lnTo>
                    <a:pt x="31507" y="104224"/>
                  </a:lnTo>
                  <a:lnTo>
                    <a:pt x="32075" y="102970"/>
                  </a:lnTo>
                  <a:lnTo>
                    <a:pt x="33206" y="103032"/>
                  </a:lnTo>
                  <a:lnTo>
                    <a:pt x="35260" y="103178"/>
                  </a:lnTo>
                  <a:lnTo>
                    <a:pt x="36792" y="101970"/>
                  </a:lnTo>
                  <a:lnTo>
                    <a:pt x="37674" y="100792"/>
                  </a:lnTo>
                  <a:lnTo>
                    <a:pt x="38429" y="97068"/>
                  </a:lnTo>
                  <a:lnTo>
                    <a:pt x="38245" y="94499"/>
                  </a:lnTo>
                  <a:lnTo>
                    <a:pt x="32334" y="92726"/>
                  </a:lnTo>
                  <a:lnTo>
                    <a:pt x="32098" y="87364"/>
                  </a:lnTo>
                  <a:lnTo>
                    <a:pt x="32306" y="85530"/>
                  </a:lnTo>
                  <a:lnTo>
                    <a:pt x="34432" y="82325"/>
                  </a:lnTo>
                  <a:lnTo>
                    <a:pt x="32976" y="78980"/>
                  </a:lnTo>
                  <a:lnTo>
                    <a:pt x="30653" y="78329"/>
                  </a:lnTo>
                  <a:lnTo>
                    <a:pt x="26933" y="76545"/>
                  </a:lnTo>
                  <a:lnTo>
                    <a:pt x="24372" y="74955"/>
                  </a:lnTo>
                  <a:lnTo>
                    <a:pt x="23028" y="73334"/>
                  </a:lnTo>
                  <a:lnTo>
                    <a:pt x="23084" y="71830"/>
                  </a:lnTo>
                  <a:lnTo>
                    <a:pt x="22445" y="69215"/>
                  </a:lnTo>
                  <a:lnTo>
                    <a:pt x="21109" y="67736"/>
                  </a:lnTo>
                  <a:lnTo>
                    <a:pt x="20953" y="66512"/>
                  </a:lnTo>
                  <a:lnTo>
                    <a:pt x="20721" y="65245"/>
                  </a:lnTo>
                  <a:lnTo>
                    <a:pt x="21650" y="65268"/>
                  </a:lnTo>
                  <a:lnTo>
                    <a:pt x="22619" y="64994"/>
                  </a:lnTo>
                  <a:lnTo>
                    <a:pt x="23082" y="62766"/>
                  </a:lnTo>
                  <a:lnTo>
                    <a:pt x="22489" y="61451"/>
                  </a:lnTo>
                  <a:lnTo>
                    <a:pt x="20956" y="56387"/>
                  </a:lnTo>
                  <a:lnTo>
                    <a:pt x="19603" y="54705"/>
                  </a:lnTo>
                  <a:lnTo>
                    <a:pt x="16397" y="54058"/>
                  </a:lnTo>
                  <a:lnTo>
                    <a:pt x="16075" y="54462"/>
                  </a:lnTo>
                  <a:lnTo>
                    <a:pt x="15925" y="54417"/>
                  </a:lnTo>
                  <a:lnTo>
                    <a:pt x="15530" y="54269"/>
                  </a:lnTo>
                  <a:lnTo>
                    <a:pt x="14831" y="53995"/>
                  </a:lnTo>
                  <a:lnTo>
                    <a:pt x="14332" y="53902"/>
                  </a:lnTo>
                  <a:lnTo>
                    <a:pt x="13298" y="54299"/>
                  </a:lnTo>
                  <a:lnTo>
                    <a:pt x="12766" y="54398"/>
                  </a:lnTo>
                  <a:lnTo>
                    <a:pt x="11626" y="54932"/>
                  </a:lnTo>
                  <a:lnTo>
                    <a:pt x="11375" y="55193"/>
                  </a:lnTo>
                  <a:lnTo>
                    <a:pt x="10799" y="55285"/>
                  </a:lnTo>
                  <a:lnTo>
                    <a:pt x="10611" y="56898"/>
                  </a:lnTo>
                  <a:lnTo>
                    <a:pt x="10236" y="56770"/>
                  </a:lnTo>
                  <a:lnTo>
                    <a:pt x="10054" y="56720"/>
                  </a:lnTo>
                  <a:lnTo>
                    <a:pt x="9495" y="56532"/>
                  </a:lnTo>
                  <a:lnTo>
                    <a:pt x="8848" y="56301"/>
                  </a:lnTo>
                  <a:lnTo>
                    <a:pt x="7224" y="56578"/>
                  </a:lnTo>
                  <a:lnTo>
                    <a:pt x="4471" y="55561"/>
                  </a:lnTo>
                  <a:lnTo>
                    <a:pt x="1680" y="53573"/>
                  </a:lnTo>
                  <a:lnTo>
                    <a:pt x="1726" y="52483"/>
                  </a:lnTo>
                  <a:lnTo>
                    <a:pt x="0" y="50895"/>
                  </a:lnTo>
                  <a:lnTo>
                    <a:pt x="357" y="50033"/>
                  </a:lnTo>
                  <a:lnTo>
                    <a:pt x="704" y="49857"/>
                  </a:lnTo>
                  <a:lnTo>
                    <a:pt x="742" y="49586"/>
                  </a:lnTo>
                  <a:lnTo>
                    <a:pt x="792" y="49444"/>
                  </a:lnTo>
                  <a:lnTo>
                    <a:pt x="807" y="49268"/>
                  </a:lnTo>
                  <a:lnTo>
                    <a:pt x="1920" y="49344"/>
                  </a:lnTo>
                  <a:lnTo>
                    <a:pt x="2941" y="49947"/>
                  </a:lnTo>
                  <a:lnTo>
                    <a:pt x="3138" y="49944"/>
                  </a:lnTo>
                  <a:lnTo>
                    <a:pt x="3372" y="49877"/>
                  </a:lnTo>
                  <a:lnTo>
                    <a:pt x="3267" y="49599"/>
                  </a:lnTo>
                  <a:lnTo>
                    <a:pt x="3682" y="49326"/>
                  </a:lnTo>
                  <a:lnTo>
                    <a:pt x="4126" y="48597"/>
                  </a:lnTo>
                  <a:lnTo>
                    <a:pt x="4543" y="48191"/>
                  </a:lnTo>
                  <a:lnTo>
                    <a:pt x="4768" y="48109"/>
                  </a:lnTo>
                  <a:lnTo>
                    <a:pt x="5012" y="47887"/>
                  </a:lnTo>
                  <a:lnTo>
                    <a:pt x="5171" y="47860"/>
                  </a:lnTo>
                  <a:lnTo>
                    <a:pt x="5351" y="47810"/>
                  </a:lnTo>
                  <a:lnTo>
                    <a:pt x="5048" y="47076"/>
                  </a:lnTo>
                  <a:lnTo>
                    <a:pt x="5309" y="47063"/>
                  </a:lnTo>
                  <a:lnTo>
                    <a:pt x="5585" y="47783"/>
                  </a:lnTo>
                  <a:lnTo>
                    <a:pt x="5985" y="47800"/>
                  </a:lnTo>
                  <a:lnTo>
                    <a:pt x="6165" y="47761"/>
                  </a:lnTo>
                  <a:lnTo>
                    <a:pt x="7052" y="47011"/>
                  </a:lnTo>
                  <a:lnTo>
                    <a:pt x="6967" y="45421"/>
                  </a:lnTo>
                  <a:lnTo>
                    <a:pt x="6988" y="45260"/>
                  </a:lnTo>
                  <a:lnTo>
                    <a:pt x="7107" y="44964"/>
                  </a:lnTo>
                  <a:lnTo>
                    <a:pt x="7271" y="44797"/>
                  </a:lnTo>
                  <a:lnTo>
                    <a:pt x="7688" y="44847"/>
                  </a:lnTo>
                  <a:lnTo>
                    <a:pt x="7871" y="44805"/>
                  </a:lnTo>
                  <a:lnTo>
                    <a:pt x="8254" y="44101"/>
                  </a:lnTo>
                  <a:lnTo>
                    <a:pt x="7676" y="43572"/>
                  </a:lnTo>
                  <a:lnTo>
                    <a:pt x="9008" y="41103"/>
                  </a:lnTo>
                  <a:lnTo>
                    <a:pt x="11108" y="39575"/>
                  </a:lnTo>
                  <a:lnTo>
                    <a:pt x="10370" y="37275"/>
                  </a:lnTo>
                  <a:lnTo>
                    <a:pt x="11381" y="35635"/>
                  </a:lnTo>
                  <a:lnTo>
                    <a:pt x="10275" y="33131"/>
                  </a:lnTo>
                  <a:lnTo>
                    <a:pt x="10599" y="31657"/>
                  </a:lnTo>
                  <a:lnTo>
                    <a:pt x="8971" y="29879"/>
                  </a:lnTo>
                  <a:lnTo>
                    <a:pt x="7910" y="29514"/>
                  </a:lnTo>
                  <a:lnTo>
                    <a:pt x="7364" y="28703"/>
                  </a:lnTo>
                  <a:lnTo>
                    <a:pt x="7453" y="28548"/>
                  </a:lnTo>
                  <a:lnTo>
                    <a:pt x="7548" y="28213"/>
                  </a:lnTo>
                  <a:lnTo>
                    <a:pt x="8496" y="27867"/>
                  </a:lnTo>
                  <a:lnTo>
                    <a:pt x="8831" y="27851"/>
                  </a:lnTo>
                  <a:lnTo>
                    <a:pt x="9058" y="27811"/>
                  </a:lnTo>
                  <a:lnTo>
                    <a:pt x="9138" y="27496"/>
                  </a:lnTo>
                  <a:lnTo>
                    <a:pt x="9116" y="27229"/>
                  </a:lnTo>
                  <a:lnTo>
                    <a:pt x="9132" y="27092"/>
                  </a:lnTo>
                  <a:lnTo>
                    <a:pt x="9522" y="27058"/>
                  </a:lnTo>
                  <a:lnTo>
                    <a:pt x="9794" y="27126"/>
                  </a:lnTo>
                  <a:lnTo>
                    <a:pt x="10786" y="26476"/>
                  </a:lnTo>
                  <a:lnTo>
                    <a:pt x="10889" y="26319"/>
                  </a:lnTo>
                  <a:lnTo>
                    <a:pt x="10931" y="26083"/>
                  </a:lnTo>
                  <a:lnTo>
                    <a:pt x="12686" y="25849"/>
                  </a:lnTo>
                  <a:lnTo>
                    <a:pt x="14133" y="27875"/>
                  </a:lnTo>
                  <a:lnTo>
                    <a:pt x="17964" y="27648"/>
                  </a:lnTo>
                  <a:lnTo>
                    <a:pt x="18496" y="29064"/>
                  </a:lnTo>
                  <a:lnTo>
                    <a:pt x="22362" y="30387"/>
                  </a:lnTo>
                  <a:lnTo>
                    <a:pt x="23803" y="31666"/>
                  </a:lnTo>
                  <a:lnTo>
                    <a:pt x="25435" y="31909"/>
                  </a:lnTo>
                  <a:lnTo>
                    <a:pt x="25645" y="33357"/>
                  </a:lnTo>
                  <a:lnTo>
                    <a:pt x="27431" y="34532"/>
                  </a:lnTo>
                  <a:lnTo>
                    <a:pt x="28228" y="35822"/>
                  </a:lnTo>
                  <a:lnTo>
                    <a:pt x="28151" y="37679"/>
                  </a:lnTo>
                  <a:lnTo>
                    <a:pt x="28739" y="39013"/>
                  </a:lnTo>
                  <a:lnTo>
                    <a:pt x="30310" y="39747"/>
                  </a:lnTo>
                  <a:lnTo>
                    <a:pt x="31741" y="39821"/>
                  </a:lnTo>
                  <a:lnTo>
                    <a:pt x="35788" y="41311"/>
                  </a:lnTo>
                  <a:lnTo>
                    <a:pt x="36796" y="42413"/>
                  </a:lnTo>
                  <a:lnTo>
                    <a:pt x="37074" y="43835"/>
                  </a:lnTo>
                  <a:lnTo>
                    <a:pt x="38545" y="44197"/>
                  </a:lnTo>
                  <a:lnTo>
                    <a:pt x="38660" y="45577"/>
                  </a:lnTo>
                  <a:lnTo>
                    <a:pt x="39198" y="46371"/>
                  </a:lnTo>
                  <a:lnTo>
                    <a:pt x="39351" y="46895"/>
                  </a:lnTo>
                  <a:lnTo>
                    <a:pt x="39515" y="47015"/>
                  </a:lnTo>
                  <a:lnTo>
                    <a:pt x="39765" y="47005"/>
                  </a:lnTo>
                  <a:lnTo>
                    <a:pt x="39860" y="46654"/>
                  </a:lnTo>
                  <a:lnTo>
                    <a:pt x="42263" y="45349"/>
                  </a:lnTo>
                  <a:lnTo>
                    <a:pt x="43500" y="43747"/>
                  </a:lnTo>
                  <a:lnTo>
                    <a:pt x="43527" y="42471"/>
                  </a:lnTo>
                  <a:lnTo>
                    <a:pt x="44466" y="41963"/>
                  </a:lnTo>
                  <a:lnTo>
                    <a:pt x="44605" y="41606"/>
                  </a:lnTo>
                  <a:lnTo>
                    <a:pt x="44409" y="41350"/>
                  </a:lnTo>
                  <a:lnTo>
                    <a:pt x="44563" y="41042"/>
                  </a:lnTo>
                  <a:lnTo>
                    <a:pt x="45700" y="41476"/>
                  </a:lnTo>
                  <a:lnTo>
                    <a:pt x="46294" y="41439"/>
                  </a:lnTo>
                  <a:lnTo>
                    <a:pt x="46851" y="41393"/>
                  </a:lnTo>
                  <a:lnTo>
                    <a:pt x="46587" y="40844"/>
                  </a:lnTo>
                  <a:lnTo>
                    <a:pt x="46034" y="37046"/>
                  </a:lnTo>
                  <a:lnTo>
                    <a:pt x="46130" y="36911"/>
                  </a:lnTo>
                  <a:lnTo>
                    <a:pt x="46129" y="36606"/>
                  </a:lnTo>
                  <a:lnTo>
                    <a:pt x="46142" y="35744"/>
                  </a:lnTo>
                  <a:lnTo>
                    <a:pt x="46967" y="35447"/>
                  </a:lnTo>
                  <a:lnTo>
                    <a:pt x="51538" y="35790"/>
                  </a:lnTo>
                  <a:lnTo>
                    <a:pt x="53440" y="39410"/>
                  </a:lnTo>
                  <a:lnTo>
                    <a:pt x="54757" y="41184"/>
                  </a:lnTo>
                  <a:lnTo>
                    <a:pt x="55239" y="44599"/>
                  </a:lnTo>
                  <a:lnTo>
                    <a:pt x="55308" y="47668"/>
                  </a:lnTo>
                  <a:lnTo>
                    <a:pt x="55570" y="47776"/>
                  </a:lnTo>
                  <a:lnTo>
                    <a:pt x="56056" y="47960"/>
                  </a:lnTo>
                  <a:lnTo>
                    <a:pt x="56521" y="47657"/>
                  </a:lnTo>
                  <a:lnTo>
                    <a:pt x="57184" y="46025"/>
                  </a:lnTo>
                  <a:lnTo>
                    <a:pt x="57896" y="45069"/>
                  </a:lnTo>
                  <a:lnTo>
                    <a:pt x="58164" y="44838"/>
                  </a:lnTo>
                  <a:lnTo>
                    <a:pt x="58437" y="44647"/>
                  </a:lnTo>
                  <a:lnTo>
                    <a:pt x="58570" y="44566"/>
                  </a:lnTo>
                  <a:lnTo>
                    <a:pt x="59359" y="45900"/>
                  </a:lnTo>
                  <a:lnTo>
                    <a:pt x="61693" y="48540"/>
                  </a:lnTo>
                  <a:lnTo>
                    <a:pt x="64080" y="49185"/>
                  </a:lnTo>
                  <a:lnTo>
                    <a:pt x="64660" y="52753"/>
                  </a:lnTo>
                  <a:lnTo>
                    <a:pt x="65662" y="52968"/>
                  </a:lnTo>
                  <a:lnTo>
                    <a:pt x="66062" y="55666"/>
                  </a:lnTo>
                  <a:lnTo>
                    <a:pt x="67475" y="55542"/>
                  </a:lnTo>
                  <a:lnTo>
                    <a:pt x="69760" y="55342"/>
                  </a:lnTo>
                  <a:lnTo>
                    <a:pt x="69973" y="55316"/>
                  </a:lnTo>
                  <a:lnTo>
                    <a:pt x="70586" y="55260"/>
                  </a:lnTo>
                  <a:lnTo>
                    <a:pt x="71008" y="54572"/>
                  </a:lnTo>
                  <a:lnTo>
                    <a:pt x="70901" y="53834"/>
                  </a:lnTo>
                  <a:lnTo>
                    <a:pt x="71807" y="53687"/>
                  </a:lnTo>
                  <a:lnTo>
                    <a:pt x="71170" y="52415"/>
                  </a:lnTo>
                  <a:lnTo>
                    <a:pt x="72460" y="51486"/>
                  </a:lnTo>
                  <a:lnTo>
                    <a:pt x="73826" y="49644"/>
                  </a:lnTo>
                  <a:lnTo>
                    <a:pt x="71250" y="43339"/>
                  </a:lnTo>
                  <a:lnTo>
                    <a:pt x="72151" y="42370"/>
                  </a:lnTo>
                  <a:lnTo>
                    <a:pt x="72359" y="41960"/>
                  </a:lnTo>
                  <a:lnTo>
                    <a:pt x="72565" y="41337"/>
                  </a:lnTo>
                  <a:lnTo>
                    <a:pt x="74335" y="41319"/>
                  </a:lnTo>
                  <a:lnTo>
                    <a:pt x="76034" y="37515"/>
                  </a:lnTo>
                  <a:lnTo>
                    <a:pt x="76151" y="36198"/>
                  </a:lnTo>
                  <a:lnTo>
                    <a:pt x="75409" y="31368"/>
                  </a:lnTo>
                  <a:lnTo>
                    <a:pt x="74887" y="27896"/>
                  </a:lnTo>
                  <a:lnTo>
                    <a:pt x="74133" y="23090"/>
                  </a:lnTo>
                  <a:lnTo>
                    <a:pt x="73869" y="21351"/>
                  </a:lnTo>
                  <a:lnTo>
                    <a:pt x="84407" y="19751"/>
                  </a:lnTo>
                  <a:lnTo>
                    <a:pt x="87511" y="19255"/>
                  </a:lnTo>
                  <a:lnTo>
                    <a:pt x="90088" y="18886"/>
                  </a:lnTo>
                  <a:lnTo>
                    <a:pt x="90406" y="18450"/>
                  </a:lnTo>
                  <a:lnTo>
                    <a:pt x="91637" y="16712"/>
                  </a:lnTo>
                  <a:lnTo>
                    <a:pt x="93670" y="16257"/>
                  </a:lnTo>
                  <a:lnTo>
                    <a:pt x="94364" y="16112"/>
                  </a:lnTo>
                  <a:lnTo>
                    <a:pt x="93796" y="12534"/>
                  </a:lnTo>
                  <a:lnTo>
                    <a:pt x="93755" y="12230"/>
                  </a:lnTo>
                  <a:lnTo>
                    <a:pt x="95345" y="11984"/>
                  </a:lnTo>
                  <a:lnTo>
                    <a:pt x="95397" y="8666"/>
                  </a:lnTo>
                  <a:lnTo>
                    <a:pt x="96435" y="6903"/>
                  </a:lnTo>
                  <a:lnTo>
                    <a:pt x="97833" y="5765"/>
                  </a:lnTo>
                  <a:lnTo>
                    <a:pt x="98412" y="5344"/>
                  </a:lnTo>
                  <a:lnTo>
                    <a:pt x="98663" y="5159"/>
                  </a:lnTo>
                  <a:lnTo>
                    <a:pt x="99104" y="4972"/>
                  </a:lnTo>
                  <a:lnTo>
                    <a:pt x="100842" y="3751"/>
                  </a:lnTo>
                  <a:lnTo>
                    <a:pt x="101215" y="3229"/>
                  </a:lnTo>
                  <a:lnTo>
                    <a:pt x="101397" y="3121"/>
                  </a:lnTo>
                  <a:lnTo>
                    <a:pt x="103102" y="2827"/>
                  </a:lnTo>
                  <a:lnTo>
                    <a:pt x="104886" y="3933"/>
                  </a:lnTo>
                  <a:lnTo>
                    <a:pt x="105580" y="4967"/>
                  </a:lnTo>
                  <a:lnTo>
                    <a:pt x="107965" y="4816"/>
                  </a:lnTo>
                  <a:lnTo>
                    <a:pt x="109466" y="5385"/>
                  </a:lnTo>
                  <a:lnTo>
                    <a:pt x="110034" y="7006"/>
                  </a:lnTo>
                  <a:lnTo>
                    <a:pt x="111393" y="7427"/>
                  </a:lnTo>
                  <a:lnTo>
                    <a:pt x="111582" y="7362"/>
                  </a:lnTo>
                  <a:lnTo>
                    <a:pt x="111790" y="6948"/>
                  </a:lnTo>
                  <a:lnTo>
                    <a:pt x="112173" y="6835"/>
                  </a:lnTo>
                  <a:lnTo>
                    <a:pt x="111951" y="6519"/>
                  </a:lnTo>
                  <a:lnTo>
                    <a:pt x="112261" y="5807"/>
                  </a:lnTo>
                  <a:lnTo>
                    <a:pt x="112415" y="5729"/>
                  </a:lnTo>
                  <a:lnTo>
                    <a:pt x="112587" y="5542"/>
                  </a:lnTo>
                  <a:lnTo>
                    <a:pt x="113149" y="5969"/>
                  </a:lnTo>
                  <a:lnTo>
                    <a:pt x="114868" y="5575"/>
                  </a:lnTo>
                  <a:lnTo>
                    <a:pt x="115661" y="5899"/>
                  </a:lnTo>
                  <a:lnTo>
                    <a:pt x="116145" y="6286"/>
                  </a:lnTo>
                  <a:lnTo>
                    <a:pt x="116264" y="6615"/>
                  </a:lnTo>
                  <a:lnTo>
                    <a:pt x="116525" y="6520"/>
                  </a:lnTo>
                  <a:lnTo>
                    <a:pt x="117797" y="5731"/>
                  </a:lnTo>
                  <a:lnTo>
                    <a:pt x="118466" y="4648"/>
                  </a:lnTo>
                  <a:lnTo>
                    <a:pt x="118981" y="4311"/>
                  </a:lnTo>
                  <a:lnTo>
                    <a:pt x="119284" y="4105"/>
                  </a:lnTo>
                  <a:lnTo>
                    <a:pt x="121008" y="5065"/>
                  </a:lnTo>
                  <a:lnTo>
                    <a:pt x="122168" y="6363"/>
                  </a:lnTo>
                  <a:lnTo>
                    <a:pt x="124079" y="6808"/>
                  </a:lnTo>
                  <a:lnTo>
                    <a:pt x="124409" y="6680"/>
                  </a:lnTo>
                  <a:lnTo>
                    <a:pt x="125307" y="6508"/>
                  </a:lnTo>
                  <a:lnTo>
                    <a:pt x="125524" y="6451"/>
                  </a:lnTo>
                  <a:lnTo>
                    <a:pt x="125664" y="5424"/>
                  </a:lnTo>
                  <a:lnTo>
                    <a:pt x="126090" y="5033"/>
                  </a:lnTo>
                  <a:lnTo>
                    <a:pt x="126057" y="4805"/>
                  </a:lnTo>
                  <a:lnTo>
                    <a:pt x="130114" y="4192"/>
                  </a:lnTo>
                  <a:lnTo>
                    <a:pt x="130847" y="4644"/>
                  </a:lnTo>
                  <a:lnTo>
                    <a:pt x="132425" y="4249"/>
                  </a:lnTo>
                  <a:lnTo>
                    <a:pt x="133393" y="4424"/>
                  </a:lnTo>
                  <a:lnTo>
                    <a:pt x="133793" y="4460"/>
                  </a:lnTo>
                  <a:lnTo>
                    <a:pt x="134562" y="4054"/>
                  </a:lnTo>
                  <a:lnTo>
                    <a:pt x="134994" y="3686"/>
                  </a:lnTo>
                  <a:lnTo>
                    <a:pt x="135800" y="4066"/>
                  </a:lnTo>
                  <a:lnTo>
                    <a:pt x="136113" y="3939"/>
                  </a:lnTo>
                  <a:lnTo>
                    <a:pt x="136267" y="3928"/>
                  </a:lnTo>
                  <a:lnTo>
                    <a:pt x="136598" y="3837"/>
                  </a:lnTo>
                  <a:lnTo>
                    <a:pt x="136996" y="3763"/>
                  </a:lnTo>
                  <a:lnTo>
                    <a:pt x="137762" y="3359"/>
                  </a:lnTo>
                  <a:lnTo>
                    <a:pt x="138217" y="2804"/>
                  </a:lnTo>
                  <a:lnTo>
                    <a:pt x="138353" y="2837"/>
                  </a:lnTo>
                  <a:lnTo>
                    <a:pt x="138554" y="2749"/>
                  </a:lnTo>
                  <a:lnTo>
                    <a:pt x="138909" y="2511"/>
                  </a:lnTo>
                  <a:lnTo>
                    <a:pt x="138910" y="2223"/>
                  </a:lnTo>
                  <a:lnTo>
                    <a:pt x="138900" y="1853"/>
                  </a:lnTo>
                  <a:lnTo>
                    <a:pt x="139199" y="1836"/>
                  </a:lnTo>
                  <a:lnTo>
                    <a:pt x="139395" y="1888"/>
                  </a:lnTo>
                  <a:lnTo>
                    <a:pt x="139616" y="1968"/>
                  </a:lnTo>
                  <a:lnTo>
                    <a:pt x="140219" y="1706"/>
                  </a:lnTo>
                  <a:lnTo>
                    <a:pt x="140581" y="1221"/>
                  </a:lnTo>
                  <a:lnTo>
                    <a:pt x="141173" y="695"/>
                  </a:lnTo>
                  <a:lnTo>
                    <a:pt x="141581" y="337"/>
                  </a:lnTo>
                  <a:lnTo>
                    <a:pt x="141801" y="121"/>
                  </a:lnTo>
                  <a:lnTo>
                    <a:pt x="142887" y="381"/>
                  </a:lnTo>
                  <a:lnTo>
                    <a:pt x="144795" y="0"/>
                  </a:lnTo>
                  <a:lnTo>
                    <a:pt x="145540" y="2334"/>
                  </a:lnTo>
                  <a:lnTo>
                    <a:pt x="144869" y="3621"/>
                  </a:lnTo>
                  <a:lnTo>
                    <a:pt x="145514" y="4243"/>
                  </a:lnTo>
                  <a:lnTo>
                    <a:pt x="146159" y="4340"/>
                  </a:lnTo>
                  <a:lnTo>
                    <a:pt x="146848" y="3334"/>
                  </a:lnTo>
                  <a:lnTo>
                    <a:pt x="146918" y="2224"/>
                  </a:lnTo>
                  <a:lnTo>
                    <a:pt x="147073" y="1934"/>
                  </a:lnTo>
                  <a:lnTo>
                    <a:pt x="147269" y="1652"/>
                  </a:lnTo>
                  <a:lnTo>
                    <a:pt x="148775" y="1274"/>
                  </a:lnTo>
                  <a:lnTo>
                    <a:pt x="149295" y="2471"/>
                  </a:lnTo>
                  <a:lnTo>
                    <a:pt x="148381" y="4167"/>
                  </a:lnTo>
                  <a:lnTo>
                    <a:pt x="148630" y="5471"/>
                  </a:lnTo>
                  <a:lnTo>
                    <a:pt x="150182" y="7005"/>
                  </a:lnTo>
                  <a:lnTo>
                    <a:pt x="150075" y="7946"/>
                  </a:lnTo>
                  <a:lnTo>
                    <a:pt x="148667" y="9047"/>
                  </a:lnTo>
                  <a:lnTo>
                    <a:pt x="149863" y="11107"/>
                  </a:lnTo>
                  <a:lnTo>
                    <a:pt x="149651" y="12368"/>
                  </a:lnTo>
                  <a:lnTo>
                    <a:pt x="151581" y="12696"/>
                  </a:lnTo>
                  <a:lnTo>
                    <a:pt x="152021" y="13804"/>
                  </a:lnTo>
                  <a:lnTo>
                    <a:pt x="150945" y="14697"/>
                  </a:lnTo>
                  <a:lnTo>
                    <a:pt x="152470" y="16646"/>
                  </a:lnTo>
                  <a:lnTo>
                    <a:pt x="151170" y="18992"/>
                  </a:lnTo>
                  <a:lnTo>
                    <a:pt x="152255" y="19766"/>
                  </a:lnTo>
                  <a:lnTo>
                    <a:pt x="152521" y="21042"/>
                  </a:lnTo>
                  <a:lnTo>
                    <a:pt x="152081" y="22808"/>
                  </a:lnTo>
                  <a:lnTo>
                    <a:pt x="153452" y="23607"/>
                  </a:lnTo>
                  <a:lnTo>
                    <a:pt x="153907" y="26461"/>
                  </a:lnTo>
                  <a:lnTo>
                    <a:pt x="153564" y="26578"/>
                  </a:lnTo>
                  <a:lnTo>
                    <a:pt x="153229" y="26621"/>
                  </a:lnTo>
                  <a:lnTo>
                    <a:pt x="151794" y="26147"/>
                  </a:lnTo>
                  <a:lnTo>
                    <a:pt x="151304" y="26246"/>
                  </a:lnTo>
                  <a:lnTo>
                    <a:pt x="151098" y="26358"/>
                  </a:lnTo>
                  <a:lnTo>
                    <a:pt x="150899" y="26508"/>
                  </a:lnTo>
                  <a:lnTo>
                    <a:pt x="150758" y="27010"/>
                  </a:lnTo>
                  <a:lnTo>
                    <a:pt x="150987" y="27385"/>
                  </a:lnTo>
                  <a:lnTo>
                    <a:pt x="152420" y="28263"/>
                  </a:lnTo>
                  <a:lnTo>
                    <a:pt x="152219" y="29783"/>
                  </a:lnTo>
                  <a:lnTo>
                    <a:pt x="151653" y="29878"/>
                  </a:lnTo>
                  <a:lnTo>
                    <a:pt x="150873" y="30019"/>
                  </a:lnTo>
                  <a:lnTo>
                    <a:pt x="150347" y="30164"/>
                  </a:lnTo>
                  <a:lnTo>
                    <a:pt x="149981" y="30342"/>
                  </a:lnTo>
                  <a:lnTo>
                    <a:pt x="149550" y="30777"/>
                  </a:lnTo>
                  <a:lnTo>
                    <a:pt x="149253" y="31733"/>
                  </a:lnTo>
                  <a:lnTo>
                    <a:pt x="149628" y="34392"/>
                  </a:lnTo>
                  <a:lnTo>
                    <a:pt x="151572" y="36934"/>
                  </a:lnTo>
                  <a:lnTo>
                    <a:pt x="155180" y="38310"/>
                  </a:lnTo>
                  <a:lnTo>
                    <a:pt x="155481" y="39383"/>
                  </a:lnTo>
                  <a:lnTo>
                    <a:pt x="156010" y="42405"/>
                  </a:lnTo>
                  <a:lnTo>
                    <a:pt x="155578" y="42946"/>
                  </a:lnTo>
                  <a:lnTo>
                    <a:pt x="155284" y="42930"/>
                  </a:lnTo>
                  <a:lnTo>
                    <a:pt x="154476" y="42839"/>
                  </a:lnTo>
                  <a:lnTo>
                    <a:pt x="153770" y="43052"/>
                  </a:lnTo>
                  <a:lnTo>
                    <a:pt x="153678" y="43212"/>
                  </a:lnTo>
                  <a:lnTo>
                    <a:pt x="153577" y="43444"/>
                  </a:lnTo>
                  <a:lnTo>
                    <a:pt x="153877" y="44634"/>
                  </a:lnTo>
                  <a:lnTo>
                    <a:pt x="155578" y="46353"/>
                  </a:lnTo>
                  <a:lnTo>
                    <a:pt x="155462" y="46878"/>
                  </a:lnTo>
                  <a:lnTo>
                    <a:pt x="155187" y="46894"/>
                  </a:lnTo>
                  <a:lnTo>
                    <a:pt x="154936" y="46933"/>
                  </a:lnTo>
                  <a:lnTo>
                    <a:pt x="154639" y="47049"/>
                  </a:lnTo>
                  <a:lnTo>
                    <a:pt x="154357" y="47286"/>
                  </a:lnTo>
                  <a:lnTo>
                    <a:pt x="154044" y="47551"/>
                  </a:lnTo>
                  <a:lnTo>
                    <a:pt x="153674" y="47943"/>
                  </a:lnTo>
                  <a:lnTo>
                    <a:pt x="153441" y="48021"/>
                  </a:lnTo>
                  <a:lnTo>
                    <a:pt x="152816" y="48109"/>
                  </a:lnTo>
                  <a:lnTo>
                    <a:pt x="152247" y="48165"/>
                  </a:lnTo>
                  <a:lnTo>
                    <a:pt x="152055" y="48208"/>
                  </a:lnTo>
                  <a:lnTo>
                    <a:pt x="151823" y="48395"/>
                  </a:lnTo>
                  <a:lnTo>
                    <a:pt x="151578" y="48801"/>
                  </a:lnTo>
                  <a:lnTo>
                    <a:pt x="151578" y="49244"/>
                  </a:lnTo>
                  <a:lnTo>
                    <a:pt x="152398" y="51151"/>
                  </a:lnTo>
                  <a:lnTo>
                    <a:pt x="154923" y="51035"/>
                  </a:lnTo>
                  <a:lnTo>
                    <a:pt x="156725" y="52407"/>
                  </a:lnTo>
                  <a:lnTo>
                    <a:pt x="157745" y="53691"/>
                  </a:lnTo>
                  <a:lnTo>
                    <a:pt x="157838" y="55476"/>
                  </a:lnTo>
                  <a:lnTo>
                    <a:pt x="160306" y="56925"/>
                  </a:lnTo>
                  <a:lnTo>
                    <a:pt x="159710" y="58952"/>
                  </a:lnTo>
                  <a:lnTo>
                    <a:pt x="160847" y="60198"/>
                  </a:lnTo>
                  <a:lnTo>
                    <a:pt x="159685" y="61095"/>
                  </a:lnTo>
                  <a:lnTo>
                    <a:pt x="160912" y="62806"/>
                  </a:lnTo>
                  <a:lnTo>
                    <a:pt x="162238" y="63514"/>
                  </a:lnTo>
                  <a:lnTo>
                    <a:pt x="163195" y="63538"/>
                  </a:lnTo>
                  <a:lnTo>
                    <a:pt x="163507" y="63455"/>
                  </a:lnTo>
                  <a:lnTo>
                    <a:pt x="164244" y="62955"/>
                  </a:lnTo>
                  <a:lnTo>
                    <a:pt x="165117" y="62107"/>
                  </a:lnTo>
                  <a:lnTo>
                    <a:pt x="165697" y="61817"/>
                  </a:lnTo>
                  <a:lnTo>
                    <a:pt x="166031" y="61844"/>
                  </a:lnTo>
                  <a:lnTo>
                    <a:pt x="166680" y="62796"/>
                  </a:lnTo>
                  <a:lnTo>
                    <a:pt x="165939" y="64083"/>
                  </a:lnTo>
                  <a:lnTo>
                    <a:pt x="166800" y="65661"/>
                  </a:lnTo>
                  <a:lnTo>
                    <a:pt x="168667" y="65629"/>
                  </a:lnTo>
                  <a:lnTo>
                    <a:pt x="169003" y="66371"/>
                  </a:lnTo>
                  <a:lnTo>
                    <a:pt x="168262" y="67723"/>
                  </a:lnTo>
                  <a:lnTo>
                    <a:pt x="168480" y="69022"/>
                  </a:lnTo>
                  <a:lnTo>
                    <a:pt x="170455" y="70481"/>
                  </a:lnTo>
                  <a:lnTo>
                    <a:pt x="173872" y="69781"/>
                  </a:lnTo>
                  <a:lnTo>
                    <a:pt x="174516" y="69972"/>
                  </a:lnTo>
                  <a:lnTo>
                    <a:pt x="175167" y="72893"/>
                  </a:lnTo>
                  <a:lnTo>
                    <a:pt x="174118" y="74382"/>
                  </a:lnTo>
                  <a:lnTo>
                    <a:pt x="175483" y="77867"/>
                  </a:lnTo>
                  <a:lnTo>
                    <a:pt x="177092" y="79506"/>
                  </a:lnTo>
                  <a:lnTo>
                    <a:pt x="180844" y="77929"/>
                  </a:lnTo>
                  <a:lnTo>
                    <a:pt x="182371" y="78066"/>
                  </a:lnTo>
                  <a:lnTo>
                    <a:pt x="184087" y="80946"/>
                  </a:lnTo>
                  <a:lnTo>
                    <a:pt x="186474" y="82097"/>
                  </a:lnTo>
                  <a:lnTo>
                    <a:pt x="186827" y="82147"/>
                  </a:lnTo>
                  <a:lnTo>
                    <a:pt x="187173" y="82092"/>
                  </a:lnTo>
                  <a:lnTo>
                    <a:pt x="188756" y="80976"/>
                  </a:lnTo>
                  <a:lnTo>
                    <a:pt x="188439" y="79175"/>
                  </a:lnTo>
                  <a:lnTo>
                    <a:pt x="188486" y="78513"/>
                  </a:lnTo>
                  <a:lnTo>
                    <a:pt x="188631" y="78391"/>
                  </a:lnTo>
                  <a:lnTo>
                    <a:pt x="188846" y="78303"/>
                  </a:lnTo>
                  <a:lnTo>
                    <a:pt x="189110" y="78269"/>
                  </a:lnTo>
                  <a:lnTo>
                    <a:pt x="190259" y="78697"/>
                  </a:lnTo>
                  <a:lnTo>
                    <a:pt x="191683" y="79783"/>
                  </a:lnTo>
                  <a:lnTo>
                    <a:pt x="192587" y="80026"/>
                  </a:lnTo>
                  <a:lnTo>
                    <a:pt x="193046" y="79942"/>
                  </a:lnTo>
                  <a:lnTo>
                    <a:pt x="193710" y="79736"/>
                  </a:lnTo>
                  <a:lnTo>
                    <a:pt x="194061" y="79512"/>
                  </a:lnTo>
                  <a:lnTo>
                    <a:pt x="194841" y="78743"/>
                  </a:lnTo>
                  <a:lnTo>
                    <a:pt x="195412" y="78448"/>
                  </a:lnTo>
                  <a:lnTo>
                    <a:pt x="195867" y="78402"/>
                  </a:lnTo>
                  <a:lnTo>
                    <a:pt x="197904" y="79250"/>
                  </a:lnTo>
                  <a:lnTo>
                    <a:pt x="198383" y="79173"/>
                  </a:lnTo>
                  <a:lnTo>
                    <a:pt x="199119" y="78444"/>
                  </a:lnTo>
                  <a:lnTo>
                    <a:pt x="199849" y="77389"/>
                  </a:lnTo>
                  <a:lnTo>
                    <a:pt x="200374" y="76952"/>
                  </a:lnTo>
                  <a:lnTo>
                    <a:pt x="201364" y="76966"/>
                  </a:lnTo>
                  <a:lnTo>
                    <a:pt x="201617" y="77612"/>
                  </a:lnTo>
                  <a:lnTo>
                    <a:pt x="201563" y="79420"/>
                  </a:lnTo>
                  <a:lnTo>
                    <a:pt x="202456" y="79814"/>
                  </a:lnTo>
                  <a:lnTo>
                    <a:pt x="202951" y="79642"/>
                  </a:lnTo>
                  <a:lnTo>
                    <a:pt x="203258" y="79480"/>
                  </a:lnTo>
                  <a:lnTo>
                    <a:pt x="204315" y="78474"/>
                  </a:lnTo>
                  <a:lnTo>
                    <a:pt x="204755" y="78151"/>
                  </a:lnTo>
                  <a:lnTo>
                    <a:pt x="205478" y="78100"/>
                  </a:lnTo>
                  <a:lnTo>
                    <a:pt x="207182" y="79476"/>
                  </a:lnTo>
                  <a:lnTo>
                    <a:pt x="207825" y="79686"/>
                  </a:lnTo>
                  <a:lnTo>
                    <a:pt x="208222" y="79549"/>
                  </a:lnTo>
                  <a:lnTo>
                    <a:pt x="208476" y="79283"/>
                  </a:lnTo>
                  <a:lnTo>
                    <a:pt x="208711" y="78015"/>
                  </a:lnTo>
                  <a:lnTo>
                    <a:pt x="208277" y="76026"/>
                  </a:lnTo>
                  <a:lnTo>
                    <a:pt x="208355" y="74462"/>
                  </a:lnTo>
                  <a:lnTo>
                    <a:pt x="209904" y="72268"/>
                  </a:lnTo>
                  <a:lnTo>
                    <a:pt x="209927" y="71017"/>
                  </a:lnTo>
                  <a:lnTo>
                    <a:pt x="210062" y="70756"/>
                  </a:lnTo>
                  <a:lnTo>
                    <a:pt x="210308" y="70434"/>
                  </a:lnTo>
                  <a:lnTo>
                    <a:pt x="211341" y="70530"/>
                  </a:lnTo>
                  <a:lnTo>
                    <a:pt x="211885" y="71321"/>
                  </a:lnTo>
                  <a:lnTo>
                    <a:pt x="212262" y="73838"/>
                  </a:lnTo>
                  <a:lnTo>
                    <a:pt x="214679" y="74753"/>
                  </a:lnTo>
                  <a:lnTo>
                    <a:pt x="217400" y="74680"/>
                  </a:lnTo>
                  <a:lnTo>
                    <a:pt x="218051" y="77783"/>
                  </a:lnTo>
                  <a:lnTo>
                    <a:pt x="218954" y="80610"/>
                  </a:lnTo>
                  <a:lnTo>
                    <a:pt x="221156" y="81101"/>
                  </a:lnTo>
                  <a:lnTo>
                    <a:pt x="221448" y="82209"/>
                  </a:lnTo>
                  <a:lnTo>
                    <a:pt x="219997" y="83303"/>
                  </a:lnTo>
                  <a:lnTo>
                    <a:pt x="220227" y="84617"/>
                  </a:lnTo>
                  <a:lnTo>
                    <a:pt x="221639" y="84799"/>
                  </a:lnTo>
                  <a:lnTo>
                    <a:pt x="222005" y="84774"/>
                  </a:lnTo>
                  <a:lnTo>
                    <a:pt x="222502" y="84544"/>
                  </a:lnTo>
                  <a:lnTo>
                    <a:pt x="223019" y="84129"/>
                  </a:lnTo>
                  <a:lnTo>
                    <a:pt x="223734" y="83263"/>
                  </a:lnTo>
                  <a:lnTo>
                    <a:pt x="224599" y="82336"/>
                  </a:lnTo>
                  <a:lnTo>
                    <a:pt x="225340" y="82084"/>
                  </a:lnTo>
                  <a:lnTo>
                    <a:pt x="225846" y="82221"/>
                  </a:lnTo>
                  <a:lnTo>
                    <a:pt x="227935" y="83268"/>
                  </a:lnTo>
                  <a:lnTo>
                    <a:pt x="231763" y="81584"/>
                  </a:lnTo>
                  <a:lnTo>
                    <a:pt x="233511" y="81678"/>
                  </a:lnTo>
                  <a:lnTo>
                    <a:pt x="234345" y="82568"/>
                  </a:lnTo>
                  <a:lnTo>
                    <a:pt x="234778" y="82837"/>
                  </a:lnTo>
                  <a:lnTo>
                    <a:pt x="235144" y="83023"/>
                  </a:lnTo>
                  <a:lnTo>
                    <a:pt x="235468" y="81602"/>
                  </a:lnTo>
                  <a:lnTo>
                    <a:pt x="235658" y="81408"/>
                  </a:lnTo>
                  <a:lnTo>
                    <a:pt x="235897" y="81229"/>
                  </a:lnTo>
                  <a:lnTo>
                    <a:pt x="236147" y="81120"/>
                  </a:lnTo>
                  <a:lnTo>
                    <a:pt x="236818" y="81649"/>
                  </a:lnTo>
                  <a:lnTo>
                    <a:pt x="237700" y="83204"/>
                  </a:lnTo>
                  <a:lnTo>
                    <a:pt x="239040" y="83884"/>
                  </a:lnTo>
                  <a:lnTo>
                    <a:pt x="239530" y="83686"/>
                  </a:lnTo>
                  <a:lnTo>
                    <a:pt x="241369" y="81681"/>
                  </a:lnTo>
                  <a:lnTo>
                    <a:pt x="243632" y="77851"/>
                  </a:lnTo>
                  <a:lnTo>
                    <a:pt x="243010" y="76365"/>
                  </a:lnTo>
                  <a:lnTo>
                    <a:pt x="242829" y="75668"/>
                  </a:lnTo>
                  <a:lnTo>
                    <a:pt x="242940" y="75465"/>
                  </a:lnTo>
                  <a:lnTo>
                    <a:pt x="243076" y="75399"/>
                  </a:lnTo>
                  <a:lnTo>
                    <a:pt x="245730" y="75108"/>
                  </a:lnTo>
                  <a:lnTo>
                    <a:pt x="246643" y="75304"/>
                  </a:lnTo>
                  <a:lnTo>
                    <a:pt x="247002" y="76413"/>
                  </a:lnTo>
                  <a:lnTo>
                    <a:pt x="247210" y="76709"/>
                  </a:lnTo>
                  <a:lnTo>
                    <a:pt x="247739" y="76868"/>
                  </a:lnTo>
                  <a:lnTo>
                    <a:pt x="248148" y="76654"/>
                  </a:lnTo>
                  <a:lnTo>
                    <a:pt x="249033" y="76296"/>
                  </a:lnTo>
                  <a:lnTo>
                    <a:pt x="249596" y="76001"/>
                  </a:lnTo>
                  <a:lnTo>
                    <a:pt x="250488" y="75568"/>
                  </a:lnTo>
                  <a:lnTo>
                    <a:pt x="251127" y="75297"/>
                  </a:lnTo>
                  <a:lnTo>
                    <a:pt x="252429" y="75069"/>
                  </a:lnTo>
                  <a:lnTo>
                    <a:pt x="253255" y="74768"/>
                  </a:lnTo>
                  <a:lnTo>
                    <a:pt x="253918" y="74323"/>
                  </a:lnTo>
                  <a:lnTo>
                    <a:pt x="255431" y="72402"/>
                  </a:lnTo>
                  <a:lnTo>
                    <a:pt x="255798" y="72133"/>
                  </a:lnTo>
                  <a:lnTo>
                    <a:pt x="256180" y="72040"/>
                  </a:lnTo>
                  <a:lnTo>
                    <a:pt x="256755" y="72227"/>
                  </a:lnTo>
                  <a:lnTo>
                    <a:pt x="258218" y="73408"/>
                  </a:lnTo>
                  <a:lnTo>
                    <a:pt x="260003" y="72774"/>
                  </a:lnTo>
                  <a:lnTo>
                    <a:pt x="260906" y="73894"/>
                  </a:lnTo>
                  <a:lnTo>
                    <a:pt x="260186" y="74936"/>
                  </a:lnTo>
                  <a:lnTo>
                    <a:pt x="261408" y="75490"/>
                  </a:lnTo>
                  <a:lnTo>
                    <a:pt x="260754" y="76573"/>
                  </a:lnTo>
                  <a:lnTo>
                    <a:pt x="261576" y="77439"/>
                  </a:lnTo>
                  <a:lnTo>
                    <a:pt x="261027" y="79751"/>
                  </a:lnTo>
                  <a:lnTo>
                    <a:pt x="261808" y="81215"/>
                  </a:lnTo>
                  <a:lnTo>
                    <a:pt x="261576" y="84165"/>
                  </a:lnTo>
                  <a:lnTo>
                    <a:pt x="260548" y="86349"/>
                  </a:lnTo>
                  <a:lnTo>
                    <a:pt x="260510" y="87695"/>
                  </a:lnTo>
                  <a:lnTo>
                    <a:pt x="262464" y="88993"/>
                  </a:lnTo>
                  <a:lnTo>
                    <a:pt x="262790" y="90225"/>
                  </a:lnTo>
                  <a:lnTo>
                    <a:pt x="264225" y="92448"/>
                  </a:lnTo>
                  <a:lnTo>
                    <a:pt x="265556" y="92951"/>
                  </a:lnTo>
                  <a:lnTo>
                    <a:pt x="266429" y="94212"/>
                  </a:lnTo>
                  <a:lnTo>
                    <a:pt x="268179" y="95252"/>
                  </a:lnTo>
                  <a:lnTo>
                    <a:pt x="268023" y="96919"/>
                  </a:lnTo>
                  <a:lnTo>
                    <a:pt x="268747" y="97955"/>
                  </a:lnTo>
                  <a:lnTo>
                    <a:pt x="270417" y="97865"/>
                  </a:lnTo>
                  <a:lnTo>
                    <a:pt x="271853" y="99484"/>
                  </a:lnTo>
                  <a:lnTo>
                    <a:pt x="273025" y="99545"/>
                  </a:lnTo>
                  <a:lnTo>
                    <a:pt x="274938" y="101768"/>
                  </a:lnTo>
                  <a:lnTo>
                    <a:pt x="277363" y="101291"/>
                  </a:lnTo>
                  <a:lnTo>
                    <a:pt x="279103" y="103137"/>
                  </a:lnTo>
                  <a:lnTo>
                    <a:pt x="279855" y="104758"/>
                  </a:lnTo>
                  <a:lnTo>
                    <a:pt x="281338" y="104844"/>
                  </a:lnTo>
                  <a:lnTo>
                    <a:pt x="283139" y="104086"/>
                  </a:lnTo>
                  <a:lnTo>
                    <a:pt x="285563" y="104836"/>
                  </a:lnTo>
                  <a:lnTo>
                    <a:pt x="286362" y="106241"/>
                  </a:lnTo>
                  <a:lnTo>
                    <a:pt x="287408" y="106640"/>
                  </a:lnTo>
                  <a:lnTo>
                    <a:pt x="289404" y="106246"/>
                  </a:lnTo>
                  <a:lnTo>
                    <a:pt x="290327" y="107151"/>
                  </a:lnTo>
                  <a:lnTo>
                    <a:pt x="290563" y="107372"/>
                  </a:lnTo>
                  <a:lnTo>
                    <a:pt x="290769" y="107476"/>
                  </a:lnTo>
                  <a:lnTo>
                    <a:pt x="291009" y="107374"/>
                  </a:lnTo>
                  <a:lnTo>
                    <a:pt x="291170" y="107081"/>
                  </a:lnTo>
                  <a:lnTo>
                    <a:pt x="290967" y="106617"/>
                  </a:lnTo>
                  <a:lnTo>
                    <a:pt x="291077" y="106310"/>
                  </a:lnTo>
                  <a:lnTo>
                    <a:pt x="291825" y="106438"/>
                  </a:lnTo>
                  <a:lnTo>
                    <a:pt x="293382" y="105716"/>
                  </a:lnTo>
                  <a:lnTo>
                    <a:pt x="294909" y="105931"/>
                  </a:lnTo>
                  <a:lnTo>
                    <a:pt x="295251" y="106859"/>
                  </a:lnTo>
                  <a:lnTo>
                    <a:pt x="295744" y="106535"/>
                  </a:lnTo>
                  <a:lnTo>
                    <a:pt x="295914" y="106574"/>
                  </a:lnTo>
                  <a:lnTo>
                    <a:pt x="296129" y="106556"/>
                  </a:lnTo>
                  <a:lnTo>
                    <a:pt x="296253" y="106274"/>
                  </a:lnTo>
                  <a:lnTo>
                    <a:pt x="296059" y="105929"/>
                  </a:lnTo>
                  <a:lnTo>
                    <a:pt x="296230" y="105733"/>
                  </a:lnTo>
                  <a:lnTo>
                    <a:pt x="296621" y="105847"/>
                  </a:lnTo>
                  <a:lnTo>
                    <a:pt x="296756" y="105830"/>
                  </a:lnTo>
                  <a:lnTo>
                    <a:pt x="296976" y="105770"/>
                  </a:lnTo>
                  <a:lnTo>
                    <a:pt x="296725" y="104769"/>
                  </a:lnTo>
                  <a:lnTo>
                    <a:pt x="298151" y="103946"/>
                  </a:lnTo>
                  <a:lnTo>
                    <a:pt x="298966" y="103228"/>
                  </a:lnTo>
                  <a:lnTo>
                    <a:pt x="298672" y="102744"/>
                  </a:lnTo>
                  <a:lnTo>
                    <a:pt x="298659" y="102521"/>
                  </a:lnTo>
                  <a:lnTo>
                    <a:pt x="298707" y="102321"/>
                  </a:lnTo>
                  <a:lnTo>
                    <a:pt x="298886" y="102132"/>
                  </a:lnTo>
                  <a:lnTo>
                    <a:pt x="299201" y="102139"/>
                  </a:lnTo>
                  <a:lnTo>
                    <a:pt x="299514" y="102514"/>
                  </a:lnTo>
                  <a:lnTo>
                    <a:pt x="299661" y="103428"/>
                  </a:lnTo>
                  <a:lnTo>
                    <a:pt x="300420" y="103115"/>
                  </a:lnTo>
                  <a:lnTo>
                    <a:pt x="300663" y="103304"/>
                  </a:lnTo>
                  <a:lnTo>
                    <a:pt x="300901" y="103289"/>
                  </a:lnTo>
                  <a:lnTo>
                    <a:pt x="301096" y="102816"/>
                  </a:lnTo>
                  <a:lnTo>
                    <a:pt x="301558" y="102491"/>
                  </a:lnTo>
                  <a:lnTo>
                    <a:pt x="301708" y="102287"/>
                  </a:lnTo>
                  <a:lnTo>
                    <a:pt x="301844" y="102125"/>
                  </a:lnTo>
                  <a:lnTo>
                    <a:pt x="302398" y="102754"/>
                  </a:lnTo>
                  <a:lnTo>
                    <a:pt x="302571" y="102813"/>
                  </a:lnTo>
                  <a:lnTo>
                    <a:pt x="302766" y="102826"/>
                  </a:lnTo>
                  <a:lnTo>
                    <a:pt x="303225" y="102524"/>
                  </a:lnTo>
                  <a:lnTo>
                    <a:pt x="303624" y="101572"/>
                  </a:lnTo>
                  <a:lnTo>
                    <a:pt x="304505" y="100886"/>
                  </a:lnTo>
                  <a:lnTo>
                    <a:pt x="305104" y="100210"/>
                  </a:lnTo>
                  <a:lnTo>
                    <a:pt x="305545" y="99908"/>
                  </a:lnTo>
                  <a:lnTo>
                    <a:pt x="305742" y="99608"/>
                  </a:lnTo>
                  <a:lnTo>
                    <a:pt x="305979" y="99385"/>
                  </a:lnTo>
                  <a:lnTo>
                    <a:pt x="306246" y="99238"/>
                  </a:lnTo>
                  <a:lnTo>
                    <a:pt x="306852" y="98976"/>
                  </a:lnTo>
                  <a:lnTo>
                    <a:pt x="307110" y="98476"/>
                  </a:lnTo>
                  <a:lnTo>
                    <a:pt x="307273" y="98323"/>
                  </a:lnTo>
                  <a:lnTo>
                    <a:pt x="307619" y="98201"/>
                  </a:lnTo>
                  <a:lnTo>
                    <a:pt x="307876" y="98284"/>
                  </a:lnTo>
                  <a:lnTo>
                    <a:pt x="308374" y="99258"/>
                  </a:lnTo>
                  <a:lnTo>
                    <a:pt x="308677" y="99213"/>
                  </a:lnTo>
                  <a:lnTo>
                    <a:pt x="308845" y="99236"/>
                  </a:lnTo>
                  <a:lnTo>
                    <a:pt x="309074" y="99216"/>
                  </a:lnTo>
                  <a:lnTo>
                    <a:pt x="309212" y="99214"/>
                  </a:lnTo>
                  <a:lnTo>
                    <a:pt x="309454" y="98904"/>
                  </a:lnTo>
                  <a:lnTo>
                    <a:pt x="309504" y="98698"/>
                  </a:lnTo>
                  <a:lnTo>
                    <a:pt x="309706" y="98290"/>
                  </a:lnTo>
                  <a:lnTo>
                    <a:pt x="310576" y="98366"/>
                  </a:lnTo>
                  <a:lnTo>
                    <a:pt x="311916" y="97898"/>
                  </a:lnTo>
                  <a:lnTo>
                    <a:pt x="312081" y="97611"/>
                  </a:lnTo>
                  <a:lnTo>
                    <a:pt x="312735" y="97802"/>
                  </a:lnTo>
                  <a:lnTo>
                    <a:pt x="312913" y="97826"/>
                  </a:lnTo>
                  <a:lnTo>
                    <a:pt x="313089" y="97796"/>
                  </a:lnTo>
                  <a:lnTo>
                    <a:pt x="313263" y="97349"/>
                  </a:lnTo>
                  <a:lnTo>
                    <a:pt x="313391" y="97170"/>
                  </a:lnTo>
                  <a:lnTo>
                    <a:pt x="313519" y="97062"/>
                  </a:lnTo>
                  <a:lnTo>
                    <a:pt x="313891" y="97106"/>
                  </a:lnTo>
                  <a:lnTo>
                    <a:pt x="314843" y="97881"/>
                  </a:lnTo>
                  <a:lnTo>
                    <a:pt x="315026" y="97937"/>
                  </a:lnTo>
                  <a:lnTo>
                    <a:pt x="315238" y="97890"/>
                  </a:lnTo>
                  <a:lnTo>
                    <a:pt x="315402" y="97775"/>
                  </a:lnTo>
                  <a:lnTo>
                    <a:pt x="315966" y="96761"/>
                  </a:lnTo>
                  <a:lnTo>
                    <a:pt x="317073" y="96653"/>
                  </a:lnTo>
                  <a:lnTo>
                    <a:pt x="320151" y="98140"/>
                  </a:lnTo>
                  <a:lnTo>
                    <a:pt x="321696" y="99203"/>
                  </a:lnTo>
                  <a:lnTo>
                    <a:pt x="321910" y="100390"/>
                  </a:lnTo>
                  <a:lnTo>
                    <a:pt x="324211" y="102542"/>
                  </a:lnTo>
                  <a:lnTo>
                    <a:pt x="327193" y="102588"/>
                  </a:lnTo>
                  <a:lnTo>
                    <a:pt x="327649" y="103629"/>
                  </a:lnTo>
                  <a:lnTo>
                    <a:pt x="329309" y="103706"/>
                  </a:lnTo>
                  <a:lnTo>
                    <a:pt x="330718" y="105148"/>
                  </a:lnTo>
                  <a:lnTo>
                    <a:pt x="330790" y="106540"/>
                  </a:lnTo>
                  <a:lnTo>
                    <a:pt x="331077" y="107297"/>
                  </a:lnTo>
                  <a:lnTo>
                    <a:pt x="331341" y="107336"/>
                  </a:lnTo>
                  <a:lnTo>
                    <a:pt x="331493" y="107167"/>
                  </a:lnTo>
                  <a:lnTo>
                    <a:pt x="331701" y="106949"/>
                  </a:lnTo>
                  <a:lnTo>
                    <a:pt x="332068" y="107009"/>
                  </a:lnTo>
                  <a:lnTo>
                    <a:pt x="332379" y="107185"/>
                  </a:lnTo>
                  <a:lnTo>
                    <a:pt x="332732" y="106926"/>
                  </a:lnTo>
                  <a:lnTo>
                    <a:pt x="332971" y="106291"/>
                  </a:lnTo>
                  <a:lnTo>
                    <a:pt x="333635" y="106438"/>
                  </a:lnTo>
                  <a:lnTo>
                    <a:pt x="335188" y="106364"/>
                  </a:lnTo>
                  <a:lnTo>
                    <a:pt x="336254" y="107073"/>
                  </a:lnTo>
                  <a:lnTo>
                    <a:pt x="337243" y="106636"/>
                  </a:lnTo>
                  <a:lnTo>
                    <a:pt x="340824" y="106973"/>
                  </a:lnTo>
                  <a:lnTo>
                    <a:pt x="342115" y="107581"/>
                  </a:lnTo>
                  <a:lnTo>
                    <a:pt x="342668" y="110731"/>
                  </a:lnTo>
                  <a:lnTo>
                    <a:pt x="342396" y="112818"/>
                  </a:lnTo>
                  <a:lnTo>
                    <a:pt x="343601" y="113567"/>
                  </a:lnTo>
                  <a:lnTo>
                    <a:pt x="344989" y="115620"/>
                  </a:lnTo>
                  <a:lnTo>
                    <a:pt x="345343" y="117160"/>
                  </a:lnTo>
                  <a:lnTo>
                    <a:pt x="347427" y="118902"/>
                  </a:lnTo>
                  <a:lnTo>
                    <a:pt x="349946" y="123401"/>
                  </a:lnTo>
                  <a:lnTo>
                    <a:pt x="350107" y="125940"/>
                  </a:lnTo>
                  <a:lnTo>
                    <a:pt x="349826" y="127233"/>
                  </a:lnTo>
                  <a:lnTo>
                    <a:pt x="349057" y="128026"/>
                  </a:lnTo>
                  <a:lnTo>
                    <a:pt x="348644" y="128075"/>
                  </a:lnTo>
                  <a:lnTo>
                    <a:pt x="348452" y="128079"/>
                  </a:lnTo>
                  <a:lnTo>
                    <a:pt x="347312" y="128007"/>
                  </a:lnTo>
                  <a:lnTo>
                    <a:pt x="347043" y="128155"/>
                  </a:lnTo>
                  <a:lnTo>
                    <a:pt x="346888" y="128213"/>
                  </a:lnTo>
                  <a:lnTo>
                    <a:pt x="346734" y="128291"/>
                  </a:lnTo>
                  <a:lnTo>
                    <a:pt x="346533" y="128608"/>
                  </a:lnTo>
                  <a:lnTo>
                    <a:pt x="345859" y="128725"/>
                  </a:lnTo>
                  <a:lnTo>
                    <a:pt x="344351" y="131091"/>
                  </a:lnTo>
                  <a:lnTo>
                    <a:pt x="344540" y="132856"/>
                  </a:lnTo>
                  <a:lnTo>
                    <a:pt x="343402" y="135417"/>
                  </a:lnTo>
                  <a:lnTo>
                    <a:pt x="344253" y="140844"/>
                  </a:lnTo>
                  <a:lnTo>
                    <a:pt x="345660" y="142924"/>
                  </a:lnTo>
                  <a:lnTo>
                    <a:pt x="347045" y="145582"/>
                  </a:lnTo>
                  <a:lnTo>
                    <a:pt x="346377" y="148844"/>
                  </a:lnTo>
                  <a:lnTo>
                    <a:pt x="347275" y="151175"/>
                  </a:lnTo>
                  <a:lnTo>
                    <a:pt x="347066" y="154660"/>
                  </a:lnTo>
                  <a:lnTo>
                    <a:pt x="346245" y="155959"/>
                  </a:lnTo>
                  <a:lnTo>
                    <a:pt x="347065" y="156520"/>
                  </a:lnTo>
                  <a:lnTo>
                    <a:pt x="347343" y="158256"/>
                  </a:lnTo>
                  <a:lnTo>
                    <a:pt x="347641" y="158694"/>
                  </a:lnTo>
                  <a:lnTo>
                    <a:pt x="347863" y="158685"/>
                  </a:lnTo>
                  <a:lnTo>
                    <a:pt x="348405" y="158196"/>
                  </a:lnTo>
                  <a:lnTo>
                    <a:pt x="350141" y="156266"/>
                  </a:lnTo>
                  <a:lnTo>
                    <a:pt x="350093" y="155171"/>
                  </a:lnTo>
                  <a:lnTo>
                    <a:pt x="350317" y="154715"/>
                  </a:lnTo>
                  <a:lnTo>
                    <a:pt x="350482" y="154303"/>
                  </a:lnTo>
                  <a:lnTo>
                    <a:pt x="351938" y="154324"/>
                  </a:lnTo>
                  <a:lnTo>
                    <a:pt x="352550" y="154835"/>
                  </a:lnTo>
                  <a:lnTo>
                    <a:pt x="353079" y="154944"/>
                  </a:lnTo>
                  <a:lnTo>
                    <a:pt x="353330" y="155035"/>
                  </a:lnTo>
                  <a:lnTo>
                    <a:pt x="354123" y="154289"/>
                  </a:lnTo>
                  <a:lnTo>
                    <a:pt x="355151" y="153035"/>
                  </a:lnTo>
                  <a:lnTo>
                    <a:pt x="355379" y="152240"/>
                  </a:lnTo>
                  <a:lnTo>
                    <a:pt x="355077" y="152029"/>
                  </a:lnTo>
                  <a:lnTo>
                    <a:pt x="355462" y="151867"/>
                  </a:lnTo>
                  <a:lnTo>
                    <a:pt x="355772" y="152103"/>
                  </a:lnTo>
                  <a:lnTo>
                    <a:pt x="356084" y="151790"/>
                  </a:lnTo>
                  <a:lnTo>
                    <a:pt x="358087" y="151428"/>
                  </a:lnTo>
                  <a:lnTo>
                    <a:pt x="358198" y="153500"/>
                  </a:lnTo>
                  <a:lnTo>
                    <a:pt x="359251" y="153624"/>
                  </a:lnTo>
                  <a:lnTo>
                    <a:pt x="359666" y="154063"/>
                  </a:lnTo>
                  <a:lnTo>
                    <a:pt x="360174" y="153981"/>
                  </a:lnTo>
                  <a:lnTo>
                    <a:pt x="360892" y="154380"/>
                  </a:lnTo>
                  <a:lnTo>
                    <a:pt x="361318" y="154544"/>
                  </a:lnTo>
                  <a:lnTo>
                    <a:pt x="361884" y="153246"/>
                  </a:lnTo>
                  <a:lnTo>
                    <a:pt x="361869" y="152601"/>
                  </a:lnTo>
                  <a:lnTo>
                    <a:pt x="362132" y="152091"/>
                  </a:lnTo>
                  <a:lnTo>
                    <a:pt x="365096" y="152516"/>
                  </a:lnTo>
                  <a:lnTo>
                    <a:pt x="369655" y="152818"/>
                  </a:lnTo>
                  <a:lnTo>
                    <a:pt x="372382" y="154477"/>
                  </a:lnTo>
                  <a:lnTo>
                    <a:pt x="373466" y="154383"/>
                  </a:lnTo>
                  <a:lnTo>
                    <a:pt x="376988" y="156203"/>
                  </a:lnTo>
                  <a:lnTo>
                    <a:pt x="377406" y="157279"/>
                  </a:lnTo>
                  <a:lnTo>
                    <a:pt x="380196" y="157854"/>
                  </a:lnTo>
                  <a:lnTo>
                    <a:pt x="381081" y="160127"/>
                  </a:lnTo>
                  <a:lnTo>
                    <a:pt x="379553" y="161258"/>
                  </a:lnTo>
                  <a:lnTo>
                    <a:pt x="378812" y="162710"/>
                  </a:lnTo>
                  <a:lnTo>
                    <a:pt x="378567" y="162706"/>
                  </a:lnTo>
                  <a:lnTo>
                    <a:pt x="378048" y="162594"/>
                  </a:lnTo>
                  <a:lnTo>
                    <a:pt x="377486" y="162628"/>
                  </a:lnTo>
                  <a:lnTo>
                    <a:pt x="377108" y="161983"/>
                  </a:lnTo>
                  <a:lnTo>
                    <a:pt x="375427" y="162329"/>
                  </a:lnTo>
                  <a:lnTo>
                    <a:pt x="375232" y="162402"/>
                  </a:lnTo>
                  <a:lnTo>
                    <a:pt x="375087" y="162646"/>
                  </a:lnTo>
                  <a:lnTo>
                    <a:pt x="374869" y="163148"/>
                  </a:lnTo>
                  <a:lnTo>
                    <a:pt x="374336" y="163228"/>
                  </a:lnTo>
                  <a:lnTo>
                    <a:pt x="374967" y="164847"/>
                  </a:lnTo>
                  <a:lnTo>
                    <a:pt x="374225" y="166344"/>
                  </a:lnTo>
                  <a:lnTo>
                    <a:pt x="375196" y="168429"/>
                  </a:lnTo>
                  <a:lnTo>
                    <a:pt x="376592" y="169175"/>
                  </a:lnTo>
                  <a:lnTo>
                    <a:pt x="377084" y="170265"/>
                  </a:lnTo>
                  <a:lnTo>
                    <a:pt x="376730" y="171606"/>
                  </a:lnTo>
                  <a:lnTo>
                    <a:pt x="375622" y="172913"/>
                  </a:lnTo>
                  <a:lnTo>
                    <a:pt x="375760" y="173909"/>
                  </a:lnTo>
                  <a:lnTo>
                    <a:pt x="376979" y="174293"/>
                  </a:lnTo>
                  <a:lnTo>
                    <a:pt x="377875" y="175412"/>
                  </a:lnTo>
                  <a:lnTo>
                    <a:pt x="378420" y="177048"/>
                  </a:lnTo>
                  <a:lnTo>
                    <a:pt x="380193" y="179004"/>
                  </a:lnTo>
                  <a:lnTo>
                    <a:pt x="381697" y="181725"/>
                  </a:lnTo>
                  <a:lnTo>
                    <a:pt x="383594" y="183108"/>
                  </a:lnTo>
                  <a:lnTo>
                    <a:pt x="384510" y="184609"/>
                  </a:lnTo>
                  <a:lnTo>
                    <a:pt x="384493" y="186367"/>
                  </a:lnTo>
                  <a:lnTo>
                    <a:pt x="383324" y="187471"/>
                  </a:lnTo>
                  <a:lnTo>
                    <a:pt x="382401" y="189100"/>
                  </a:lnTo>
                  <a:lnTo>
                    <a:pt x="384714" y="192671"/>
                  </a:lnTo>
                  <a:lnTo>
                    <a:pt x="386410" y="192816"/>
                  </a:lnTo>
                  <a:lnTo>
                    <a:pt x="387400" y="194082"/>
                  </a:lnTo>
                  <a:lnTo>
                    <a:pt x="387830" y="194429"/>
                  </a:lnTo>
                  <a:lnTo>
                    <a:pt x="388204" y="194555"/>
                  </a:lnTo>
                  <a:lnTo>
                    <a:pt x="389369" y="193735"/>
                  </a:lnTo>
                  <a:lnTo>
                    <a:pt x="389639" y="192662"/>
                  </a:lnTo>
                  <a:lnTo>
                    <a:pt x="389842" y="192255"/>
                  </a:lnTo>
                  <a:lnTo>
                    <a:pt x="390012" y="192070"/>
                  </a:lnTo>
                  <a:lnTo>
                    <a:pt x="390054" y="191936"/>
                  </a:lnTo>
                  <a:lnTo>
                    <a:pt x="390323" y="191588"/>
                  </a:lnTo>
                  <a:lnTo>
                    <a:pt x="391011" y="192345"/>
                  </a:lnTo>
                  <a:lnTo>
                    <a:pt x="390741" y="194928"/>
                  </a:lnTo>
                  <a:lnTo>
                    <a:pt x="391658" y="197863"/>
                  </a:lnTo>
                  <a:lnTo>
                    <a:pt x="391293" y="200562"/>
                  </a:lnTo>
                  <a:lnTo>
                    <a:pt x="393050" y="201970"/>
                  </a:lnTo>
                  <a:lnTo>
                    <a:pt x="393753" y="202165"/>
                  </a:lnTo>
                  <a:lnTo>
                    <a:pt x="394920" y="203035"/>
                  </a:lnTo>
                  <a:lnTo>
                    <a:pt x="395146" y="202948"/>
                  </a:lnTo>
                  <a:lnTo>
                    <a:pt x="395305" y="202868"/>
                  </a:lnTo>
                  <a:lnTo>
                    <a:pt x="396095" y="202239"/>
                  </a:lnTo>
                  <a:lnTo>
                    <a:pt x="396335" y="201932"/>
                  </a:lnTo>
                  <a:lnTo>
                    <a:pt x="396391" y="201744"/>
                  </a:lnTo>
                  <a:lnTo>
                    <a:pt x="397240" y="202218"/>
                  </a:lnTo>
                  <a:lnTo>
                    <a:pt x="398814" y="202146"/>
                  </a:lnTo>
                  <a:lnTo>
                    <a:pt x="400044" y="203897"/>
                  </a:lnTo>
                  <a:lnTo>
                    <a:pt x="401564" y="203255"/>
                  </a:lnTo>
                  <a:lnTo>
                    <a:pt x="403086" y="203674"/>
                  </a:lnTo>
                  <a:lnTo>
                    <a:pt x="403280" y="203565"/>
                  </a:lnTo>
                  <a:lnTo>
                    <a:pt x="403628" y="203061"/>
                  </a:lnTo>
                  <a:lnTo>
                    <a:pt x="404515" y="202493"/>
                  </a:lnTo>
                  <a:lnTo>
                    <a:pt x="404994" y="201996"/>
                  </a:lnTo>
                  <a:lnTo>
                    <a:pt x="405478" y="201588"/>
                  </a:lnTo>
                  <a:lnTo>
                    <a:pt x="407530" y="201409"/>
                  </a:lnTo>
                  <a:lnTo>
                    <a:pt x="408379" y="201152"/>
                  </a:lnTo>
                  <a:lnTo>
                    <a:pt x="408802" y="201077"/>
                  </a:lnTo>
                  <a:lnTo>
                    <a:pt x="409178" y="201055"/>
                  </a:lnTo>
                  <a:lnTo>
                    <a:pt x="409636" y="200679"/>
                  </a:lnTo>
                  <a:lnTo>
                    <a:pt x="410119" y="199982"/>
                  </a:lnTo>
                  <a:lnTo>
                    <a:pt x="410292" y="199856"/>
                  </a:lnTo>
                  <a:lnTo>
                    <a:pt x="411514" y="200203"/>
                  </a:lnTo>
                  <a:lnTo>
                    <a:pt x="411747" y="200075"/>
                  </a:lnTo>
                  <a:lnTo>
                    <a:pt x="412337" y="199680"/>
                  </a:lnTo>
                  <a:lnTo>
                    <a:pt x="412611" y="199636"/>
                  </a:lnTo>
                  <a:lnTo>
                    <a:pt x="413953" y="198192"/>
                  </a:lnTo>
                  <a:lnTo>
                    <a:pt x="414621" y="199351"/>
                  </a:lnTo>
                  <a:lnTo>
                    <a:pt x="417450" y="201286"/>
                  </a:lnTo>
                  <a:lnTo>
                    <a:pt x="420283" y="201543"/>
                  </a:lnTo>
                  <a:lnTo>
                    <a:pt x="421700" y="201980"/>
                  </a:lnTo>
                  <a:lnTo>
                    <a:pt x="422850" y="203916"/>
                  </a:lnTo>
                  <a:lnTo>
                    <a:pt x="424441" y="202153"/>
                  </a:lnTo>
                  <a:lnTo>
                    <a:pt x="424971" y="198807"/>
                  </a:lnTo>
                  <a:lnTo>
                    <a:pt x="425941" y="197134"/>
                  </a:lnTo>
                  <a:lnTo>
                    <a:pt x="428146" y="198018"/>
                  </a:lnTo>
                  <a:lnTo>
                    <a:pt x="430083" y="197495"/>
                  </a:lnTo>
                  <a:lnTo>
                    <a:pt x="431316" y="195649"/>
                  </a:lnTo>
                  <a:lnTo>
                    <a:pt x="432461" y="194859"/>
                  </a:lnTo>
                  <a:lnTo>
                    <a:pt x="435373" y="190986"/>
                  </a:lnTo>
                  <a:lnTo>
                    <a:pt x="436257" y="190721"/>
                  </a:lnTo>
                  <a:lnTo>
                    <a:pt x="437939" y="190774"/>
                  </a:lnTo>
                  <a:lnTo>
                    <a:pt x="438649" y="191936"/>
                  </a:lnTo>
                  <a:lnTo>
                    <a:pt x="438457" y="192821"/>
                  </a:lnTo>
                  <a:lnTo>
                    <a:pt x="439042" y="195340"/>
                  </a:lnTo>
                  <a:lnTo>
                    <a:pt x="441338" y="198368"/>
                  </a:lnTo>
                  <a:lnTo>
                    <a:pt x="442736" y="199446"/>
                  </a:lnTo>
                  <a:lnTo>
                    <a:pt x="443147" y="201003"/>
                  </a:lnTo>
                  <a:lnTo>
                    <a:pt x="445667" y="205189"/>
                  </a:lnTo>
                  <a:lnTo>
                    <a:pt x="445788" y="207550"/>
                  </a:lnTo>
                  <a:lnTo>
                    <a:pt x="446315" y="210266"/>
                  </a:lnTo>
                  <a:lnTo>
                    <a:pt x="447841" y="212762"/>
                  </a:lnTo>
                  <a:lnTo>
                    <a:pt x="448866" y="213874"/>
                  </a:lnTo>
                  <a:lnTo>
                    <a:pt x="449884" y="214101"/>
                  </a:lnTo>
                  <a:lnTo>
                    <a:pt x="449220" y="216449"/>
                  </a:lnTo>
                  <a:lnTo>
                    <a:pt x="449658" y="219131"/>
                  </a:lnTo>
                  <a:lnTo>
                    <a:pt x="451200" y="219257"/>
                  </a:lnTo>
                  <a:lnTo>
                    <a:pt x="451613" y="218879"/>
                  </a:lnTo>
                  <a:lnTo>
                    <a:pt x="452393" y="219039"/>
                  </a:lnTo>
                  <a:lnTo>
                    <a:pt x="452708" y="218902"/>
                  </a:lnTo>
                  <a:lnTo>
                    <a:pt x="452987" y="218879"/>
                  </a:lnTo>
                  <a:lnTo>
                    <a:pt x="453260" y="218798"/>
                  </a:lnTo>
                  <a:lnTo>
                    <a:pt x="453389" y="218429"/>
                  </a:lnTo>
                  <a:lnTo>
                    <a:pt x="453428" y="218190"/>
                  </a:lnTo>
                  <a:lnTo>
                    <a:pt x="453601" y="218110"/>
                  </a:lnTo>
                  <a:lnTo>
                    <a:pt x="455234" y="218845"/>
                  </a:lnTo>
                  <a:lnTo>
                    <a:pt x="457634" y="222135"/>
                  </a:lnTo>
                  <a:lnTo>
                    <a:pt x="455390" y="224559"/>
                  </a:lnTo>
                  <a:lnTo>
                    <a:pt x="454931" y="225668"/>
                  </a:lnTo>
                  <a:lnTo>
                    <a:pt x="456350" y="226824"/>
                  </a:lnTo>
                  <a:lnTo>
                    <a:pt x="457532" y="230727"/>
                  </a:lnTo>
                  <a:lnTo>
                    <a:pt x="457899" y="231120"/>
                  </a:lnTo>
                  <a:lnTo>
                    <a:pt x="457727" y="231193"/>
                  </a:lnTo>
                  <a:lnTo>
                    <a:pt x="457599" y="231194"/>
                  </a:lnTo>
                  <a:lnTo>
                    <a:pt x="456963" y="231057"/>
                  </a:lnTo>
                  <a:lnTo>
                    <a:pt x="455866" y="231736"/>
                  </a:lnTo>
                  <a:lnTo>
                    <a:pt x="455718" y="231921"/>
                  </a:lnTo>
                  <a:lnTo>
                    <a:pt x="455587" y="232065"/>
                  </a:lnTo>
                  <a:lnTo>
                    <a:pt x="455566" y="232776"/>
                  </a:lnTo>
                  <a:lnTo>
                    <a:pt x="456432" y="232644"/>
                  </a:lnTo>
                  <a:lnTo>
                    <a:pt x="457139" y="233682"/>
                  </a:lnTo>
                  <a:lnTo>
                    <a:pt x="459139" y="234752"/>
                  </a:lnTo>
                  <a:lnTo>
                    <a:pt x="459338" y="237288"/>
                  </a:lnTo>
                  <a:lnTo>
                    <a:pt x="460588" y="239093"/>
                  </a:lnTo>
                  <a:lnTo>
                    <a:pt x="461503" y="241700"/>
                  </a:lnTo>
                  <a:lnTo>
                    <a:pt x="462720" y="246649"/>
                  </a:lnTo>
                  <a:lnTo>
                    <a:pt x="463413" y="247091"/>
                  </a:lnTo>
                  <a:lnTo>
                    <a:pt x="463659" y="248769"/>
                  </a:lnTo>
                  <a:lnTo>
                    <a:pt x="464528" y="248776"/>
                  </a:lnTo>
                  <a:lnTo>
                    <a:pt x="465144" y="250236"/>
                  </a:lnTo>
                  <a:lnTo>
                    <a:pt x="466286" y="250215"/>
                  </a:lnTo>
                  <a:lnTo>
                    <a:pt x="466862" y="250013"/>
                  </a:lnTo>
                  <a:lnTo>
                    <a:pt x="467341" y="249996"/>
                  </a:lnTo>
                  <a:lnTo>
                    <a:pt x="467470" y="249962"/>
                  </a:lnTo>
                  <a:lnTo>
                    <a:pt x="467936" y="249566"/>
                  </a:lnTo>
                  <a:lnTo>
                    <a:pt x="468248" y="249090"/>
                  </a:lnTo>
                  <a:lnTo>
                    <a:pt x="469772" y="249055"/>
                  </a:lnTo>
                  <a:lnTo>
                    <a:pt x="470646" y="250384"/>
                  </a:lnTo>
                  <a:lnTo>
                    <a:pt x="471929" y="250602"/>
                  </a:lnTo>
                  <a:lnTo>
                    <a:pt x="472797" y="251028"/>
                  </a:lnTo>
                  <a:lnTo>
                    <a:pt x="473751" y="251801"/>
                  </a:lnTo>
                  <a:lnTo>
                    <a:pt x="473917" y="251785"/>
                  </a:lnTo>
                  <a:lnTo>
                    <a:pt x="474713" y="251077"/>
                  </a:lnTo>
                  <a:lnTo>
                    <a:pt x="474894" y="250769"/>
                  </a:lnTo>
                  <a:lnTo>
                    <a:pt x="475215" y="250575"/>
                  </a:lnTo>
                  <a:lnTo>
                    <a:pt x="475416" y="250307"/>
                  </a:lnTo>
                  <a:lnTo>
                    <a:pt x="476337" y="249943"/>
                  </a:lnTo>
                  <a:lnTo>
                    <a:pt x="477519" y="249845"/>
                  </a:lnTo>
                  <a:lnTo>
                    <a:pt x="478866" y="249628"/>
                  </a:lnTo>
                  <a:lnTo>
                    <a:pt x="479128" y="249562"/>
                  </a:lnTo>
                  <a:lnTo>
                    <a:pt x="479298" y="248875"/>
                  </a:lnTo>
                  <a:lnTo>
                    <a:pt x="480061" y="248603"/>
                  </a:lnTo>
                  <a:lnTo>
                    <a:pt x="480699" y="248968"/>
                  </a:lnTo>
                  <a:lnTo>
                    <a:pt x="480833" y="248929"/>
                  </a:lnTo>
                  <a:lnTo>
                    <a:pt x="481397" y="248615"/>
                  </a:lnTo>
                  <a:lnTo>
                    <a:pt x="481790" y="248249"/>
                  </a:lnTo>
                  <a:lnTo>
                    <a:pt x="482054" y="248153"/>
                  </a:lnTo>
                  <a:lnTo>
                    <a:pt x="482281" y="247670"/>
                  </a:lnTo>
                  <a:lnTo>
                    <a:pt x="482526" y="247586"/>
                  </a:lnTo>
                  <a:lnTo>
                    <a:pt x="483738" y="247611"/>
                  </a:lnTo>
                  <a:lnTo>
                    <a:pt x="483860" y="248223"/>
                  </a:lnTo>
                  <a:lnTo>
                    <a:pt x="484231" y="248214"/>
                  </a:lnTo>
                  <a:lnTo>
                    <a:pt x="484889" y="247780"/>
                  </a:lnTo>
                  <a:lnTo>
                    <a:pt x="486212" y="247221"/>
                  </a:lnTo>
                  <a:lnTo>
                    <a:pt x="487801" y="245415"/>
                  </a:lnTo>
                  <a:lnTo>
                    <a:pt x="487921" y="241858"/>
                  </a:lnTo>
                  <a:lnTo>
                    <a:pt x="486953" y="240662"/>
                  </a:lnTo>
                  <a:lnTo>
                    <a:pt x="486733" y="239134"/>
                  </a:lnTo>
                  <a:lnTo>
                    <a:pt x="487122" y="237666"/>
                  </a:lnTo>
                  <a:lnTo>
                    <a:pt x="486763" y="236565"/>
                  </a:lnTo>
                  <a:lnTo>
                    <a:pt x="487895" y="235379"/>
                  </a:lnTo>
                  <a:lnTo>
                    <a:pt x="486906" y="234043"/>
                  </a:lnTo>
                  <a:lnTo>
                    <a:pt x="487212" y="232402"/>
                  </a:lnTo>
                  <a:lnTo>
                    <a:pt x="486631" y="228594"/>
                  </a:lnTo>
                  <a:lnTo>
                    <a:pt x="487508" y="227411"/>
                  </a:lnTo>
                  <a:lnTo>
                    <a:pt x="488472" y="226647"/>
                  </a:lnTo>
                  <a:lnTo>
                    <a:pt x="488607" y="226251"/>
                  </a:lnTo>
                  <a:lnTo>
                    <a:pt x="489183" y="225662"/>
                  </a:lnTo>
                  <a:lnTo>
                    <a:pt x="489345" y="225546"/>
                  </a:lnTo>
                  <a:lnTo>
                    <a:pt x="490866" y="226036"/>
                  </a:lnTo>
                  <a:lnTo>
                    <a:pt x="491391" y="227243"/>
                  </a:lnTo>
                  <a:lnTo>
                    <a:pt x="491657" y="227535"/>
                  </a:lnTo>
                  <a:lnTo>
                    <a:pt x="492428" y="227577"/>
                  </a:lnTo>
                  <a:lnTo>
                    <a:pt x="492744" y="227456"/>
                  </a:lnTo>
                  <a:lnTo>
                    <a:pt x="492982" y="227110"/>
                  </a:lnTo>
                  <a:lnTo>
                    <a:pt x="492906" y="226905"/>
                  </a:lnTo>
                  <a:lnTo>
                    <a:pt x="492895" y="226771"/>
                  </a:lnTo>
                  <a:lnTo>
                    <a:pt x="492919" y="226466"/>
                  </a:lnTo>
                  <a:lnTo>
                    <a:pt x="492878" y="226171"/>
                  </a:lnTo>
                  <a:lnTo>
                    <a:pt x="495904" y="227389"/>
                  </a:lnTo>
                  <a:lnTo>
                    <a:pt x="496098" y="227304"/>
                  </a:lnTo>
                  <a:lnTo>
                    <a:pt x="496562" y="227217"/>
                  </a:lnTo>
                  <a:lnTo>
                    <a:pt x="496700" y="227180"/>
                  </a:lnTo>
                  <a:lnTo>
                    <a:pt x="496838" y="227117"/>
                  </a:lnTo>
                  <a:lnTo>
                    <a:pt x="497806" y="226455"/>
                  </a:lnTo>
                  <a:lnTo>
                    <a:pt x="497923" y="225780"/>
                  </a:lnTo>
                  <a:lnTo>
                    <a:pt x="498225" y="225623"/>
                  </a:lnTo>
                  <a:lnTo>
                    <a:pt x="498365" y="225636"/>
                  </a:lnTo>
                  <a:lnTo>
                    <a:pt x="498731" y="225649"/>
                  </a:lnTo>
                  <a:lnTo>
                    <a:pt x="499138" y="225534"/>
                  </a:lnTo>
                  <a:lnTo>
                    <a:pt x="499243" y="224353"/>
                  </a:lnTo>
                  <a:lnTo>
                    <a:pt x="499756" y="223554"/>
                  </a:lnTo>
                  <a:lnTo>
                    <a:pt x="499832" y="223404"/>
                  </a:lnTo>
                  <a:lnTo>
                    <a:pt x="500653" y="223337"/>
                  </a:lnTo>
                  <a:lnTo>
                    <a:pt x="501221" y="222959"/>
                  </a:lnTo>
                  <a:lnTo>
                    <a:pt x="501372" y="222908"/>
                  </a:lnTo>
                  <a:lnTo>
                    <a:pt x="501543" y="222903"/>
                  </a:lnTo>
                  <a:lnTo>
                    <a:pt x="501885" y="222786"/>
                  </a:lnTo>
                  <a:lnTo>
                    <a:pt x="503083" y="221334"/>
                  </a:lnTo>
                  <a:lnTo>
                    <a:pt x="503055" y="220828"/>
                  </a:lnTo>
                  <a:lnTo>
                    <a:pt x="503057" y="220642"/>
                  </a:lnTo>
                  <a:lnTo>
                    <a:pt x="504233" y="220695"/>
                  </a:lnTo>
                  <a:lnTo>
                    <a:pt x="504840" y="220276"/>
                  </a:lnTo>
                  <a:lnTo>
                    <a:pt x="504999" y="220129"/>
                  </a:lnTo>
                  <a:lnTo>
                    <a:pt x="507028" y="220978"/>
                  </a:lnTo>
                  <a:lnTo>
                    <a:pt x="508439" y="220647"/>
                  </a:lnTo>
                  <a:lnTo>
                    <a:pt x="509500" y="220935"/>
                  </a:lnTo>
                  <a:lnTo>
                    <a:pt x="509879" y="220808"/>
                  </a:lnTo>
                  <a:lnTo>
                    <a:pt x="510261" y="220790"/>
                  </a:lnTo>
                  <a:lnTo>
                    <a:pt x="510567" y="220743"/>
                  </a:lnTo>
                  <a:lnTo>
                    <a:pt x="510926" y="220699"/>
                  </a:lnTo>
                  <a:lnTo>
                    <a:pt x="511236" y="220637"/>
                  </a:lnTo>
                  <a:lnTo>
                    <a:pt x="511524" y="220195"/>
                  </a:lnTo>
                  <a:lnTo>
                    <a:pt x="511720" y="220103"/>
                  </a:lnTo>
                  <a:lnTo>
                    <a:pt x="512120" y="219948"/>
                  </a:lnTo>
                  <a:lnTo>
                    <a:pt x="514090" y="220317"/>
                  </a:lnTo>
                  <a:lnTo>
                    <a:pt x="515400" y="220828"/>
                  </a:lnTo>
                  <a:lnTo>
                    <a:pt x="517912" y="219823"/>
                  </a:lnTo>
                  <a:lnTo>
                    <a:pt x="519618" y="220327"/>
                  </a:lnTo>
                  <a:lnTo>
                    <a:pt x="520096" y="220173"/>
                  </a:lnTo>
                  <a:lnTo>
                    <a:pt x="520243" y="220183"/>
                  </a:lnTo>
                  <a:lnTo>
                    <a:pt x="520737" y="220479"/>
                  </a:lnTo>
                  <a:lnTo>
                    <a:pt x="520578" y="220140"/>
                  </a:lnTo>
                  <a:lnTo>
                    <a:pt x="520465" y="219593"/>
                  </a:lnTo>
                  <a:lnTo>
                    <a:pt x="520540" y="218750"/>
                  </a:lnTo>
                  <a:lnTo>
                    <a:pt x="521368" y="218674"/>
                  </a:lnTo>
                  <a:lnTo>
                    <a:pt x="522251" y="219047"/>
                  </a:lnTo>
                  <a:lnTo>
                    <a:pt x="522473" y="218914"/>
                  </a:lnTo>
                  <a:lnTo>
                    <a:pt x="522957" y="218936"/>
                  </a:lnTo>
                  <a:lnTo>
                    <a:pt x="523145" y="219001"/>
                  </a:lnTo>
                  <a:lnTo>
                    <a:pt x="523574" y="216836"/>
                  </a:lnTo>
                  <a:lnTo>
                    <a:pt x="522979" y="215983"/>
                  </a:lnTo>
                  <a:lnTo>
                    <a:pt x="524045" y="214760"/>
                  </a:lnTo>
                  <a:lnTo>
                    <a:pt x="523215" y="213421"/>
                  </a:lnTo>
                  <a:lnTo>
                    <a:pt x="525576" y="211758"/>
                  </a:lnTo>
                  <a:lnTo>
                    <a:pt x="525905" y="211040"/>
                  </a:lnTo>
                  <a:lnTo>
                    <a:pt x="526445" y="210777"/>
                  </a:lnTo>
                  <a:lnTo>
                    <a:pt x="526475" y="210462"/>
                  </a:lnTo>
                  <a:lnTo>
                    <a:pt x="527066" y="209757"/>
                  </a:lnTo>
                  <a:lnTo>
                    <a:pt x="527434" y="209731"/>
                  </a:lnTo>
                  <a:lnTo>
                    <a:pt x="527589" y="209760"/>
                  </a:lnTo>
                  <a:lnTo>
                    <a:pt x="527819" y="209704"/>
                  </a:lnTo>
                  <a:lnTo>
                    <a:pt x="527888" y="209184"/>
                  </a:lnTo>
                  <a:lnTo>
                    <a:pt x="528238" y="209137"/>
                  </a:lnTo>
                  <a:lnTo>
                    <a:pt x="528577" y="208574"/>
                  </a:lnTo>
                  <a:lnTo>
                    <a:pt x="528745" y="208386"/>
                  </a:lnTo>
                  <a:lnTo>
                    <a:pt x="528935" y="209269"/>
                  </a:lnTo>
                  <a:lnTo>
                    <a:pt x="529355" y="209388"/>
                  </a:lnTo>
                  <a:lnTo>
                    <a:pt x="529657" y="209398"/>
                  </a:lnTo>
                  <a:lnTo>
                    <a:pt x="529747" y="209119"/>
                  </a:lnTo>
                  <a:lnTo>
                    <a:pt x="529949" y="208863"/>
                  </a:lnTo>
                  <a:lnTo>
                    <a:pt x="530090" y="208794"/>
                  </a:lnTo>
                  <a:lnTo>
                    <a:pt x="530330" y="208402"/>
                  </a:lnTo>
                  <a:lnTo>
                    <a:pt x="530620" y="208256"/>
                  </a:lnTo>
                  <a:lnTo>
                    <a:pt x="531004" y="208272"/>
                  </a:lnTo>
                  <a:lnTo>
                    <a:pt x="531025" y="207975"/>
                  </a:lnTo>
                  <a:lnTo>
                    <a:pt x="531340" y="207333"/>
                  </a:lnTo>
                  <a:lnTo>
                    <a:pt x="531974" y="207354"/>
                  </a:lnTo>
                  <a:lnTo>
                    <a:pt x="531962" y="207673"/>
                  </a:lnTo>
                  <a:lnTo>
                    <a:pt x="532385" y="208080"/>
                  </a:lnTo>
                  <a:lnTo>
                    <a:pt x="532681" y="207839"/>
                  </a:lnTo>
                  <a:lnTo>
                    <a:pt x="533048" y="207163"/>
                  </a:lnTo>
                  <a:lnTo>
                    <a:pt x="533157" y="207015"/>
                  </a:lnTo>
                  <a:lnTo>
                    <a:pt x="534496" y="207283"/>
                  </a:lnTo>
                  <a:lnTo>
                    <a:pt x="535934" y="208084"/>
                  </a:lnTo>
                  <a:lnTo>
                    <a:pt x="537299" y="209609"/>
                  </a:lnTo>
                  <a:lnTo>
                    <a:pt x="536790" y="211461"/>
                  </a:lnTo>
                  <a:lnTo>
                    <a:pt x="538396" y="213144"/>
                  </a:lnTo>
                  <a:lnTo>
                    <a:pt x="538500" y="217050"/>
                  </a:lnTo>
                  <a:lnTo>
                    <a:pt x="537882" y="219417"/>
                  </a:lnTo>
                  <a:lnTo>
                    <a:pt x="538871" y="222020"/>
                  </a:lnTo>
                  <a:lnTo>
                    <a:pt x="540357" y="222698"/>
                  </a:lnTo>
                  <a:lnTo>
                    <a:pt x="540598" y="223520"/>
                  </a:lnTo>
                  <a:lnTo>
                    <a:pt x="541593" y="224147"/>
                  </a:lnTo>
                  <a:lnTo>
                    <a:pt x="542104" y="223992"/>
                  </a:lnTo>
                  <a:lnTo>
                    <a:pt x="542303" y="224168"/>
                  </a:lnTo>
                  <a:lnTo>
                    <a:pt x="542508" y="223835"/>
                  </a:lnTo>
                  <a:lnTo>
                    <a:pt x="542544" y="223684"/>
                  </a:lnTo>
                  <a:lnTo>
                    <a:pt x="542741" y="223561"/>
                  </a:lnTo>
                  <a:lnTo>
                    <a:pt x="542945" y="223619"/>
                  </a:lnTo>
                  <a:lnTo>
                    <a:pt x="543083" y="223502"/>
                  </a:lnTo>
                  <a:lnTo>
                    <a:pt x="543399" y="223503"/>
                  </a:lnTo>
                  <a:lnTo>
                    <a:pt x="544390" y="222625"/>
                  </a:lnTo>
                  <a:lnTo>
                    <a:pt x="544351" y="221066"/>
                  </a:lnTo>
                  <a:lnTo>
                    <a:pt x="544804" y="220530"/>
                  </a:lnTo>
                  <a:lnTo>
                    <a:pt x="544738" y="220343"/>
                  </a:lnTo>
                  <a:lnTo>
                    <a:pt x="545426" y="220440"/>
                  </a:lnTo>
                  <a:lnTo>
                    <a:pt x="546190" y="220272"/>
                  </a:lnTo>
                  <a:lnTo>
                    <a:pt x="546388" y="220309"/>
                  </a:lnTo>
                  <a:lnTo>
                    <a:pt x="547215" y="219018"/>
                  </a:lnTo>
                  <a:lnTo>
                    <a:pt x="547154" y="216992"/>
                  </a:lnTo>
                  <a:lnTo>
                    <a:pt x="547739" y="216680"/>
                  </a:lnTo>
                  <a:lnTo>
                    <a:pt x="548676" y="215531"/>
                  </a:lnTo>
                  <a:lnTo>
                    <a:pt x="549140" y="215642"/>
                  </a:lnTo>
                  <a:lnTo>
                    <a:pt x="549479" y="215275"/>
                  </a:lnTo>
                  <a:lnTo>
                    <a:pt x="549514" y="214710"/>
                  </a:lnTo>
                  <a:lnTo>
                    <a:pt x="550111" y="214559"/>
                  </a:lnTo>
                  <a:lnTo>
                    <a:pt x="550434" y="214372"/>
                  </a:lnTo>
                  <a:lnTo>
                    <a:pt x="550460" y="214157"/>
                  </a:lnTo>
                  <a:lnTo>
                    <a:pt x="550639" y="214061"/>
                  </a:lnTo>
                  <a:lnTo>
                    <a:pt x="551283" y="214436"/>
                  </a:lnTo>
                  <a:lnTo>
                    <a:pt x="552641" y="214770"/>
                  </a:lnTo>
                  <a:lnTo>
                    <a:pt x="553059" y="214417"/>
                  </a:lnTo>
                  <a:lnTo>
                    <a:pt x="553540" y="214199"/>
                  </a:lnTo>
                  <a:lnTo>
                    <a:pt x="553752" y="214120"/>
                  </a:lnTo>
                  <a:lnTo>
                    <a:pt x="553882" y="214146"/>
                  </a:lnTo>
                  <a:lnTo>
                    <a:pt x="554980" y="212309"/>
                  </a:lnTo>
                  <a:lnTo>
                    <a:pt x="554811" y="211094"/>
                  </a:lnTo>
                  <a:lnTo>
                    <a:pt x="557059" y="209226"/>
                  </a:lnTo>
                  <a:lnTo>
                    <a:pt x="557148" y="207308"/>
                  </a:lnTo>
                  <a:lnTo>
                    <a:pt x="557812" y="205926"/>
                  </a:lnTo>
                  <a:lnTo>
                    <a:pt x="558849" y="205672"/>
                  </a:lnTo>
                  <a:lnTo>
                    <a:pt x="559094" y="205322"/>
                  </a:lnTo>
                  <a:lnTo>
                    <a:pt x="559435" y="205174"/>
                  </a:lnTo>
                  <a:lnTo>
                    <a:pt x="559444" y="204979"/>
                  </a:lnTo>
                  <a:lnTo>
                    <a:pt x="560789" y="205576"/>
                  </a:lnTo>
                  <a:lnTo>
                    <a:pt x="560305" y="207312"/>
                  </a:lnTo>
                  <a:lnTo>
                    <a:pt x="560892" y="208177"/>
                  </a:lnTo>
                  <a:lnTo>
                    <a:pt x="560609" y="209963"/>
                  </a:lnTo>
                  <a:lnTo>
                    <a:pt x="559055" y="212675"/>
                  </a:lnTo>
                  <a:lnTo>
                    <a:pt x="559047" y="214262"/>
                  </a:lnTo>
                  <a:lnTo>
                    <a:pt x="560147" y="214766"/>
                  </a:lnTo>
                  <a:lnTo>
                    <a:pt x="561915" y="217875"/>
                  </a:lnTo>
                  <a:lnTo>
                    <a:pt x="560817" y="219217"/>
                  </a:lnTo>
                  <a:lnTo>
                    <a:pt x="561265" y="221181"/>
                  </a:lnTo>
                  <a:lnTo>
                    <a:pt x="562112" y="222464"/>
                  </a:lnTo>
                  <a:lnTo>
                    <a:pt x="560591" y="223462"/>
                  </a:lnTo>
                  <a:lnTo>
                    <a:pt x="561805" y="225713"/>
                  </a:lnTo>
                  <a:lnTo>
                    <a:pt x="561689" y="228902"/>
                  </a:lnTo>
                  <a:lnTo>
                    <a:pt x="562464" y="230181"/>
                  </a:lnTo>
                  <a:lnTo>
                    <a:pt x="564495" y="232197"/>
                  </a:lnTo>
                  <a:lnTo>
                    <a:pt x="563577" y="234565"/>
                  </a:lnTo>
                  <a:lnTo>
                    <a:pt x="562636" y="235862"/>
                  </a:lnTo>
                  <a:lnTo>
                    <a:pt x="562994" y="238455"/>
                  </a:lnTo>
                  <a:lnTo>
                    <a:pt x="563816" y="240351"/>
                  </a:lnTo>
                  <a:lnTo>
                    <a:pt x="565378" y="240910"/>
                  </a:lnTo>
                  <a:lnTo>
                    <a:pt x="565984" y="240520"/>
                  </a:lnTo>
                  <a:lnTo>
                    <a:pt x="566317" y="240846"/>
                  </a:lnTo>
                  <a:lnTo>
                    <a:pt x="566624" y="240769"/>
                  </a:lnTo>
                  <a:lnTo>
                    <a:pt x="566731" y="240544"/>
                  </a:lnTo>
                  <a:lnTo>
                    <a:pt x="567336" y="240083"/>
                  </a:lnTo>
                  <a:lnTo>
                    <a:pt x="567475" y="239990"/>
                  </a:lnTo>
                  <a:lnTo>
                    <a:pt x="567804" y="239930"/>
                  </a:lnTo>
                  <a:lnTo>
                    <a:pt x="568827" y="240146"/>
                  </a:lnTo>
                  <a:lnTo>
                    <a:pt x="569556" y="241726"/>
                  </a:lnTo>
                  <a:lnTo>
                    <a:pt x="572079" y="242475"/>
                  </a:lnTo>
                  <a:lnTo>
                    <a:pt x="575658" y="243060"/>
                  </a:lnTo>
                  <a:lnTo>
                    <a:pt x="577481" y="242848"/>
                  </a:lnTo>
                  <a:lnTo>
                    <a:pt x="577874" y="244045"/>
                  </a:lnTo>
                  <a:lnTo>
                    <a:pt x="577401" y="245889"/>
                  </a:lnTo>
                  <a:lnTo>
                    <a:pt x="580113" y="246445"/>
                  </a:lnTo>
                  <a:lnTo>
                    <a:pt x="580512" y="247888"/>
                  </a:lnTo>
                  <a:lnTo>
                    <a:pt x="582279" y="247820"/>
                  </a:lnTo>
                  <a:lnTo>
                    <a:pt x="584107" y="248536"/>
                  </a:lnTo>
                  <a:lnTo>
                    <a:pt x="584600" y="249860"/>
                  </a:lnTo>
                  <a:lnTo>
                    <a:pt x="586118" y="250112"/>
                  </a:lnTo>
                  <a:lnTo>
                    <a:pt x="588543" y="252702"/>
                  </a:lnTo>
                  <a:lnTo>
                    <a:pt x="590239" y="253584"/>
                  </a:lnTo>
                  <a:lnTo>
                    <a:pt x="591411" y="257445"/>
                  </a:lnTo>
                  <a:lnTo>
                    <a:pt x="592707" y="259303"/>
                  </a:lnTo>
                  <a:lnTo>
                    <a:pt x="594680" y="259689"/>
                  </a:lnTo>
                  <a:lnTo>
                    <a:pt x="595139" y="259599"/>
                  </a:lnTo>
                  <a:lnTo>
                    <a:pt x="595404" y="259498"/>
                  </a:lnTo>
                  <a:lnTo>
                    <a:pt x="595649" y="259612"/>
                  </a:lnTo>
                  <a:lnTo>
                    <a:pt x="596543" y="257769"/>
                  </a:lnTo>
                  <a:lnTo>
                    <a:pt x="598085" y="255877"/>
                  </a:lnTo>
                  <a:lnTo>
                    <a:pt x="598732" y="255917"/>
                  </a:lnTo>
                  <a:lnTo>
                    <a:pt x="599366" y="254992"/>
                  </a:lnTo>
                  <a:lnTo>
                    <a:pt x="599533" y="254955"/>
                  </a:lnTo>
                  <a:lnTo>
                    <a:pt x="600166" y="254601"/>
                  </a:lnTo>
                  <a:lnTo>
                    <a:pt x="600506" y="254477"/>
                  </a:lnTo>
                  <a:lnTo>
                    <a:pt x="600660" y="254400"/>
                  </a:lnTo>
                  <a:lnTo>
                    <a:pt x="601474" y="253636"/>
                  </a:lnTo>
                  <a:lnTo>
                    <a:pt x="601671" y="253176"/>
                  </a:lnTo>
                  <a:lnTo>
                    <a:pt x="603295" y="253080"/>
                  </a:lnTo>
                  <a:lnTo>
                    <a:pt x="604638" y="254604"/>
                  </a:lnTo>
                  <a:lnTo>
                    <a:pt x="605942" y="255373"/>
                  </a:lnTo>
                  <a:lnTo>
                    <a:pt x="607448" y="257569"/>
                  </a:lnTo>
                  <a:lnTo>
                    <a:pt x="609301" y="258460"/>
                  </a:lnTo>
                  <a:lnTo>
                    <a:pt x="609641" y="259713"/>
                  </a:lnTo>
                  <a:lnTo>
                    <a:pt x="610735" y="260404"/>
                  </a:lnTo>
                  <a:lnTo>
                    <a:pt x="611033" y="260018"/>
                  </a:lnTo>
                  <a:lnTo>
                    <a:pt x="611412" y="260171"/>
                  </a:lnTo>
                  <a:lnTo>
                    <a:pt x="611547" y="260003"/>
                  </a:lnTo>
                  <a:lnTo>
                    <a:pt x="611737" y="259995"/>
                  </a:lnTo>
                  <a:lnTo>
                    <a:pt x="612664" y="259063"/>
                  </a:lnTo>
                  <a:lnTo>
                    <a:pt x="612758" y="258841"/>
                  </a:lnTo>
                  <a:lnTo>
                    <a:pt x="613235" y="258661"/>
                  </a:lnTo>
                  <a:lnTo>
                    <a:pt x="614092" y="259078"/>
                  </a:lnTo>
                  <a:lnTo>
                    <a:pt x="614213" y="258950"/>
                  </a:lnTo>
                  <a:lnTo>
                    <a:pt x="614515" y="258911"/>
                  </a:lnTo>
                  <a:lnTo>
                    <a:pt x="614658" y="258510"/>
                  </a:lnTo>
                  <a:lnTo>
                    <a:pt x="614791" y="257839"/>
                  </a:lnTo>
                  <a:lnTo>
                    <a:pt x="615814" y="257567"/>
                  </a:lnTo>
                  <a:lnTo>
                    <a:pt x="616316" y="257576"/>
                  </a:lnTo>
                  <a:lnTo>
                    <a:pt x="616703" y="257089"/>
                  </a:lnTo>
                  <a:lnTo>
                    <a:pt x="616610" y="256423"/>
                  </a:lnTo>
                  <a:lnTo>
                    <a:pt x="616735" y="255983"/>
                  </a:lnTo>
                  <a:lnTo>
                    <a:pt x="618917" y="256622"/>
                  </a:lnTo>
                  <a:lnTo>
                    <a:pt x="619852" y="256678"/>
                  </a:lnTo>
                  <a:lnTo>
                    <a:pt x="620209" y="256593"/>
                  </a:lnTo>
                  <a:lnTo>
                    <a:pt x="620376" y="256555"/>
                  </a:lnTo>
                  <a:lnTo>
                    <a:pt x="621250" y="255676"/>
                  </a:lnTo>
                  <a:lnTo>
                    <a:pt x="620674" y="254360"/>
                  </a:lnTo>
                  <a:lnTo>
                    <a:pt x="621141" y="253655"/>
                  </a:lnTo>
                  <a:lnTo>
                    <a:pt x="622118" y="253966"/>
                  </a:lnTo>
                  <a:lnTo>
                    <a:pt x="621593" y="257627"/>
                  </a:lnTo>
                  <a:lnTo>
                    <a:pt x="620674" y="258674"/>
                  </a:lnTo>
                  <a:lnTo>
                    <a:pt x="620957" y="260626"/>
                  </a:lnTo>
                  <a:lnTo>
                    <a:pt x="621764" y="261135"/>
                  </a:lnTo>
                  <a:lnTo>
                    <a:pt x="621783" y="263329"/>
                  </a:lnTo>
                  <a:lnTo>
                    <a:pt x="620837" y="264353"/>
                  </a:lnTo>
                  <a:lnTo>
                    <a:pt x="619608" y="264604"/>
                  </a:lnTo>
                  <a:lnTo>
                    <a:pt x="618618" y="268706"/>
                  </a:lnTo>
                  <a:lnTo>
                    <a:pt x="618866" y="271773"/>
                  </a:lnTo>
                  <a:lnTo>
                    <a:pt x="618089" y="272539"/>
                  </a:lnTo>
                  <a:lnTo>
                    <a:pt x="617989" y="274555"/>
                  </a:lnTo>
                  <a:lnTo>
                    <a:pt x="614835" y="277023"/>
                  </a:lnTo>
                  <a:lnTo>
                    <a:pt x="614465" y="279737"/>
                  </a:lnTo>
                  <a:lnTo>
                    <a:pt x="615657" y="281043"/>
                  </a:lnTo>
                  <a:lnTo>
                    <a:pt x="615044" y="283090"/>
                  </a:lnTo>
                  <a:lnTo>
                    <a:pt x="615630" y="284935"/>
                  </a:lnTo>
                  <a:lnTo>
                    <a:pt x="614174" y="287241"/>
                  </a:lnTo>
                  <a:lnTo>
                    <a:pt x="612726" y="288110"/>
                  </a:lnTo>
                  <a:lnTo>
                    <a:pt x="611887" y="291216"/>
                  </a:lnTo>
                  <a:lnTo>
                    <a:pt x="609315" y="291873"/>
                  </a:lnTo>
                  <a:lnTo>
                    <a:pt x="609614" y="293283"/>
                  </a:lnTo>
                  <a:lnTo>
                    <a:pt x="608894" y="293913"/>
                  </a:lnTo>
                  <a:lnTo>
                    <a:pt x="608161" y="295966"/>
                  </a:lnTo>
                  <a:lnTo>
                    <a:pt x="609183" y="297181"/>
                  </a:lnTo>
                  <a:lnTo>
                    <a:pt x="608858" y="298410"/>
                  </a:lnTo>
                  <a:lnTo>
                    <a:pt x="609946" y="300761"/>
                  </a:lnTo>
                  <a:lnTo>
                    <a:pt x="611065" y="300571"/>
                  </a:lnTo>
                  <a:lnTo>
                    <a:pt x="610846" y="303055"/>
                  </a:lnTo>
                  <a:lnTo>
                    <a:pt x="609054" y="305223"/>
                  </a:lnTo>
                  <a:lnTo>
                    <a:pt x="607451" y="305163"/>
                  </a:lnTo>
                  <a:lnTo>
                    <a:pt x="606181" y="304294"/>
                  </a:lnTo>
                  <a:lnTo>
                    <a:pt x="605576" y="304987"/>
                  </a:lnTo>
                  <a:lnTo>
                    <a:pt x="603748" y="304082"/>
                  </a:lnTo>
                  <a:lnTo>
                    <a:pt x="602718" y="305476"/>
                  </a:lnTo>
                  <a:lnTo>
                    <a:pt x="603168" y="307033"/>
                  </a:lnTo>
                  <a:lnTo>
                    <a:pt x="604004" y="307873"/>
                  </a:lnTo>
                  <a:lnTo>
                    <a:pt x="604354" y="309821"/>
                  </a:lnTo>
                  <a:lnTo>
                    <a:pt x="602649" y="309717"/>
                  </a:lnTo>
                  <a:lnTo>
                    <a:pt x="600370" y="310267"/>
                  </a:lnTo>
                  <a:lnTo>
                    <a:pt x="598323" y="308594"/>
                  </a:lnTo>
                  <a:lnTo>
                    <a:pt x="596010" y="309111"/>
                  </a:lnTo>
                  <a:lnTo>
                    <a:pt x="595697" y="310111"/>
                  </a:lnTo>
                  <a:lnTo>
                    <a:pt x="594581" y="310679"/>
                  </a:lnTo>
                  <a:lnTo>
                    <a:pt x="593612" y="309651"/>
                  </a:lnTo>
                  <a:lnTo>
                    <a:pt x="592594" y="309875"/>
                  </a:lnTo>
                  <a:lnTo>
                    <a:pt x="591622" y="308224"/>
                  </a:lnTo>
                  <a:lnTo>
                    <a:pt x="588860" y="308371"/>
                  </a:lnTo>
                  <a:lnTo>
                    <a:pt x="587737" y="309526"/>
                  </a:lnTo>
                  <a:lnTo>
                    <a:pt x="587691" y="311677"/>
                  </a:lnTo>
                  <a:lnTo>
                    <a:pt x="585813" y="311344"/>
                  </a:lnTo>
                  <a:lnTo>
                    <a:pt x="584343" y="312393"/>
                  </a:lnTo>
                  <a:lnTo>
                    <a:pt x="582910" y="311272"/>
                  </a:lnTo>
                  <a:lnTo>
                    <a:pt x="580118" y="311140"/>
                  </a:lnTo>
                  <a:lnTo>
                    <a:pt x="578818" y="312332"/>
                  </a:lnTo>
                  <a:lnTo>
                    <a:pt x="578066" y="312190"/>
                  </a:lnTo>
                  <a:lnTo>
                    <a:pt x="576113" y="313598"/>
                  </a:lnTo>
                  <a:lnTo>
                    <a:pt x="573585" y="313907"/>
                  </a:lnTo>
                  <a:lnTo>
                    <a:pt x="571572" y="316407"/>
                  </a:lnTo>
                  <a:lnTo>
                    <a:pt x="569910" y="316751"/>
                  </a:lnTo>
                  <a:lnTo>
                    <a:pt x="569040" y="317492"/>
                  </a:lnTo>
                  <a:lnTo>
                    <a:pt x="567269" y="317736"/>
                  </a:lnTo>
                  <a:lnTo>
                    <a:pt x="567139" y="318608"/>
                  </a:lnTo>
                  <a:lnTo>
                    <a:pt x="565235" y="319541"/>
                  </a:lnTo>
                  <a:lnTo>
                    <a:pt x="564872" y="321252"/>
                  </a:lnTo>
                  <a:lnTo>
                    <a:pt x="563574" y="321751"/>
                  </a:lnTo>
                  <a:lnTo>
                    <a:pt x="564626" y="323443"/>
                  </a:lnTo>
                  <a:lnTo>
                    <a:pt x="566560" y="323695"/>
                  </a:lnTo>
                  <a:lnTo>
                    <a:pt x="567270" y="325084"/>
                  </a:lnTo>
                  <a:lnTo>
                    <a:pt x="570479" y="324212"/>
                  </a:lnTo>
                  <a:lnTo>
                    <a:pt x="571307" y="323701"/>
                  </a:lnTo>
                  <a:lnTo>
                    <a:pt x="573949" y="325141"/>
                  </a:lnTo>
                  <a:lnTo>
                    <a:pt x="575071" y="326113"/>
                  </a:lnTo>
                  <a:lnTo>
                    <a:pt x="576096" y="329048"/>
                  </a:lnTo>
                  <a:lnTo>
                    <a:pt x="577363" y="329974"/>
                  </a:lnTo>
                  <a:lnTo>
                    <a:pt x="577416" y="331496"/>
                  </a:lnTo>
                  <a:lnTo>
                    <a:pt x="578116" y="332770"/>
                  </a:lnTo>
                  <a:lnTo>
                    <a:pt x="577409" y="335014"/>
                  </a:lnTo>
                  <a:lnTo>
                    <a:pt x="575947" y="336237"/>
                  </a:lnTo>
                  <a:lnTo>
                    <a:pt x="573986" y="336705"/>
                  </a:lnTo>
                  <a:lnTo>
                    <a:pt x="574373" y="337887"/>
                  </a:lnTo>
                  <a:lnTo>
                    <a:pt x="573767" y="338931"/>
                  </a:lnTo>
                  <a:lnTo>
                    <a:pt x="573682" y="340869"/>
                  </a:lnTo>
                  <a:lnTo>
                    <a:pt x="575895" y="342638"/>
                  </a:lnTo>
                  <a:lnTo>
                    <a:pt x="576013" y="345886"/>
                  </a:lnTo>
                  <a:lnTo>
                    <a:pt x="576623" y="347189"/>
                  </a:lnTo>
                  <a:lnTo>
                    <a:pt x="574686" y="347021"/>
                  </a:lnTo>
                  <a:lnTo>
                    <a:pt x="574244" y="345751"/>
                  </a:lnTo>
                  <a:lnTo>
                    <a:pt x="574994" y="342703"/>
                  </a:lnTo>
                  <a:lnTo>
                    <a:pt x="573248" y="341774"/>
                  </a:lnTo>
                  <a:lnTo>
                    <a:pt x="573066" y="339383"/>
                  </a:lnTo>
                  <a:lnTo>
                    <a:pt x="571740" y="337539"/>
                  </a:lnTo>
                  <a:lnTo>
                    <a:pt x="570759" y="333329"/>
                  </a:lnTo>
                  <a:lnTo>
                    <a:pt x="571318" y="332165"/>
                  </a:lnTo>
                  <a:lnTo>
                    <a:pt x="570922" y="330794"/>
                  </a:lnTo>
                  <a:lnTo>
                    <a:pt x="569202" y="330184"/>
                  </a:lnTo>
                  <a:lnTo>
                    <a:pt x="568318" y="330432"/>
                  </a:lnTo>
                  <a:lnTo>
                    <a:pt x="567148" y="332343"/>
                  </a:lnTo>
                  <a:lnTo>
                    <a:pt x="566845" y="333787"/>
                  </a:lnTo>
                  <a:lnTo>
                    <a:pt x="567926" y="335377"/>
                  </a:lnTo>
                  <a:lnTo>
                    <a:pt x="566901" y="336860"/>
                  </a:lnTo>
                  <a:lnTo>
                    <a:pt x="565287" y="336817"/>
                  </a:lnTo>
                  <a:lnTo>
                    <a:pt x="564536" y="334967"/>
                  </a:lnTo>
                  <a:lnTo>
                    <a:pt x="564690" y="334035"/>
                  </a:lnTo>
                  <a:lnTo>
                    <a:pt x="566014" y="332131"/>
                  </a:lnTo>
                  <a:lnTo>
                    <a:pt x="564339" y="331285"/>
                  </a:lnTo>
                  <a:lnTo>
                    <a:pt x="562225" y="332498"/>
                  </a:lnTo>
                  <a:lnTo>
                    <a:pt x="561269" y="330073"/>
                  </a:lnTo>
                  <a:lnTo>
                    <a:pt x="558730" y="328435"/>
                  </a:lnTo>
                  <a:lnTo>
                    <a:pt x="557780" y="327317"/>
                  </a:lnTo>
                  <a:lnTo>
                    <a:pt x="555943" y="323774"/>
                  </a:lnTo>
                  <a:lnTo>
                    <a:pt x="554154" y="323321"/>
                  </a:lnTo>
                  <a:lnTo>
                    <a:pt x="552855" y="320659"/>
                  </a:lnTo>
                  <a:lnTo>
                    <a:pt x="553386" y="319220"/>
                  </a:lnTo>
                  <a:lnTo>
                    <a:pt x="552971" y="317028"/>
                  </a:lnTo>
                  <a:lnTo>
                    <a:pt x="553885" y="310026"/>
                  </a:lnTo>
                  <a:lnTo>
                    <a:pt x="554839" y="308980"/>
                  </a:lnTo>
                  <a:lnTo>
                    <a:pt x="555128" y="307326"/>
                  </a:lnTo>
                  <a:lnTo>
                    <a:pt x="553613" y="306055"/>
                  </a:lnTo>
                  <a:lnTo>
                    <a:pt x="550780" y="306385"/>
                  </a:lnTo>
                  <a:lnTo>
                    <a:pt x="548254" y="305512"/>
                  </a:lnTo>
                  <a:lnTo>
                    <a:pt x="546023" y="306287"/>
                  </a:lnTo>
                  <a:lnTo>
                    <a:pt x="543847" y="304593"/>
                  </a:lnTo>
                  <a:lnTo>
                    <a:pt x="545481" y="303742"/>
                  </a:lnTo>
                  <a:lnTo>
                    <a:pt x="545045" y="301838"/>
                  </a:lnTo>
                  <a:lnTo>
                    <a:pt x="546538" y="299902"/>
                  </a:lnTo>
                  <a:lnTo>
                    <a:pt x="544251" y="298741"/>
                  </a:lnTo>
                  <a:lnTo>
                    <a:pt x="543142" y="299502"/>
                  </a:lnTo>
                  <a:lnTo>
                    <a:pt x="541547" y="300470"/>
                  </a:lnTo>
                  <a:lnTo>
                    <a:pt x="539034" y="300679"/>
                  </a:lnTo>
                  <a:lnTo>
                    <a:pt x="537431" y="299470"/>
                  </a:lnTo>
                  <a:lnTo>
                    <a:pt x="535891" y="299885"/>
                  </a:lnTo>
                  <a:lnTo>
                    <a:pt x="534844" y="299600"/>
                  </a:lnTo>
                  <a:lnTo>
                    <a:pt x="534346" y="296853"/>
                  </a:lnTo>
                  <a:lnTo>
                    <a:pt x="533865" y="296633"/>
                  </a:lnTo>
                  <a:lnTo>
                    <a:pt x="530687" y="297661"/>
                  </a:lnTo>
                  <a:lnTo>
                    <a:pt x="530225" y="299397"/>
                  </a:lnTo>
                  <a:lnTo>
                    <a:pt x="528884" y="300109"/>
                  </a:lnTo>
                  <a:lnTo>
                    <a:pt x="528054" y="301864"/>
                  </a:lnTo>
                  <a:lnTo>
                    <a:pt x="529247" y="304471"/>
                  </a:lnTo>
                  <a:lnTo>
                    <a:pt x="527743" y="304597"/>
                  </a:lnTo>
                  <a:lnTo>
                    <a:pt x="526558" y="310211"/>
                  </a:lnTo>
                  <a:lnTo>
                    <a:pt x="525481" y="310856"/>
                  </a:lnTo>
                  <a:lnTo>
                    <a:pt x="524903" y="314093"/>
                  </a:lnTo>
                  <a:lnTo>
                    <a:pt x="525150" y="315726"/>
                  </a:lnTo>
                  <a:lnTo>
                    <a:pt x="524355" y="317116"/>
                  </a:lnTo>
                  <a:lnTo>
                    <a:pt x="523381" y="318566"/>
                  </a:lnTo>
                  <a:lnTo>
                    <a:pt x="523232" y="319999"/>
                  </a:lnTo>
                  <a:lnTo>
                    <a:pt x="522126" y="322343"/>
                  </a:lnTo>
                  <a:lnTo>
                    <a:pt x="522431" y="323522"/>
                  </a:lnTo>
                  <a:lnTo>
                    <a:pt x="524228" y="325615"/>
                  </a:lnTo>
                  <a:lnTo>
                    <a:pt x="521549" y="328249"/>
                  </a:lnTo>
                  <a:lnTo>
                    <a:pt x="522680" y="329764"/>
                  </a:lnTo>
                  <a:lnTo>
                    <a:pt x="522100" y="331307"/>
                  </a:lnTo>
                  <a:lnTo>
                    <a:pt x="521810" y="333808"/>
                  </a:lnTo>
                  <a:lnTo>
                    <a:pt x="520962" y="334106"/>
                  </a:lnTo>
                  <a:lnTo>
                    <a:pt x="520605" y="335942"/>
                  </a:lnTo>
                  <a:lnTo>
                    <a:pt x="521198" y="337372"/>
                  </a:lnTo>
                  <a:lnTo>
                    <a:pt x="520712" y="339011"/>
                  </a:lnTo>
                  <a:lnTo>
                    <a:pt x="520530" y="341508"/>
                  </a:lnTo>
                  <a:lnTo>
                    <a:pt x="521122" y="343957"/>
                  </a:lnTo>
                  <a:lnTo>
                    <a:pt x="519383" y="346896"/>
                  </a:lnTo>
                  <a:lnTo>
                    <a:pt x="518291" y="347761"/>
                  </a:lnTo>
                  <a:lnTo>
                    <a:pt x="516320" y="347376"/>
                  </a:lnTo>
                  <a:lnTo>
                    <a:pt x="514405" y="347429"/>
                  </a:lnTo>
                  <a:lnTo>
                    <a:pt x="513156" y="344979"/>
                  </a:lnTo>
                  <a:lnTo>
                    <a:pt x="510791" y="345903"/>
                  </a:lnTo>
                  <a:lnTo>
                    <a:pt x="512312" y="346537"/>
                  </a:lnTo>
                  <a:lnTo>
                    <a:pt x="511407" y="349268"/>
                  </a:lnTo>
                  <a:lnTo>
                    <a:pt x="510601" y="349282"/>
                  </a:lnTo>
                  <a:lnTo>
                    <a:pt x="509349" y="351098"/>
                  </a:lnTo>
                  <a:lnTo>
                    <a:pt x="510171" y="351822"/>
                  </a:lnTo>
                  <a:lnTo>
                    <a:pt x="507601" y="352858"/>
                  </a:lnTo>
                  <a:lnTo>
                    <a:pt x="506548" y="350812"/>
                  </a:lnTo>
                  <a:lnTo>
                    <a:pt x="505068" y="349083"/>
                  </a:lnTo>
                  <a:lnTo>
                    <a:pt x="503162" y="348158"/>
                  </a:lnTo>
                  <a:lnTo>
                    <a:pt x="502064" y="346579"/>
                  </a:lnTo>
                  <a:lnTo>
                    <a:pt x="500380" y="347014"/>
                  </a:lnTo>
                  <a:lnTo>
                    <a:pt x="498758" y="345888"/>
                  </a:lnTo>
                  <a:lnTo>
                    <a:pt x="498227" y="347695"/>
                  </a:lnTo>
                  <a:lnTo>
                    <a:pt x="496664" y="347925"/>
                  </a:lnTo>
                  <a:lnTo>
                    <a:pt x="496895" y="345537"/>
                  </a:lnTo>
                  <a:lnTo>
                    <a:pt x="495669" y="345339"/>
                  </a:lnTo>
                  <a:lnTo>
                    <a:pt x="495024" y="346703"/>
                  </a:lnTo>
                  <a:lnTo>
                    <a:pt x="496048" y="348483"/>
                  </a:lnTo>
                  <a:lnTo>
                    <a:pt x="494923" y="349298"/>
                  </a:lnTo>
                  <a:lnTo>
                    <a:pt x="494288" y="347572"/>
                  </a:lnTo>
                  <a:lnTo>
                    <a:pt x="493066" y="348252"/>
                  </a:lnTo>
                  <a:lnTo>
                    <a:pt x="492840" y="349807"/>
                  </a:lnTo>
                  <a:lnTo>
                    <a:pt x="493859" y="350809"/>
                  </a:lnTo>
                  <a:lnTo>
                    <a:pt x="491918" y="351819"/>
                  </a:lnTo>
                  <a:lnTo>
                    <a:pt x="490702" y="351208"/>
                  </a:lnTo>
                  <a:lnTo>
                    <a:pt x="490167" y="352260"/>
                  </a:lnTo>
                  <a:lnTo>
                    <a:pt x="488721" y="351956"/>
                  </a:lnTo>
                  <a:lnTo>
                    <a:pt x="487859" y="353929"/>
                  </a:lnTo>
                  <a:lnTo>
                    <a:pt x="489730" y="355707"/>
                  </a:lnTo>
                  <a:lnTo>
                    <a:pt x="489502" y="356782"/>
                  </a:lnTo>
                  <a:lnTo>
                    <a:pt x="486990" y="356731"/>
                  </a:lnTo>
                  <a:lnTo>
                    <a:pt x="488469" y="358236"/>
                  </a:lnTo>
                  <a:lnTo>
                    <a:pt x="486415" y="359384"/>
                  </a:lnTo>
                  <a:lnTo>
                    <a:pt x="487853" y="360446"/>
                  </a:lnTo>
                  <a:lnTo>
                    <a:pt x="486874" y="361797"/>
                  </a:lnTo>
                  <a:lnTo>
                    <a:pt x="484775" y="362088"/>
                  </a:lnTo>
                  <a:lnTo>
                    <a:pt x="484679" y="363820"/>
                  </a:lnTo>
                  <a:lnTo>
                    <a:pt x="486458" y="364199"/>
                  </a:lnTo>
                  <a:lnTo>
                    <a:pt x="485345" y="367563"/>
                  </a:lnTo>
                  <a:lnTo>
                    <a:pt x="483714" y="368480"/>
                  </a:lnTo>
                  <a:lnTo>
                    <a:pt x="483312" y="370302"/>
                  </a:lnTo>
                  <a:lnTo>
                    <a:pt x="481877" y="370141"/>
                  </a:lnTo>
                  <a:lnTo>
                    <a:pt x="481556" y="371238"/>
                  </a:lnTo>
                  <a:lnTo>
                    <a:pt x="480305" y="372585"/>
                  </a:lnTo>
                  <a:lnTo>
                    <a:pt x="476713" y="372556"/>
                  </a:lnTo>
                  <a:lnTo>
                    <a:pt x="475688" y="373364"/>
                  </a:lnTo>
                  <a:lnTo>
                    <a:pt x="475532" y="375438"/>
                  </a:lnTo>
                  <a:lnTo>
                    <a:pt x="474194" y="375842"/>
                  </a:lnTo>
                  <a:lnTo>
                    <a:pt x="473624" y="376761"/>
                  </a:lnTo>
                  <a:lnTo>
                    <a:pt x="471174" y="376349"/>
                  </a:lnTo>
                  <a:lnTo>
                    <a:pt x="470114" y="377486"/>
                  </a:lnTo>
                  <a:lnTo>
                    <a:pt x="470569" y="379899"/>
                  </a:lnTo>
                  <a:lnTo>
                    <a:pt x="470173" y="382059"/>
                  </a:lnTo>
                  <a:lnTo>
                    <a:pt x="468568" y="383492"/>
                  </a:lnTo>
                  <a:lnTo>
                    <a:pt x="466484" y="383265"/>
                  </a:lnTo>
                  <a:lnTo>
                    <a:pt x="462739" y="382206"/>
                  </a:lnTo>
                  <a:lnTo>
                    <a:pt x="461205" y="381265"/>
                  </a:lnTo>
                  <a:lnTo>
                    <a:pt x="459846" y="381060"/>
                  </a:lnTo>
                  <a:lnTo>
                    <a:pt x="458833" y="381829"/>
                  </a:lnTo>
                  <a:lnTo>
                    <a:pt x="456977" y="380365"/>
                  </a:lnTo>
                  <a:lnTo>
                    <a:pt x="456184" y="380390"/>
                  </a:lnTo>
                  <a:lnTo>
                    <a:pt x="453878" y="382961"/>
                  </a:lnTo>
                  <a:lnTo>
                    <a:pt x="452436" y="383475"/>
                  </a:lnTo>
                  <a:lnTo>
                    <a:pt x="451070" y="383101"/>
                  </a:lnTo>
                  <a:lnTo>
                    <a:pt x="450821" y="382052"/>
                  </a:lnTo>
                  <a:lnTo>
                    <a:pt x="449759" y="381671"/>
                  </a:lnTo>
                  <a:lnTo>
                    <a:pt x="447752" y="382111"/>
                  </a:lnTo>
                  <a:lnTo>
                    <a:pt x="447227" y="384073"/>
                  </a:lnTo>
                  <a:lnTo>
                    <a:pt x="445347" y="385015"/>
                  </a:lnTo>
                  <a:lnTo>
                    <a:pt x="440675" y="384561"/>
                  </a:lnTo>
                  <a:lnTo>
                    <a:pt x="438153" y="383104"/>
                  </a:lnTo>
                  <a:lnTo>
                    <a:pt x="437022" y="382744"/>
                  </a:lnTo>
                  <a:lnTo>
                    <a:pt x="434816" y="383097"/>
                  </a:lnTo>
                  <a:lnTo>
                    <a:pt x="427420" y="382437"/>
                  </a:lnTo>
                  <a:lnTo>
                    <a:pt x="418307" y="382581"/>
                  </a:lnTo>
                  <a:lnTo>
                    <a:pt x="417060" y="382913"/>
                  </a:lnTo>
                  <a:lnTo>
                    <a:pt x="414556" y="382774"/>
                  </a:lnTo>
                  <a:lnTo>
                    <a:pt x="412870" y="383739"/>
                  </a:lnTo>
                  <a:lnTo>
                    <a:pt x="410919" y="384704"/>
                  </a:lnTo>
                  <a:lnTo>
                    <a:pt x="411766" y="385925"/>
                  </a:lnTo>
                  <a:lnTo>
                    <a:pt x="413514" y="387388"/>
                  </a:lnTo>
                  <a:lnTo>
                    <a:pt x="415631" y="389122"/>
                  </a:lnTo>
                  <a:lnTo>
                    <a:pt x="415434" y="391485"/>
                  </a:lnTo>
                  <a:lnTo>
                    <a:pt x="416145" y="393611"/>
                  </a:lnTo>
                  <a:lnTo>
                    <a:pt x="415396" y="398264"/>
                  </a:lnTo>
                  <a:lnTo>
                    <a:pt x="415969" y="400801"/>
                  </a:lnTo>
                  <a:lnTo>
                    <a:pt x="415945" y="402385"/>
                  </a:lnTo>
                  <a:lnTo>
                    <a:pt x="418217" y="403595"/>
                  </a:lnTo>
                  <a:lnTo>
                    <a:pt x="418202" y="406091"/>
                  </a:lnTo>
                  <a:lnTo>
                    <a:pt x="419795" y="409338"/>
                  </a:lnTo>
                  <a:lnTo>
                    <a:pt x="420958" y="409595"/>
                  </a:lnTo>
                  <a:lnTo>
                    <a:pt x="422101" y="411429"/>
                  </a:lnTo>
                  <a:lnTo>
                    <a:pt x="424060" y="411906"/>
                  </a:lnTo>
                  <a:lnTo>
                    <a:pt x="425468" y="412733"/>
                  </a:lnTo>
                  <a:lnTo>
                    <a:pt x="426830" y="416002"/>
                  </a:lnTo>
                  <a:lnTo>
                    <a:pt x="428286" y="416514"/>
                  </a:lnTo>
                  <a:lnTo>
                    <a:pt x="428413" y="418756"/>
                  </a:lnTo>
                  <a:lnTo>
                    <a:pt x="429147" y="419743"/>
                  </a:lnTo>
                  <a:lnTo>
                    <a:pt x="429142" y="421147"/>
                  </a:lnTo>
                  <a:lnTo>
                    <a:pt x="427795" y="422264"/>
                  </a:lnTo>
                  <a:lnTo>
                    <a:pt x="426973" y="425396"/>
                  </a:lnTo>
                  <a:lnTo>
                    <a:pt x="425557" y="426937"/>
                  </a:lnTo>
                  <a:lnTo>
                    <a:pt x="424360" y="427495"/>
                  </a:lnTo>
                  <a:lnTo>
                    <a:pt x="424394" y="429562"/>
                  </a:lnTo>
                  <a:lnTo>
                    <a:pt x="421909" y="435257"/>
                  </a:lnTo>
                  <a:lnTo>
                    <a:pt x="420905" y="435022"/>
                  </a:lnTo>
                  <a:lnTo>
                    <a:pt x="419704" y="435784"/>
                  </a:lnTo>
                  <a:lnTo>
                    <a:pt x="419077" y="437197"/>
                  </a:lnTo>
                  <a:lnTo>
                    <a:pt x="417174" y="437658"/>
                  </a:lnTo>
                  <a:lnTo>
                    <a:pt x="416073" y="439245"/>
                  </a:lnTo>
                  <a:lnTo>
                    <a:pt x="414935" y="437686"/>
                  </a:lnTo>
                  <a:lnTo>
                    <a:pt x="415869" y="436842"/>
                  </a:lnTo>
                  <a:lnTo>
                    <a:pt x="412974" y="436432"/>
                  </a:lnTo>
                  <a:lnTo>
                    <a:pt x="411349" y="436779"/>
                  </a:lnTo>
                  <a:lnTo>
                    <a:pt x="411388" y="435424"/>
                  </a:lnTo>
                  <a:lnTo>
                    <a:pt x="409896" y="434762"/>
                  </a:lnTo>
                  <a:lnTo>
                    <a:pt x="409685" y="432962"/>
                  </a:lnTo>
                  <a:lnTo>
                    <a:pt x="408720" y="432662"/>
                  </a:lnTo>
                  <a:lnTo>
                    <a:pt x="408283" y="434139"/>
                  </a:lnTo>
                  <a:lnTo>
                    <a:pt x="406696" y="432869"/>
                  </a:lnTo>
                  <a:lnTo>
                    <a:pt x="405600" y="432900"/>
                  </a:lnTo>
                  <a:lnTo>
                    <a:pt x="404984" y="431942"/>
                  </a:lnTo>
                  <a:lnTo>
                    <a:pt x="403113" y="433557"/>
                  </a:lnTo>
                  <a:lnTo>
                    <a:pt x="400529" y="432829"/>
                  </a:lnTo>
                  <a:lnTo>
                    <a:pt x="400399" y="435846"/>
                  </a:lnTo>
                  <a:lnTo>
                    <a:pt x="399365" y="434386"/>
                  </a:lnTo>
                  <a:lnTo>
                    <a:pt x="395621" y="434481"/>
                  </a:lnTo>
                  <a:lnTo>
                    <a:pt x="392204" y="433882"/>
                  </a:lnTo>
                  <a:lnTo>
                    <a:pt x="391038" y="434452"/>
                  </a:lnTo>
                  <a:lnTo>
                    <a:pt x="388973" y="434128"/>
                  </a:lnTo>
                  <a:lnTo>
                    <a:pt x="386478" y="435599"/>
                  </a:lnTo>
                  <a:lnTo>
                    <a:pt x="385339" y="434965"/>
                  </a:lnTo>
                  <a:lnTo>
                    <a:pt x="384111" y="433389"/>
                  </a:lnTo>
                  <a:lnTo>
                    <a:pt x="382773" y="433868"/>
                  </a:lnTo>
                  <a:lnTo>
                    <a:pt x="380991" y="433494"/>
                  </a:lnTo>
                  <a:lnTo>
                    <a:pt x="379659" y="431933"/>
                  </a:lnTo>
                  <a:lnTo>
                    <a:pt x="379592" y="429586"/>
                  </a:lnTo>
                  <a:lnTo>
                    <a:pt x="378387" y="430319"/>
                  </a:lnTo>
                  <a:lnTo>
                    <a:pt x="376548" y="429503"/>
                  </a:lnTo>
                  <a:lnTo>
                    <a:pt x="374469" y="429256"/>
                  </a:lnTo>
                  <a:lnTo>
                    <a:pt x="373960" y="430930"/>
                  </a:lnTo>
                  <a:lnTo>
                    <a:pt x="372054" y="430644"/>
                  </a:lnTo>
                  <a:lnTo>
                    <a:pt x="371227" y="431062"/>
                  </a:lnTo>
                  <a:lnTo>
                    <a:pt x="370506" y="429583"/>
                  </a:lnTo>
                  <a:lnTo>
                    <a:pt x="369530" y="429110"/>
                  </a:lnTo>
                  <a:lnTo>
                    <a:pt x="367564" y="429531"/>
                  </a:lnTo>
                  <a:lnTo>
                    <a:pt x="366980" y="430623"/>
                  </a:lnTo>
                  <a:lnTo>
                    <a:pt x="362351" y="428196"/>
                  </a:lnTo>
                  <a:lnTo>
                    <a:pt x="363002" y="427221"/>
                  </a:lnTo>
                  <a:lnTo>
                    <a:pt x="361527" y="426427"/>
                  </a:lnTo>
                  <a:lnTo>
                    <a:pt x="360553" y="427498"/>
                  </a:lnTo>
                  <a:lnTo>
                    <a:pt x="358428" y="425912"/>
                  </a:lnTo>
                  <a:lnTo>
                    <a:pt x="358149" y="425251"/>
                  </a:lnTo>
                  <a:lnTo>
                    <a:pt x="356403" y="425286"/>
                  </a:lnTo>
                  <a:lnTo>
                    <a:pt x="355562" y="424090"/>
                  </a:lnTo>
                  <a:lnTo>
                    <a:pt x="352179" y="424230"/>
                  </a:lnTo>
                  <a:lnTo>
                    <a:pt x="352629" y="421820"/>
                  </a:lnTo>
                  <a:lnTo>
                    <a:pt x="353859" y="421497"/>
                  </a:lnTo>
                  <a:lnTo>
                    <a:pt x="354455" y="420071"/>
                  </a:lnTo>
                  <a:lnTo>
                    <a:pt x="355881" y="419106"/>
                  </a:lnTo>
                  <a:lnTo>
                    <a:pt x="352570" y="418820"/>
                  </a:lnTo>
                  <a:lnTo>
                    <a:pt x="352578" y="417150"/>
                  </a:lnTo>
                  <a:lnTo>
                    <a:pt x="351302" y="417281"/>
                  </a:lnTo>
                  <a:lnTo>
                    <a:pt x="351118" y="415039"/>
                  </a:lnTo>
                  <a:lnTo>
                    <a:pt x="349436" y="415172"/>
                  </a:lnTo>
                  <a:lnTo>
                    <a:pt x="349106" y="414109"/>
                  </a:lnTo>
                  <a:lnTo>
                    <a:pt x="346860" y="412622"/>
                  </a:lnTo>
                  <a:lnTo>
                    <a:pt x="348113" y="410211"/>
                  </a:lnTo>
                  <a:lnTo>
                    <a:pt x="347686" y="406703"/>
                  </a:lnTo>
                  <a:lnTo>
                    <a:pt x="345983" y="406783"/>
                  </a:lnTo>
                  <a:lnTo>
                    <a:pt x="344847" y="406332"/>
                  </a:lnTo>
                  <a:lnTo>
                    <a:pt x="345036" y="405097"/>
                  </a:lnTo>
                  <a:lnTo>
                    <a:pt x="343503" y="404825"/>
                  </a:lnTo>
                  <a:lnTo>
                    <a:pt x="342559" y="403895"/>
                  </a:lnTo>
                  <a:lnTo>
                    <a:pt x="340813" y="404285"/>
                  </a:lnTo>
                  <a:lnTo>
                    <a:pt x="341429" y="401644"/>
                  </a:lnTo>
                  <a:lnTo>
                    <a:pt x="340053" y="400813"/>
                  </a:lnTo>
                  <a:lnTo>
                    <a:pt x="336400" y="403475"/>
                  </a:lnTo>
                  <a:lnTo>
                    <a:pt x="335205" y="405415"/>
                  </a:lnTo>
                  <a:lnTo>
                    <a:pt x="334455" y="407971"/>
                  </a:lnTo>
                  <a:lnTo>
                    <a:pt x="333341" y="407729"/>
                  </a:lnTo>
                  <a:lnTo>
                    <a:pt x="332201" y="406287"/>
                  </a:lnTo>
                  <a:lnTo>
                    <a:pt x="331356" y="407834"/>
                  </a:lnTo>
                  <a:lnTo>
                    <a:pt x="331596" y="410258"/>
                  </a:lnTo>
                  <a:lnTo>
                    <a:pt x="330491" y="410752"/>
                  </a:lnTo>
                  <a:lnTo>
                    <a:pt x="330027" y="408968"/>
                  </a:lnTo>
                  <a:lnTo>
                    <a:pt x="327640" y="406739"/>
                  </a:lnTo>
                  <a:lnTo>
                    <a:pt x="326216" y="405762"/>
                  </a:lnTo>
                  <a:lnTo>
                    <a:pt x="324937" y="406081"/>
                  </a:lnTo>
                  <a:lnTo>
                    <a:pt x="324278" y="407194"/>
                  </a:lnTo>
                  <a:lnTo>
                    <a:pt x="324726" y="408207"/>
                  </a:lnTo>
                  <a:lnTo>
                    <a:pt x="326712" y="409283"/>
                  </a:lnTo>
                  <a:lnTo>
                    <a:pt x="324399" y="412676"/>
                  </a:lnTo>
                  <a:lnTo>
                    <a:pt x="322203" y="413898"/>
                  </a:lnTo>
                  <a:lnTo>
                    <a:pt x="320367" y="412445"/>
                  </a:lnTo>
                  <a:lnTo>
                    <a:pt x="319136" y="413783"/>
                  </a:lnTo>
                  <a:lnTo>
                    <a:pt x="319076" y="415714"/>
                  </a:lnTo>
                  <a:lnTo>
                    <a:pt x="316808" y="417219"/>
                  </a:lnTo>
                  <a:lnTo>
                    <a:pt x="316422" y="418321"/>
                  </a:lnTo>
                  <a:lnTo>
                    <a:pt x="317502" y="421282"/>
                  </a:lnTo>
                  <a:lnTo>
                    <a:pt x="317558" y="422484"/>
                  </a:lnTo>
                  <a:lnTo>
                    <a:pt x="316248" y="423393"/>
                  </a:lnTo>
                  <a:close/>
                </a:path>
              </a:pathLst>
            </a:custGeom>
            <a:solidFill>
              <a:srgbClr val="C9DDF0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292403" y="3455563"/>
              <a:ext cx="361081" cy="332924"/>
            </a:xfrm>
            <a:custGeom>
              <a:avLst/>
              <a:pathLst>
                <a:path w="361081" h="332924">
                  <a:moveTo>
                    <a:pt x="228886" y="302110"/>
                  </a:moveTo>
                  <a:lnTo>
                    <a:pt x="226204" y="302865"/>
                  </a:lnTo>
                  <a:lnTo>
                    <a:pt x="223870" y="302276"/>
                  </a:lnTo>
                  <a:lnTo>
                    <a:pt x="221787" y="303793"/>
                  </a:lnTo>
                  <a:lnTo>
                    <a:pt x="219818" y="301534"/>
                  </a:lnTo>
                  <a:lnTo>
                    <a:pt x="218274" y="302134"/>
                  </a:lnTo>
                  <a:lnTo>
                    <a:pt x="215557" y="302368"/>
                  </a:lnTo>
                  <a:lnTo>
                    <a:pt x="214964" y="303542"/>
                  </a:lnTo>
                  <a:lnTo>
                    <a:pt x="213305" y="302321"/>
                  </a:lnTo>
                  <a:lnTo>
                    <a:pt x="210962" y="303816"/>
                  </a:lnTo>
                  <a:lnTo>
                    <a:pt x="209820" y="305148"/>
                  </a:lnTo>
                  <a:lnTo>
                    <a:pt x="208277" y="306723"/>
                  </a:lnTo>
                  <a:lnTo>
                    <a:pt x="206623" y="306364"/>
                  </a:lnTo>
                  <a:lnTo>
                    <a:pt x="206445" y="305242"/>
                  </a:lnTo>
                  <a:lnTo>
                    <a:pt x="203946" y="303000"/>
                  </a:lnTo>
                  <a:lnTo>
                    <a:pt x="202772" y="303229"/>
                  </a:lnTo>
                  <a:lnTo>
                    <a:pt x="201486" y="302642"/>
                  </a:lnTo>
                  <a:lnTo>
                    <a:pt x="199298" y="303218"/>
                  </a:lnTo>
                  <a:lnTo>
                    <a:pt x="197895" y="301675"/>
                  </a:lnTo>
                  <a:lnTo>
                    <a:pt x="196387" y="301983"/>
                  </a:lnTo>
                  <a:lnTo>
                    <a:pt x="193215" y="300271"/>
                  </a:lnTo>
                  <a:lnTo>
                    <a:pt x="192829" y="299051"/>
                  </a:lnTo>
                  <a:lnTo>
                    <a:pt x="194090" y="294770"/>
                  </a:lnTo>
                  <a:lnTo>
                    <a:pt x="193328" y="293283"/>
                  </a:lnTo>
                  <a:lnTo>
                    <a:pt x="192191" y="292399"/>
                  </a:lnTo>
                  <a:lnTo>
                    <a:pt x="191922" y="294797"/>
                  </a:lnTo>
                  <a:lnTo>
                    <a:pt x="188618" y="295228"/>
                  </a:lnTo>
                  <a:lnTo>
                    <a:pt x="186852" y="296175"/>
                  </a:lnTo>
                  <a:lnTo>
                    <a:pt x="186493" y="295359"/>
                  </a:lnTo>
                  <a:lnTo>
                    <a:pt x="184878" y="295509"/>
                  </a:lnTo>
                  <a:lnTo>
                    <a:pt x="182358" y="294450"/>
                  </a:lnTo>
                  <a:lnTo>
                    <a:pt x="182398" y="292827"/>
                  </a:lnTo>
                  <a:lnTo>
                    <a:pt x="181324" y="292434"/>
                  </a:lnTo>
                  <a:lnTo>
                    <a:pt x="179843" y="292865"/>
                  </a:lnTo>
                  <a:lnTo>
                    <a:pt x="179325" y="294185"/>
                  </a:lnTo>
                  <a:lnTo>
                    <a:pt x="176551" y="296178"/>
                  </a:lnTo>
                  <a:lnTo>
                    <a:pt x="176441" y="297323"/>
                  </a:lnTo>
                  <a:lnTo>
                    <a:pt x="175054" y="296989"/>
                  </a:lnTo>
                  <a:lnTo>
                    <a:pt x="172814" y="297449"/>
                  </a:lnTo>
                  <a:lnTo>
                    <a:pt x="171903" y="297218"/>
                  </a:lnTo>
                  <a:lnTo>
                    <a:pt x="170616" y="296846"/>
                  </a:lnTo>
                  <a:lnTo>
                    <a:pt x="168673" y="297141"/>
                  </a:lnTo>
                  <a:lnTo>
                    <a:pt x="164871" y="296966"/>
                  </a:lnTo>
                  <a:lnTo>
                    <a:pt x="162703" y="297093"/>
                  </a:lnTo>
                  <a:lnTo>
                    <a:pt x="161265" y="296785"/>
                  </a:lnTo>
                  <a:lnTo>
                    <a:pt x="156553" y="297748"/>
                  </a:lnTo>
                  <a:lnTo>
                    <a:pt x="155628" y="296966"/>
                  </a:lnTo>
                  <a:lnTo>
                    <a:pt x="155445" y="295332"/>
                  </a:lnTo>
                  <a:lnTo>
                    <a:pt x="154339" y="294135"/>
                  </a:lnTo>
                  <a:lnTo>
                    <a:pt x="152102" y="293795"/>
                  </a:lnTo>
                  <a:lnTo>
                    <a:pt x="151654" y="292853"/>
                  </a:lnTo>
                  <a:lnTo>
                    <a:pt x="151749" y="290766"/>
                  </a:lnTo>
                  <a:lnTo>
                    <a:pt x="153903" y="286092"/>
                  </a:lnTo>
                  <a:lnTo>
                    <a:pt x="154737" y="287672"/>
                  </a:lnTo>
                  <a:lnTo>
                    <a:pt x="157540" y="287113"/>
                  </a:lnTo>
                  <a:lnTo>
                    <a:pt x="160121" y="285522"/>
                  </a:lnTo>
                  <a:lnTo>
                    <a:pt x="161311" y="283344"/>
                  </a:lnTo>
                  <a:lnTo>
                    <a:pt x="161148" y="281268"/>
                  </a:lnTo>
                  <a:lnTo>
                    <a:pt x="162017" y="278364"/>
                  </a:lnTo>
                  <a:lnTo>
                    <a:pt x="162383" y="275382"/>
                  </a:lnTo>
                  <a:lnTo>
                    <a:pt x="161593" y="275061"/>
                  </a:lnTo>
                  <a:lnTo>
                    <a:pt x="162105" y="272597"/>
                  </a:lnTo>
                  <a:lnTo>
                    <a:pt x="161805" y="270708"/>
                  </a:lnTo>
                  <a:lnTo>
                    <a:pt x="160596" y="268153"/>
                  </a:lnTo>
                  <a:lnTo>
                    <a:pt x="158963" y="267658"/>
                  </a:lnTo>
                  <a:lnTo>
                    <a:pt x="157001" y="268496"/>
                  </a:lnTo>
                  <a:lnTo>
                    <a:pt x="155734" y="265715"/>
                  </a:lnTo>
                  <a:lnTo>
                    <a:pt x="156761" y="264972"/>
                  </a:lnTo>
                  <a:lnTo>
                    <a:pt x="155157" y="263752"/>
                  </a:lnTo>
                  <a:lnTo>
                    <a:pt x="153677" y="264122"/>
                  </a:lnTo>
                  <a:lnTo>
                    <a:pt x="152749" y="267406"/>
                  </a:lnTo>
                  <a:lnTo>
                    <a:pt x="151481" y="266996"/>
                  </a:lnTo>
                  <a:lnTo>
                    <a:pt x="149417" y="267235"/>
                  </a:lnTo>
                  <a:lnTo>
                    <a:pt x="147062" y="266444"/>
                  </a:lnTo>
                  <a:lnTo>
                    <a:pt x="146920" y="264152"/>
                  </a:lnTo>
                  <a:lnTo>
                    <a:pt x="147499" y="264269"/>
                  </a:lnTo>
                  <a:lnTo>
                    <a:pt x="149918" y="261886"/>
                  </a:lnTo>
                  <a:lnTo>
                    <a:pt x="149424" y="260567"/>
                  </a:lnTo>
                  <a:lnTo>
                    <a:pt x="147439" y="260168"/>
                  </a:lnTo>
                  <a:lnTo>
                    <a:pt x="146648" y="258051"/>
                  </a:lnTo>
                  <a:lnTo>
                    <a:pt x="144572" y="258128"/>
                  </a:lnTo>
                  <a:lnTo>
                    <a:pt x="143528" y="259089"/>
                  </a:lnTo>
                  <a:lnTo>
                    <a:pt x="142150" y="258953"/>
                  </a:lnTo>
                  <a:lnTo>
                    <a:pt x="141215" y="260204"/>
                  </a:lnTo>
                  <a:lnTo>
                    <a:pt x="139867" y="259535"/>
                  </a:lnTo>
                  <a:lnTo>
                    <a:pt x="140086" y="257804"/>
                  </a:lnTo>
                  <a:lnTo>
                    <a:pt x="138220" y="257504"/>
                  </a:lnTo>
                  <a:lnTo>
                    <a:pt x="137692" y="256548"/>
                  </a:lnTo>
                  <a:lnTo>
                    <a:pt x="136374" y="256552"/>
                  </a:lnTo>
                  <a:lnTo>
                    <a:pt x="137831" y="251772"/>
                  </a:lnTo>
                  <a:lnTo>
                    <a:pt x="135380" y="250553"/>
                  </a:lnTo>
                  <a:lnTo>
                    <a:pt x="135737" y="248923"/>
                  </a:lnTo>
                  <a:lnTo>
                    <a:pt x="132103" y="247287"/>
                  </a:lnTo>
                  <a:lnTo>
                    <a:pt x="131268" y="246338"/>
                  </a:lnTo>
                  <a:lnTo>
                    <a:pt x="130179" y="246279"/>
                  </a:lnTo>
                  <a:lnTo>
                    <a:pt x="128788" y="245119"/>
                  </a:lnTo>
                  <a:lnTo>
                    <a:pt x="129580" y="241229"/>
                  </a:lnTo>
                  <a:lnTo>
                    <a:pt x="130498" y="240641"/>
                  </a:lnTo>
                  <a:lnTo>
                    <a:pt x="130175" y="237350"/>
                  </a:lnTo>
                  <a:lnTo>
                    <a:pt x="130714" y="236196"/>
                  </a:lnTo>
                  <a:lnTo>
                    <a:pt x="130118" y="235463"/>
                  </a:lnTo>
                  <a:lnTo>
                    <a:pt x="130879" y="234369"/>
                  </a:lnTo>
                  <a:lnTo>
                    <a:pt x="132491" y="233372"/>
                  </a:lnTo>
                  <a:lnTo>
                    <a:pt x="135127" y="232242"/>
                  </a:lnTo>
                  <a:lnTo>
                    <a:pt x="136844" y="230720"/>
                  </a:lnTo>
                  <a:lnTo>
                    <a:pt x="137877" y="228993"/>
                  </a:lnTo>
                  <a:lnTo>
                    <a:pt x="137241" y="227357"/>
                  </a:lnTo>
                  <a:lnTo>
                    <a:pt x="138157" y="225152"/>
                  </a:lnTo>
                  <a:lnTo>
                    <a:pt x="139113" y="225547"/>
                  </a:lnTo>
                  <a:lnTo>
                    <a:pt x="140859" y="224741"/>
                  </a:lnTo>
                  <a:lnTo>
                    <a:pt x="143862" y="224747"/>
                  </a:lnTo>
                  <a:lnTo>
                    <a:pt x="146803" y="223958"/>
                  </a:lnTo>
                  <a:lnTo>
                    <a:pt x="148778" y="220854"/>
                  </a:lnTo>
                  <a:lnTo>
                    <a:pt x="147773" y="219712"/>
                  </a:lnTo>
                  <a:lnTo>
                    <a:pt x="148514" y="218237"/>
                  </a:lnTo>
                  <a:lnTo>
                    <a:pt x="147839" y="216735"/>
                  </a:lnTo>
                  <a:lnTo>
                    <a:pt x="149596" y="214878"/>
                  </a:lnTo>
                  <a:lnTo>
                    <a:pt x="150896" y="214244"/>
                  </a:lnTo>
                  <a:lnTo>
                    <a:pt x="149933" y="213235"/>
                  </a:lnTo>
                  <a:lnTo>
                    <a:pt x="150501" y="211127"/>
                  </a:lnTo>
                  <a:lnTo>
                    <a:pt x="149153" y="210416"/>
                  </a:lnTo>
                  <a:lnTo>
                    <a:pt x="149684" y="208007"/>
                  </a:lnTo>
                  <a:lnTo>
                    <a:pt x="149915" y="204637"/>
                  </a:lnTo>
                  <a:lnTo>
                    <a:pt x="147031" y="203765"/>
                  </a:lnTo>
                  <a:lnTo>
                    <a:pt x="145773" y="204436"/>
                  </a:lnTo>
                  <a:lnTo>
                    <a:pt x="143460" y="203346"/>
                  </a:lnTo>
                  <a:lnTo>
                    <a:pt x="143476" y="201990"/>
                  </a:lnTo>
                  <a:lnTo>
                    <a:pt x="145090" y="201040"/>
                  </a:lnTo>
                  <a:lnTo>
                    <a:pt x="144278" y="200246"/>
                  </a:lnTo>
                  <a:lnTo>
                    <a:pt x="144534" y="199169"/>
                  </a:lnTo>
                  <a:lnTo>
                    <a:pt x="141632" y="197098"/>
                  </a:lnTo>
                  <a:lnTo>
                    <a:pt x="142003" y="195421"/>
                  </a:lnTo>
                  <a:lnTo>
                    <a:pt x="144082" y="194590"/>
                  </a:lnTo>
                  <a:lnTo>
                    <a:pt x="145470" y="194952"/>
                  </a:lnTo>
                  <a:lnTo>
                    <a:pt x="146089" y="195989"/>
                  </a:lnTo>
                  <a:lnTo>
                    <a:pt x="147325" y="194920"/>
                  </a:lnTo>
                  <a:lnTo>
                    <a:pt x="150441" y="195271"/>
                  </a:lnTo>
                  <a:lnTo>
                    <a:pt x="150237" y="193941"/>
                  </a:lnTo>
                  <a:lnTo>
                    <a:pt x="152011" y="193778"/>
                  </a:lnTo>
                  <a:lnTo>
                    <a:pt x="152666" y="195254"/>
                  </a:lnTo>
                  <a:lnTo>
                    <a:pt x="154082" y="194103"/>
                  </a:lnTo>
                  <a:lnTo>
                    <a:pt x="155258" y="194575"/>
                  </a:lnTo>
                  <a:lnTo>
                    <a:pt x="155836" y="195735"/>
                  </a:lnTo>
                  <a:lnTo>
                    <a:pt x="156933" y="195590"/>
                  </a:lnTo>
                  <a:lnTo>
                    <a:pt x="158400" y="194206"/>
                  </a:lnTo>
                  <a:lnTo>
                    <a:pt x="158560" y="196471"/>
                  </a:lnTo>
                  <a:lnTo>
                    <a:pt x="159945" y="196809"/>
                  </a:lnTo>
                  <a:lnTo>
                    <a:pt x="162299" y="195426"/>
                  </a:lnTo>
                  <a:lnTo>
                    <a:pt x="163637" y="198012"/>
                  </a:lnTo>
                  <a:lnTo>
                    <a:pt x="165397" y="197701"/>
                  </a:lnTo>
                  <a:lnTo>
                    <a:pt x="167419" y="199961"/>
                  </a:lnTo>
                  <a:lnTo>
                    <a:pt x="168383" y="201697"/>
                  </a:lnTo>
                  <a:lnTo>
                    <a:pt x="169511" y="201699"/>
                  </a:lnTo>
                  <a:lnTo>
                    <a:pt x="170907" y="200635"/>
                  </a:lnTo>
                  <a:lnTo>
                    <a:pt x="172329" y="200884"/>
                  </a:lnTo>
                  <a:lnTo>
                    <a:pt x="172451" y="201790"/>
                  </a:lnTo>
                  <a:lnTo>
                    <a:pt x="173702" y="203177"/>
                  </a:lnTo>
                  <a:lnTo>
                    <a:pt x="174000" y="204859"/>
                  </a:lnTo>
                  <a:lnTo>
                    <a:pt x="175136" y="205596"/>
                  </a:lnTo>
                  <a:lnTo>
                    <a:pt x="175836" y="204583"/>
                  </a:lnTo>
                  <a:lnTo>
                    <a:pt x="178314" y="202649"/>
                  </a:lnTo>
                  <a:lnTo>
                    <a:pt x="180458" y="199246"/>
                  </a:lnTo>
                  <a:lnTo>
                    <a:pt x="179600" y="197834"/>
                  </a:lnTo>
                  <a:lnTo>
                    <a:pt x="182169" y="196032"/>
                  </a:lnTo>
                  <a:lnTo>
                    <a:pt x="183834" y="196183"/>
                  </a:lnTo>
                  <a:lnTo>
                    <a:pt x="184401" y="194191"/>
                  </a:lnTo>
                  <a:lnTo>
                    <a:pt x="183623" y="193093"/>
                  </a:lnTo>
                  <a:lnTo>
                    <a:pt x="183091" y="191157"/>
                  </a:lnTo>
                  <a:lnTo>
                    <a:pt x="183283" y="186185"/>
                  </a:lnTo>
                  <a:lnTo>
                    <a:pt x="183061" y="183728"/>
                  </a:lnTo>
                  <a:lnTo>
                    <a:pt x="182589" y="182932"/>
                  </a:lnTo>
                  <a:lnTo>
                    <a:pt x="181561" y="177254"/>
                  </a:lnTo>
                  <a:lnTo>
                    <a:pt x="176930" y="177468"/>
                  </a:lnTo>
                  <a:lnTo>
                    <a:pt x="176366" y="177179"/>
                  </a:lnTo>
                  <a:lnTo>
                    <a:pt x="174247" y="174282"/>
                  </a:lnTo>
                  <a:lnTo>
                    <a:pt x="173193" y="173497"/>
                  </a:lnTo>
                  <a:lnTo>
                    <a:pt x="172559" y="170723"/>
                  </a:lnTo>
                  <a:lnTo>
                    <a:pt x="171055" y="171135"/>
                  </a:lnTo>
                  <a:lnTo>
                    <a:pt x="171008" y="167336"/>
                  </a:lnTo>
                  <a:lnTo>
                    <a:pt x="169267" y="167145"/>
                  </a:lnTo>
                  <a:lnTo>
                    <a:pt x="165428" y="168627"/>
                  </a:lnTo>
                  <a:lnTo>
                    <a:pt x="162674" y="168101"/>
                  </a:lnTo>
                  <a:lnTo>
                    <a:pt x="162854" y="167071"/>
                  </a:lnTo>
                  <a:lnTo>
                    <a:pt x="159994" y="167258"/>
                  </a:lnTo>
                  <a:lnTo>
                    <a:pt x="159967" y="169534"/>
                  </a:lnTo>
                  <a:lnTo>
                    <a:pt x="159198" y="170706"/>
                  </a:lnTo>
                  <a:lnTo>
                    <a:pt x="158040" y="170007"/>
                  </a:lnTo>
                  <a:lnTo>
                    <a:pt x="157570" y="175007"/>
                  </a:lnTo>
                  <a:lnTo>
                    <a:pt x="155487" y="175489"/>
                  </a:lnTo>
                  <a:lnTo>
                    <a:pt x="153779" y="174783"/>
                  </a:lnTo>
                  <a:lnTo>
                    <a:pt x="153128" y="175122"/>
                  </a:lnTo>
                  <a:lnTo>
                    <a:pt x="153393" y="179170"/>
                  </a:lnTo>
                  <a:lnTo>
                    <a:pt x="152753" y="179703"/>
                  </a:lnTo>
                  <a:lnTo>
                    <a:pt x="152822" y="181232"/>
                  </a:lnTo>
                  <a:lnTo>
                    <a:pt x="153696" y="182460"/>
                  </a:lnTo>
                  <a:lnTo>
                    <a:pt x="154003" y="183987"/>
                  </a:lnTo>
                  <a:lnTo>
                    <a:pt x="151957" y="185136"/>
                  </a:lnTo>
                  <a:lnTo>
                    <a:pt x="149730" y="184710"/>
                  </a:lnTo>
                  <a:lnTo>
                    <a:pt x="146497" y="183386"/>
                  </a:lnTo>
                  <a:lnTo>
                    <a:pt x="145061" y="183829"/>
                  </a:lnTo>
                  <a:lnTo>
                    <a:pt x="144451" y="184764"/>
                  </a:lnTo>
                  <a:lnTo>
                    <a:pt x="142460" y="185338"/>
                  </a:lnTo>
                  <a:lnTo>
                    <a:pt x="141373" y="184519"/>
                  </a:lnTo>
                  <a:lnTo>
                    <a:pt x="138840" y="185034"/>
                  </a:lnTo>
                  <a:lnTo>
                    <a:pt x="134891" y="184828"/>
                  </a:lnTo>
                  <a:lnTo>
                    <a:pt x="134325" y="183517"/>
                  </a:lnTo>
                  <a:lnTo>
                    <a:pt x="132544" y="185441"/>
                  </a:lnTo>
                  <a:lnTo>
                    <a:pt x="129487" y="185373"/>
                  </a:lnTo>
                  <a:lnTo>
                    <a:pt x="128901" y="181620"/>
                  </a:lnTo>
                  <a:lnTo>
                    <a:pt x="127782" y="181263"/>
                  </a:lnTo>
                  <a:lnTo>
                    <a:pt x="126835" y="182129"/>
                  </a:lnTo>
                  <a:lnTo>
                    <a:pt x="126083" y="180919"/>
                  </a:lnTo>
                  <a:lnTo>
                    <a:pt x="124571" y="180299"/>
                  </a:lnTo>
                  <a:lnTo>
                    <a:pt x="124292" y="179191"/>
                  </a:lnTo>
                  <a:lnTo>
                    <a:pt x="125075" y="178397"/>
                  </a:lnTo>
                  <a:lnTo>
                    <a:pt x="124608" y="175585"/>
                  </a:lnTo>
                  <a:lnTo>
                    <a:pt x="122517" y="174851"/>
                  </a:lnTo>
                  <a:lnTo>
                    <a:pt x="121474" y="175514"/>
                  </a:lnTo>
                  <a:lnTo>
                    <a:pt x="120343" y="170346"/>
                  </a:lnTo>
                  <a:lnTo>
                    <a:pt x="121520" y="168829"/>
                  </a:lnTo>
                  <a:lnTo>
                    <a:pt x="124224" y="167992"/>
                  </a:lnTo>
                  <a:lnTo>
                    <a:pt x="124894" y="166354"/>
                  </a:lnTo>
                  <a:lnTo>
                    <a:pt x="122681" y="166310"/>
                  </a:lnTo>
                  <a:lnTo>
                    <a:pt x="121590" y="165322"/>
                  </a:lnTo>
                  <a:lnTo>
                    <a:pt x="121102" y="164088"/>
                  </a:lnTo>
                  <a:lnTo>
                    <a:pt x="121014" y="161842"/>
                  </a:lnTo>
                  <a:lnTo>
                    <a:pt x="119996" y="158657"/>
                  </a:lnTo>
                  <a:lnTo>
                    <a:pt x="119478" y="155255"/>
                  </a:lnTo>
                  <a:lnTo>
                    <a:pt x="119744" y="152093"/>
                  </a:lnTo>
                  <a:lnTo>
                    <a:pt x="119591" y="150166"/>
                  </a:lnTo>
                  <a:lnTo>
                    <a:pt x="118963" y="148760"/>
                  </a:lnTo>
                  <a:lnTo>
                    <a:pt x="116807" y="147322"/>
                  </a:lnTo>
                  <a:lnTo>
                    <a:pt x="115398" y="149045"/>
                  </a:lnTo>
                  <a:lnTo>
                    <a:pt x="115632" y="150147"/>
                  </a:lnTo>
                  <a:lnTo>
                    <a:pt x="114928" y="151031"/>
                  </a:lnTo>
                  <a:lnTo>
                    <a:pt x="111016" y="152549"/>
                  </a:lnTo>
                  <a:lnTo>
                    <a:pt x="109870" y="153259"/>
                  </a:lnTo>
                  <a:lnTo>
                    <a:pt x="107800" y="153651"/>
                  </a:lnTo>
                  <a:lnTo>
                    <a:pt x="107703" y="152326"/>
                  </a:lnTo>
                  <a:lnTo>
                    <a:pt x="104647" y="150221"/>
                  </a:lnTo>
                  <a:lnTo>
                    <a:pt x="104125" y="148673"/>
                  </a:lnTo>
                  <a:lnTo>
                    <a:pt x="104366" y="146967"/>
                  </a:lnTo>
                  <a:lnTo>
                    <a:pt x="101650" y="146761"/>
                  </a:lnTo>
                  <a:lnTo>
                    <a:pt x="102015" y="144693"/>
                  </a:lnTo>
                  <a:lnTo>
                    <a:pt x="101465" y="143890"/>
                  </a:lnTo>
                  <a:lnTo>
                    <a:pt x="103420" y="142796"/>
                  </a:lnTo>
                  <a:lnTo>
                    <a:pt x="104266" y="141311"/>
                  </a:lnTo>
                  <a:lnTo>
                    <a:pt x="104443" y="139486"/>
                  </a:lnTo>
                  <a:lnTo>
                    <a:pt x="104001" y="138420"/>
                  </a:lnTo>
                  <a:lnTo>
                    <a:pt x="107225" y="135513"/>
                  </a:lnTo>
                  <a:lnTo>
                    <a:pt x="107159" y="134111"/>
                  </a:lnTo>
                  <a:lnTo>
                    <a:pt x="106432" y="132848"/>
                  </a:lnTo>
                  <a:lnTo>
                    <a:pt x="107184" y="128907"/>
                  </a:lnTo>
                  <a:lnTo>
                    <a:pt x="109052" y="126364"/>
                  </a:lnTo>
                  <a:lnTo>
                    <a:pt x="112287" y="127639"/>
                  </a:lnTo>
                  <a:lnTo>
                    <a:pt x="112307" y="123425"/>
                  </a:lnTo>
                  <a:lnTo>
                    <a:pt x="112877" y="118692"/>
                  </a:lnTo>
                  <a:lnTo>
                    <a:pt x="112556" y="116739"/>
                  </a:lnTo>
                  <a:lnTo>
                    <a:pt x="116155" y="113145"/>
                  </a:lnTo>
                  <a:lnTo>
                    <a:pt x="115888" y="110925"/>
                  </a:lnTo>
                  <a:lnTo>
                    <a:pt x="116129" y="109205"/>
                  </a:lnTo>
                  <a:lnTo>
                    <a:pt x="115685" y="107640"/>
                  </a:lnTo>
                  <a:lnTo>
                    <a:pt x="117303" y="106916"/>
                  </a:lnTo>
                  <a:lnTo>
                    <a:pt x="116168" y="106541"/>
                  </a:lnTo>
                  <a:lnTo>
                    <a:pt x="114913" y="106787"/>
                  </a:lnTo>
                  <a:lnTo>
                    <a:pt x="112923" y="105244"/>
                  </a:lnTo>
                  <a:lnTo>
                    <a:pt x="109552" y="105297"/>
                  </a:lnTo>
                  <a:lnTo>
                    <a:pt x="108403" y="106365"/>
                  </a:lnTo>
                  <a:lnTo>
                    <a:pt x="106549" y="106825"/>
                  </a:lnTo>
                  <a:lnTo>
                    <a:pt x="102414" y="106411"/>
                  </a:lnTo>
                  <a:lnTo>
                    <a:pt x="101286" y="108078"/>
                  </a:lnTo>
                  <a:lnTo>
                    <a:pt x="98957" y="107590"/>
                  </a:lnTo>
                  <a:lnTo>
                    <a:pt x="98135" y="108595"/>
                  </a:lnTo>
                  <a:lnTo>
                    <a:pt x="96281" y="107695"/>
                  </a:lnTo>
                  <a:lnTo>
                    <a:pt x="94125" y="107470"/>
                  </a:lnTo>
                  <a:lnTo>
                    <a:pt x="91950" y="107777"/>
                  </a:lnTo>
                  <a:lnTo>
                    <a:pt x="89432" y="109463"/>
                  </a:lnTo>
                  <a:lnTo>
                    <a:pt x="88239" y="108577"/>
                  </a:lnTo>
                  <a:lnTo>
                    <a:pt x="87543" y="106768"/>
                  </a:lnTo>
                  <a:lnTo>
                    <a:pt x="88737" y="105518"/>
                  </a:lnTo>
                  <a:lnTo>
                    <a:pt x="89419" y="101661"/>
                  </a:lnTo>
                  <a:lnTo>
                    <a:pt x="89265" y="100559"/>
                  </a:lnTo>
                  <a:lnTo>
                    <a:pt x="89816" y="96050"/>
                  </a:lnTo>
                  <a:lnTo>
                    <a:pt x="88670" y="95564"/>
                  </a:lnTo>
                  <a:lnTo>
                    <a:pt x="87035" y="96543"/>
                  </a:lnTo>
                  <a:lnTo>
                    <a:pt x="86280" y="95883"/>
                  </a:lnTo>
                  <a:lnTo>
                    <a:pt x="85411" y="93754"/>
                  </a:lnTo>
                  <a:lnTo>
                    <a:pt x="84288" y="92242"/>
                  </a:lnTo>
                  <a:lnTo>
                    <a:pt x="83669" y="89635"/>
                  </a:lnTo>
                  <a:lnTo>
                    <a:pt x="84204" y="88247"/>
                  </a:lnTo>
                  <a:lnTo>
                    <a:pt x="83884" y="87323"/>
                  </a:lnTo>
                  <a:lnTo>
                    <a:pt x="81537" y="85000"/>
                  </a:lnTo>
                  <a:lnTo>
                    <a:pt x="80695" y="86835"/>
                  </a:lnTo>
                  <a:lnTo>
                    <a:pt x="78065" y="88536"/>
                  </a:lnTo>
                  <a:lnTo>
                    <a:pt x="76060" y="86169"/>
                  </a:lnTo>
                  <a:lnTo>
                    <a:pt x="76105" y="84503"/>
                  </a:lnTo>
                  <a:lnTo>
                    <a:pt x="74343" y="82668"/>
                  </a:lnTo>
                  <a:lnTo>
                    <a:pt x="71681" y="83559"/>
                  </a:lnTo>
                  <a:lnTo>
                    <a:pt x="70614" y="84351"/>
                  </a:lnTo>
                  <a:lnTo>
                    <a:pt x="67739" y="85243"/>
                  </a:lnTo>
                  <a:lnTo>
                    <a:pt x="66857" y="84354"/>
                  </a:lnTo>
                  <a:lnTo>
                    <a:pt x="65308" y="81725"/>
                  </a:lnTo>
                  <a:lnTo>
                    <a:pt x="63718" y="80301"/>
                  </a:lnTo>
                  <a:lnTo>
                    <a:pt x="61607" y="80684"/>
                  </a:lnTo>
                  <a:lnTo>
                    <a:pt x="60876" y="82029"/>
                  </a:lnTo>
                  <a:lnTo>
                    <a:pt x="58840" y="81136"/>
                  </a:lnTo>
                  <a:lnTo>
                    <a:pt x="57595" y="82140"/>
                  </a:lnTo>
                  <a:lnTo>
                    <a:pt x="55479" y="82275"/>
                  </a:lnTo>
                  <a:lnTo>
                    <a:pt x="53418" y="81925"/>
                  </a:lnTo>
                  <a:lnTo>
                    <a:pt x="51393" y="80724"/>
                  </a:lnTo>
                  <a:lnTo>
                    <a:pt x="50687" y="79553"/>
                  </a:lnTo>
                  <a:lnTo>
                    <a:pt x="49634" y="79388"/>
                  </a:lnTo>
                  <a:lnTo>
                    <a:pt x="49195" y="77512"/>
                  </a:lnTo>
                  <a:lnTo>
                    <a:pt x="47862" y="77168"/>
                  </a:lnTo>
                  <a:lnTo>
                    <a:pt x="46806" y="75987"/>
                  </a:lnTo>
                  <a:lnTo>
                    <a:pt x="45669" y="75907"/>
                  </a:lnTo>
                  <a:lnTo>
                    <a:pt x="43055" y="74354"/>
                  </a:lnTo>
                  <a:lnTo>
                    <a:pt x="43009" y="72836"/>
                  </a:lnTo>
                  <a:lnTo>
                    <a:pt x="44062" y="71333"/>
                  </a:lnTo>
                  <a:lnTo>
                    <a:pt x="44303" y="70114"/>
                  </a:lnTo>
                  <a:lnTo>
                    <a:pt x="43026" y="68467"/>
                  </a:lnTo>
                  <a:lnTo>
                    <a:pt x="40034" y="66361"/>
                  </a:lnTo>
                  <a:lnTo>
                    <a:pt x="39048" y="65284"/>
                  </a:lnTo>
                  <a:lnTo>
                    <a:pt x="39514" y="63645"/>
                  </a:lnTo>
                  <a:lnTo>
                    <a:pt x="39064" y="62233"/>
                  </a:lnTo>
                  <a:lnTo>
                    <a:pt x="39943" y="60479"/>
                  </a:lnTo>
                  <a:lnTo>
                    <a:pt x="39768" y="59502"/>
                  </a:lnTo>
                  <a:lnTo>
                    <a:pt x="38552" y="59118"/>
                  </a:lnTo>
                  <a:lnTo>
                    <a:pt x="39068" y="57138"/>
                  </a:lnTo>
                  <a:lnTo>
                    <a:pt x="35941" y="55721"/>
                  </a:lnTo>
                  <a:lnTo>
                    <a:pt x="33559" y="56028"/>
                  </a:lnTo>
                  <a:lnTo>
                    <a:pt x="32499" y="56874"/>
                  </a:lnTo>
                  <a:lnTo>
                    <a:pt x="29989" y="57108"/>
                  </a:lnTo>
                  <a:lnTo>
                    <a:pt x="28897" y="55788"/>
                  </a:lnTo>
                  <a:lnTo>
                    <a:pt x="27033" y="53867"/>
                  </a:lnTo>
                  <a:lnTo>
                    <a:pt x="26489" y="52131"/>
                  </a:lnTo>
                  <a:lnTo>
                    <a:pt x="25650" y="51424"/>
                  </a:lnTo>
                  <a:lnTo>
                    <a:pt x="23222" y="50641"/>
                  </a:lnTo>
                  <a:lnTo>
                    <a:pt x="19352" y="50606"/>
                  </a:lnTo>
                  <a:lnTo>
                    <a:pt x="16744" y="49410"/>
                  </a:lnTo>
                  <a:lnTo>
                    <a:pt x="15269" y="48493"/>
                  </a:lnTo>
                  <a:lnTo>
                    <a:pt x="15026" y="47612"/>
                  </a:lnTo>
                  <a:lnTo>
                    <a:pt x="13438" y="46692"/>
                  </a:lnTo>
                  <a:lnTo>
                    <a:pt x="12186" y="45342"/>
                  </a:lnTo>
                  <a:lnTo>
                    <a:pt x="10223" y="45164"/>
                  </a:lnTo>
                  <a:lnTo>
                    <a:pt x="8272" y="42827"/>
                  </a:lnTo>
                  <a:lnTo>
                    <a:pt x="8337" y="41614"/>
                  </a:lnTo>
                  <a:lnTo>
                    <a:pt x="7418" y="39585"/>
                  </a:lnTo>
                  <a:lnTo>
                    <a:pt x="5507" y="39167"/>
                  </a:lnTo>
                  <a:lnTo>
                    <a:pt x="4557" y="38423"/>
                  </a:lnTo>
                  <a:lnTo>
                    <a:pt x="3833" y="36552"/>
                  </a:lnTo>
                  <a:lnTo>
                    <a:pt x="1751" y="37601"/>
                  </a:lnTo>
                  <a:lnTo>
                    <a:pt x="787" y="37660"/>
                  </a:lnTo>
                  <a:lnTo>
                    <a:pt x="158" y="36736"/>
                  </a:lnTo>
                  <a:lnTo>
                    <a:pt x="1043" y="35480"/>
                  </a:lnTo>
                  <a:lnTo>
                    <a:pt x="1035" y="34141"/>
                  </a:lnTo>
                  <a:lnTo>
                    <a:pt x="1827" y="32065"/>
                  </a:lnTo>
                  <a:lnTo>
                    <a:pt x="0" y="31146"/>
                  </a:lnTo>
                  <a:lnTo>
                    <a:pt x="613" y="29088"/>
                  </a:lnTo>
                  <a:lnTo>
                    <a:pt x="2647" y="28611"/>
                  </a:lnTo>
                  <a:lnTo>
                    <a:pt x="3071" y="21082"/>
                  </a:lnTo>
                  <a:lnTo>
                    <a:pt x="3455" y="20148"/>
                  </a:lnTo>
                  <a:lnTo>
                    <a:pt x="5358" y="18297"/>
                  </a:lnTo>
                  <a:lnTo>
                    <a:pt x="5289" y="17721"/>
                  </a:lnTo>
                  <a:lnTo>
                    <a:pt x="12763" y="16664"/>
                  </a:lnTo>
                  <a:lnTo>
                    <a:pt x="16223" y="15610"/>
                  </a:lnTo>
                  <a:lnTo>
                    <a:pt x="16779" y="14264"/>
                  </a:lnTo>
                  <a:lnTo>
                    <a:pt x="17901" y="14848"/>
                  </a:lnTo>
                  <a:lnTo>
                    <a:pt x="22147" y="14748"/>
                  </a:lnTo>
                  <a:lnTo>
                    <a:pt x="23760" y="15453"/>
                  </a:lnTo>
                  <a:lnTo>
                    <a:pt x="26968" y="16108"/>
                  </a:lnTo>
                  <a:lnTo>
                    <a:pt x="27340" y="14243"/>
                  </a:lnTo>
                  <a:lnTo>
                    <a:pt x="26996" y="12571"/>
                  </a:lnTo>
                  <a:lnTo>
                    <a:pt x="28415" y="11910"/>
                  </a:lnTo>
                  <a:lnTo>
                    <a:pt x="28427" y="15190"/>
                  </a:lnTo>
                  <a:lnTo>
                    <a:pt x="28963" y="15216"/>
                  </a:lnTo>
                  <a:lnTo>
                    <a:pt x="29118" y="12242"/>
                  </a:lnTo>
                  <a:lnTo>
                    <a:pt x="29605" y="15110"/>
                  </a:lnTo>
                  <a:lnTo>
                    <a:pt x="31921" y="15178"/>
                  </a:lnTo>
                  <a:lnTo>
                    <a:pt x="33082" y="16410"/>
                  </a:lnTo>
                  <a:lnTo>
                    <a:pt x="36051" y="17817"/>
                  </a:lnTo>
                  <a:lnTo>
                    <a:pt x="36472" y="21840"/>
                  </a:lnTo>
                  <a:lnTo>
                    <a:pt x="38859" y="21722"/>
                  </a:lnTo>
                  <a:lnTo>
                    <a:pt x="39696" y="24024"/>
                  </a:lnTo>
                  <a:lnTo>
                    <a:pt x="37899" y="24361"/>
                  </a:lnTo>
                  <a:lnTo>
                    <a:pt x="37933" y="25609"/>
                  </a:lnTo>
                  <a:lnTo>
                    <a:pt x="38842" y="26349"/>
                  </a:lnTo>
                  <a:lnTo>
                    <a:pt x="39653" y="28024"/>
                  </a:lnTo>
                  <a:lnTo>
                    <a:pt x="42436" y="28375"/>
                  </a:lnTo>
                  <a:lnTo>
                    <a:pt x="45550" y="31926"/>
                  </a:lnTo>
                  <a:lnTo>
                    <a:pt x="45650" y="33444"/>
                  </a:lnTo>
                  <a:lnTo>
                    <a:pt x="44985" y="34879"/>
                  </a:lnTo>
                  <a:lnTo>
                    <a:pt x="45026" y="36280"/>
                  </a:lnTo>
                  <a:lnTo>
                    <a:pt x="45711" y="37729"/>
                  </a:lnTo>
                  <a:lnTo>
                    <a:pt x="47698" y="36963"/>
                  </a:lnTo>
                  <a:lnTo>
                    <a:pt x="49600" y="41848"/>
                  </a:lnTo>
                  <a:lnTo>
                    <a:pt x="50680" y="43405"/>
                  </a:lnTo>
                  <a:lnTo>
                    <a:pt x="50689" y="44244"/>
                  </a:lnTo>
                  <a:lnTo>
                    <a:pt x="50006" y="46757"/>
                  </a:lnTo>
                  <a:lnTo>
                    <a:pt x="51089" y="50013"/>
                  </a:lnTo>
                  <a:lnTo>
                    <a:pt x="51699" y="53600"/>
                  </a:lnTo>
                  <a:lnTo>
                    <a:pt x="53855" y="53607"/>
                  </a:lnTo>
                  <a:lnTo>
                    <a:pt x="54086" y="53072"/>
                  </a:lnTo>
                  <a:lnTo>
                    <a:pt x="56640" y="52736"/>
                  </a:lnTo>
                  <a:lnTo>
                    <a:pt x="57688" y="51744"/>
                  </a:lnTo>
                  <a:lnTo>
                    <a:pt x="58218" y="50389"/>
                  </a:lnTo>
                  <a:lnTo>
                    <a:pt x="57715" y="48678"/>
                  </a:lnTo>
                  <a:lnTo>
                    <a:pt x="58571" y="48536"/>
                  </a:lnTo>
                  <a:lnTo>
                    <a:pt x="58210" y="46225"/>
                  </a:lnTo>
                  <a:lnTo>
                    <a:pt x="60484" y="45314"/>
                  </a:lnTo>
                  <a:lnTo>
                    <a:pt x="60461" y="44720"/>
                  </a:lnTo>
                  <a:lnTo>
                    <a:pt x="63137" y="42158"/>
                  </a:lnTo>
                  <a:lnTo>
                    <a:pt x="65110" y="42003"/>
                  </a:lnTo>
                  <a:lnTo>
                    <a:pt x="66237" y="42719"/>
                  </a:lnTo>
                  <a:lnTo>
                    <a:pt x="66918" y="44598"/>
                  </a:lnTo>
                  <a:lnTo>
                    <a:pt x="67823" y="45389"/>
                  </a:lnTo>
                  <a:lnTo>
                    <a:pt x="69594" y="47530"/>
                  </a:lnTo>
                  <a:lnTo>
                    <a:pt x="71014" y="49720"/>
                  </a:lnTo>
                  <a:lnTo>
                    <a:pt x="72019" y="49616"/>
                  </a:lnTo>
                  <a:lnTo>
                    <a:pt x="72742" y="50646"/>
                  </a:lnTo>
                  <a:lnTo>
                    <a:pt x="75646" y="51058"/>
                  </a:lnTo>
                  <a:lnTo>
                    <a:pt x="76262" y="50439"/>
                  </a:lnTo>
                  <a:lnTo>
                    <a:pt x="77677" y="51375"/>
                  </a:lnTo>
                  <a:lnTo>
                    <a:pt x="79338" y="51009"/>
                  </a:lnTo>
                  <a:lnTo>
                    <a:pt x="80241" y="49246"/>
                  </a:lnTo>
                  <a:lnTo>
                    <a:pt x="81500" y="49400"/>
                  </a:lnTo>
                  <a:lnTo>
                    <a:pt x="83416" y="48431"/>
                  </a:lnTo>
                  <a:lnTo>
                    <a:pt x="84887" y="46220"/>
                  </a:lnTo>
                  <a:lnTo>
                    <a:pt x="85047" y="44840"/>
                  </a:lnTo>
                  <a:lnTo>
                    <a:pt x="87160" y="45040"/>
                  </a:lnTo>
                  <a:lnTo>
                    <a:pt x="90236" y="45984"/>
                  </a:lnTo>
                  <a:lnTo>
                    <a:pt x="91864" y="47051"/>
                  </a:lnTo>
                  <a:lnTo>
                    <a:pt x="92147" y="45434"/>
                  </a:lnTo>
                  <a:lnTo>
                    <a:pt x="91924" y="41911"/>
                  </a:lnTo>
                  <a:lnTo>
                    <a:pt x="92380" y="39055"/>
                  </a:lnTo>
                  <a:lnTo>
                    <a:pt x="92064" y="36728"/>
                  </a:lnTo>
                  <a:lnTo>
                    <a:pt x="92848" y="37155"/>
                  </a:lnTo>
                  <a:lnTo>
                    <a:pt x="94847" y="37059"/>
                  </a:lnTo>
                  <a:lnTo>
                    <a:pt x="99121" y="37277"/>
                  </a:lnTo>
                  <a:lnTo>
                    <a:pt x="99544" y="35285"/>
                  </a:lnTo>
                  <a:lnTo>
                    <a:pt x="101470" y="35702"/>
                  </a:lnTo>
                  <a:lnTo>
                    <a:pt x="102240" y="34646"/>
                  </a:lnTo>
                  <a:lnTo>
                    <a:pt x="104806" y="35305"/>
                  </a:lnTo>
                  <a:lnTo>
                    <a:pt x="105813" y="36395"/>
                  </a:lnTo>
                  <a:lnTo>
                    <a:pt x="106665" y="36063"/>
                  </a:lnTo>
                  <a:lnTo>
                    <a:pt x="111931" y="37060"/>
                  </a:lnTo>
                  <a:lnTo>
                    <a:pt x="111409" y="37926"/>
                  </a:lnTo>
                  <a:lnTo>
                    <a:pt x="112714" y="39253"/>
                  </a:lnTo>
                  <a:lnTo>
                    <a:pt x="111942" y="41280"/>
                  </a:lnTo>
                  <a:lnTo>
                    <a:pt x="110409" y="43117"/>
                  </a:lnTo>
                  <a:lnTo>
                    <a:pt x="113512" y="44234"/>
                  </a:lnTo>
                  <a:lnTo>
                    <a:pt x="117217" y="45097"/>
                  </a:lnTo>
                  <a:lnTo>
                    <a:pt x="116115" y="47000"/>
                  </a:lnTo>
                  <a:lnTo>
                    <a:pt x="115947" y="48150"/>
                  </a:lnTo>
                  <a:lnTo>
                    <a:pt x="114439" y="48777"/>
                  </a:lnTo>
                  <a:lnTo>
                    <a:pt x="114451" y="50486"/>
                  </a:lnTo>
                  <a:lnTo>
                    <a:pt x="116772" y="52157"/>
                  </a:lnTo>
                  <a:lnTo>
                    <a:pt x="116843" y="54334"/>
                  </a:lnTo>
                  <a:lnTo>
                    <a:pt x="116298" y="57734"/>
                  </a:lnTo>
                  <a:lnTo>
                    <a:pt x="119254" y="57629"/>
                  </a:lnTo>
                  <a:lnTo>
                    <a:pt x="120936" y="55837"/>
                  </a:lnTo>
                  <a:lnTo>
                    <a:pt x="123188" y="55921"/>
                  </a:lnTo>
                  <a:lnTo>
                    <a:pt x="124040" y="54377"/>
                  </a:lnTo>
                  <a:lnTo>
                    <a:pt x="127050" y="54563"/>
                  </a:lnTo>
                  <a:lnTo>
                    <a:pt x="129774" y="55090"/>
                  </a:lnTo>
                  <a:lnTo>
                    <a:pt x="131591" y="53542"/>
                  </a:lnTo>
                  <a:lnTo>
                    <a:pt x="132107" y="50564"/>
                  </a:lnTo>
                  <a:lnTo>
                    <a:pt x="133051" y="49384"/>
                  </a:lnTo>
                  <a:lnTo>
                    <a:pt x="133697" y="46613"/>
                  </a:lnTo>
                  <a:lnTo>
                    <a:pt x="132864" y="43785"/>
                  </a:lnTo>
                  <a:lnTo>
                    <a:pt x="132597" y="41320"/>
                  </a:lnTo>
                  <a:lnTo>
                    <a:pt x="133583" y="38724"/>
                  </a:lnTo>
                  <a:lnTo>
                    <a:pt x="134561" y="39386"/>
                  </a:lnTo>
                  <a:lnTo>
                    <a:pt x="135888" y="37871"/>
                  </a:lnTo>
                  <a:lnTo>
                    <a:pt x="134980" y="36291"/>
                  </a:lnTo>
                  <a:lnTo>
                    <a:pt x="135471" y="34986"/>
                  </a:lnTo>
                  <a:lnTo>
                    <a:pt x="137559" y="34913"/>
                  </a:lnTo>
                  <a:lnTo>
                    <a:pt x="138973" y="33576"/>
                  </a:lnTo>
                  <a:lnTo>
                    <a:pt x="139006" y="32058"/>
                  </a:lnTo>
                  <a:lnTo>
                    <a:pt x="140482" y="32488"/>
                  </a:lnTo>
                  <a:lnTo>
                    <a:pt x="144039" y="31864"/>
                  </a:lnTo>
                  <a:lnTo>
                    <a:pt x="144270" y="33240"/>
                  </a:lnTo>
                  <a:lnTo>
                    <a:pt x="146118" y="33978"/>
                  </a:lnTo>
                  <a:lnTo>
                    <a:pt x="148084" y="33482"/>
                  </a:lnTo>
                  <a:lnTo>
                    <a:pt x="149177" y="34659"/>
                  </a:lnTo>
                  <a:lnTo>
                    <a:pt x="151664" y="33430"/>
                  </a:lnTo>
                  <a:lnTo>
                    <a:pt x="152903" y="33464"/>
                  </a:lnTo>
                  <a:lnTo>
                    <a:pt x="155735" y="31264"/>
                  </a:lnTo>
                  <a:lnTo>
                    <a:pt x="154777" y="30018"/>
                  </a:lnTo>
                  <a:lnTo>
                    <a:pt x="152950" y="30109"/>
                  </a:lnTo>
                  <a:lnTo>
                    <a:pt x="151610" y="29436"/>
                  </a:lnTo>
                  <a:lnTo>
                    <a:pt x="151430" y="28012"/>
                  </a:lnTo>
                  <a:lnTo>
                    <a:pt x="152848" y="27779"/>
                  </a:lnTo>
                  <a:lnTo>
                    <a:pt x="152785" y="25812"/>
                  </a:lnTo>
                  <a:lnTo>
                    <a:pt x="155101" y="25561"/>
                  </a:lnTo>
                  <a:lnTo>
                    <a:pt x="155643" y="23055"/>
                  </a:lnTo>
                  <a:lnTo>
                    <a:pt x="156629" y="21855"/>
                  </a:lnTo>
                  <a:lnTo>
                    <a:pt x="157266" y="19138"/>
                  </a:lnTo>
                  <a:lnTo>
                    <a:pt x="158720" y="16529"/>
                  </a:lnTo>
                  <a:lnTo>
                    <a:pt x="160720" y="13961"/>
                  </a:lnTo>
                  <a:lnTo>
                    <a:pt x="160999" y="10119"/>
                  </a:lnTo>
                  <a:lnTo>
                    <a:pt x="160828" y="7911"/>
                  </a:lnTo>
                  <a:lnTo>
                    <a:pt x="163959" y="5858"/>
                  </a:lnTo>
                  <a:lnTo>
                    <a:pt x="164950" y="5624"/>
                  </a:lnTo>
                  <a:lnTo>
                    <a:pt x="166146" y="6404"/>
                  </a:lnTo>
                  <a:lnTo>
                    <a:pt x="169155" y="5837"/>
                  </a:lnTo>
                  <a:lnTo>
                    <a:pt x="170002" y="5378"/>
                  </a:lnTo>
                  <a:lnTo>
                    <a:pt x="173596" y="5585"/>
                  </a:lnTo>
                  <a:lnTo>
                    <a:pt x="174379" y="5191"/>
                  </a:lnTo>
                  <a:lnTo>
                    <a:pt x="177016" y="5325"/>
                  </a:lnTo>
                  <a:lnTo>
                    <a:pt x="178526" y="2093"/>
                  </a:lnTo>
                  <a:lnTo>
                    <a:pt x="180674" y="1239"/>
                  </a:lnTo>
                  <a:lnTo>
                    <a:pt x="182726" y="944"/>
                  </a:lnTo>
                  <a:lnTo>
                    <a:pt x="183851" y="1230"/>
                  </a:lnTo>
                  <a:lnTo>
                    <a:pt x="185140" y="0"/>
                  </a:lnTo>
                  <a:lnTo>
                    <a:pt x="188092" y="608"/>
                  </a:lnTo>
                  <a:lnTo>
                    <a:pt x="189324" y="3618"/>
                  </a:lnTo>
                  <a:lnTo>
                    <a:pt x="187628" y="4052"/>
                  </a:lnTo>
                  <a:lnTo>
                    <a:pt x="184970" y="5818"/>
                  </a:lnTo>
                  <a:lnTo>
                    <a:pt x="183248" y="11034"/>
                  </a:lnTo>
                  <a:lnTo>
                    <a:pt x="183338" y="16018"/>
                  </a:lnTo>
                  <a:lnTo>
                    <a:pt x="182676" y="18154"/>
                  </a:lnTo>
                  <a:lnTo>
                    <a:pt x="183406" y="19221"/>
                  </a:lnTo>
                  <a:lnTo>
                    <a:pt x="183198" y="20343"/>
                  </a:lnTo>
                  <a:lnTo>
                    <a:pt x="183831" y="21990"/>
                  </a:lnTo>
                  <a:lnTo>
                    <a:pt x="183394" y="22555"/>
                  </a:lnTo>
                  <a:lnTo>
                    <a:pt x="185003" y="25233"/>
                  </a:lnTo>
                  <a:lnTo>
                    <a:pt x="187165" y="25369"/>
                  </a:lnTo>
                  <a:lnTo>
                    <a:pt x="188003" y="25866"/>
                  </a:lnTo>
                  <a:lnTo>
                    <a:pt x="189775" y="27171"/>
                  </a:lnTo>
                  <a:lnTo>
                    <a:pt x="191690" y="27602"/>
                  </a:lnTo>
                  <a:lnTo>
                    <a:pt x="192772" y="27111"/>
                  </a:lnTo>
                  <a:lnTo>
                    <a:pt x="193989" y="27973"/>
                  </a:lnTo>
                  <a:lnTo>
                    <a:pt x="199206" y="27457"/>
                  </a:lnTo>
                  <a:lnTo>
                    <a:pt x="201631" y="28357"/>
                  </a:lnTo>
                  <a:lnTo>
                    <a:pt x="201072" y="29260"/>
                  </a:lnTo>
                  <a:lnTo>
                    <a:pt x="199053" y="29245"/>
                  </a:lnTo>
                  <a:lnTo>
                    <a:pt x="203294" y="31241"/>
                  </a:lnTo>
                  <a:lnTo>
                    <a:pt x="201312" y="33119"/>
                  </a:lnTo>
                  <a:lnTo>
                    <a:pt x="200181" y="33295"/>
                  </a:lnTo>
                  <a:lnTo>
                    <a:pt x="199764" y="35223"/>
                  </a:lnTo>
                  <a:lnTo>
                    <a:pt x="204211" y="38125"/>
                  </a:lnTo>
                  <a:lnTo>
                    <a:pt x="205740" y="38296"/>
                  </a:lnTo>
                  <a:lnTo>
                    <a:pt x="207136" y="40834"/>
                  </a:lnTo>
                  <a:lnTo>
                    <a:pt x="211207" y="43319"/>
                  </a:lnTo>
                  <a:lnTo>
                    <a:pt x="213843" y="44577"/>
                  </a:lnTo>
                  <a:lnTo>
                    <a:pt x="217335" y="45974"/>
                  </a:lnTo>
                  <a:lnTo>
                    <a:pt x="219957" y="47301"/>
                  </a:lnTo>
                  <a:lnTo>
                    <a:pt x="221879" y="49642"/>
                  </a:lnTo>
                  <a:lnTo>
                    <a:pt x="224323" y="50269"/>
                  </a:lnTo>
                  <a:lnTo>
                    <a:pt x="228803" y="50909"/>
                  </a:lnTo>
                  <a:lnTo>
                    <a:pt x="231600" y="51707"/>
                  </a:lnTo>
                  <a:lnTo>
                    <a:pt x="236764" y="54571"/>
                  </a:lnTo>
                  <a:lnTo>
                    <a:pt x="240663" y="56948"/>
                  </a:lnTo>
                  <a:lnTo>
                    <a:pt x="249016" y="61153"/>
                  </a:lnTo>
                  <a:lnTo>
                    <a:pt x="252849" y="62635"/>
                  </a:lnTo>
                  <a:lnTo>
                    <a:pt x="253854" y="64234"/>
                  </a:lnTo>
                  <a:lnTo>
                    <a:pt x="254225" y="67462"/>
                  </a:lnTo>
                  <a:lnTo>
                    <a:pt x="255342" y="71062"/>
                  </a:lnTo>
                  <a:lnTo>
                    <a:pt x="256360" y="73391"/>
                  </a:lnTo>
                  <a:lnTo>
                    <a:pt x="257154" y="77827"/>
                  </a:lnTo>
                  <a:lnTo>
                    <a:pt x="257650" y="80183"/>
                  </a:lnTo>
                  <a:lnTo>
                    <a:pt x="261323" y="89168"/>
                  </a:lnTo>
                  <a:lnTo>
                    <a:pt x="265244" y="98096"/>
                  </a:lnTo>
                  <a:lnTo>
                    <a:pt x="266209" y="101273"/>
                  </a:lnTo>
                  <a:lnTo>
                    <a:pt x="268412" y="103988"/>
                  </a:lnTo>
                  <a:lnTo>
                    <a:pt x="271590" y="112765"/>
                  </a:lnTo>
                  <a:lnTo>
                    <a:pt x="274102" y="116864"/>
                  </a:lnTo>
                  <a:lnTo>
                    <a:pt x="275920" y="119895"/>
                  </a:lnTo>
                  <a:lnTo>
                    <a:pt x="277780" y="124153"/>
                  </a:lnTo>
                  <a:lnTo>
                    <a:pt x="280176" y="130568"/>
                  </a:lnTo>
                  <a:lnTo>
                    <a:pt x="281033" y="136053"/>
                  </a:lnTo>
                  <a:lnTo>
                    <a:pt x="281689" y="138162"/>
                  </a:lnTo>
                  <a:lnTo>
                    <a:pt x="283512" y="140521"/>
                  </a:lnTo>
                  <a:lnTo>
                    <a:pt x="285254" y="140571"/>
                  </a:lnTo>
                  <a:lnTo>
                    <a:pt x="286892" y="141147"/>
                  </a:lnTo>
                  <a:lnTo>
                    <a:pt x="287586" y="142402"/>
                  </a:lnTo>
                  <a:lnTo>
                    <a:pt x="286794" y="144399"/>
                  </a:lnTo>
                  <a:lnTo>
                    <a:pt x="286741" y="145766"/>
                  </a:lnTo>
                  <a:lnTo>
                    <a:pt x="288262" y="146415"/>
                  </a:lnTo>
                  <a:lnTo>
                    <a:pt x="288307" y="147931"/>
                  </a:lnTo>
                  <a:lnTo>
                    <a:pt x="290260" y="156805"/>
                  </a:lnTo>
                  <a:lnTo>
                    <a:pt x="290117" y="160347"/>
                  </a:lnTo>
                  <a:lnTo>
                    <a:pt x="293076" y="161984"/>
                  </a:lnTo>
                  <a:lnTo>
                    <a:pt x="294025" y="163502"/>
                  </a:lnTo>
                  <a:lnTo>
                    <a:pt x="295166" y="170327"/>
                  </a:lnTo>
                  <a:lnTo>
                    <a:pt x="295630" y="172073"/>
                  </a:lnTo>
                  <a:lnTo>
                    <a:pt x="296596" y="172673"/>
                  </a:lnTo>
                  <a:lnTo>
                    <a:pt x="297154" y="174652"/>
                  </a:lnTo>
                  <a:lnTo>
                    <a:pt x="296551" y="182150"/>
                  </a:lnTo>
                  <a:lnTo>
                    <a:pt x="295492" y="183116"/>
                  </a:lnTo>
                  <a:lnTo>
                    <a:pt x="293510" y="182897"/>
                  </a:lnTo>
                  <a:lnTo>
                    <a:pt x="292396" y="183818"/>
                  </a:lnTo>
                  <a:lnTo>
                    <a:pt x="291999" y="185010"/>
                  </a:lnTo>
                  <a:lnTo>
                    <a:pt x="292957" y="186699"/>
                  </a:lnTo>
                  <a:lnTo>
                    <a:pt x="296016" y="188138"/>
                  </a:lnTo>
                  <a:lnTo>
                    <a:pt x="296815" y="189963"/>
                  </a:lnTo>
                  <a:lnTo>
                    <a:pt x="296929" y="191833"/>
                  </a:lnTo>
                  <a:lnTo>
                    <a:pt x="295897" y="193473"/>
                  </a:lnTo>
                  <a:lnTo>
                    <a:pt x="299662" y="193992"/>
                  </a:lnTo>
                  <a:lnTo>
                    <a:pt x="303281" y="196214"/>
                  </a:lnTo>
                  <a:lnTo>
                    <a:pt x="308185" y="199786"/>
                  </a:lnTo>
                  <a:lnTo>
                    <a:pt x="315678" y="203254"/>
                  </a:lnTo>
                  <a:lnTo>
                    <a:pt x="320969" y="203961"/>
                  </a:lnTo>
                  <a:lnTo>
                    <a:pt x="323446" y="204991"/>
                  </a:lnTo>
                  <a:lnTo>
                    <a:pt x="325178" y="206327"/>
                  </a:lnTo>
                  <a:lnTo>
                    <a:pt x="325696" y="207243"/>
                  </a:lnTo>
                  <a:lnTo>
                    <a:pt x="326668" y="212164"/>
                  </a:lnTo>
                  <a:lnTo>
                    <a:pt x="327088" y="217225"/>
                  </a:lnTo>
                  <a:lnTo>
                    <a:pt x="327778" y="219142"/>
                  </a:lnTo>
                  <a:lnTo>
                    <a:pt x="330111" y="219925"/>
                  </a:lnTo>
                  <a:lnTo>
                    <a:pt x="330476" y="223883"/>
                  </a:lnTo>
                  <a:lnTo>
                    <a:pt x="328021" y="225210"/>
                  </a:lnTo>
                  <a:lnTo>
                    <a:pt x="327834" y="226423"/>
                  </a:lnTo>
                  <a:lnTo>
                    <a:pt x="328767" y="227016"/>
                  </a:lnTo>
                  <a:lnTo>
                    <a:pt x="330702" y="226991"/>
                  </a:lnTo>
                  <a:lnTo>
                    <a:pt x="333150" y="228255"/>
                  </a:lnTo>
                  <a:lnTo>
                    <a:pt x="332152" y="229521"/>
                  </a:lnTo>
                  <a:lnTo>
                    <a:pt x="333375" y="230538"/>
                  </a:lnTo>
                  <a:lnTo>
                    <a:pt x="336472" y="231297"/>
                  </a:lnTo>
                  <a:lnTo>
                    <a:pt x="347170" y="235356"/>
                  </a:lnTo>
                  <a:lnTo>
                    <a:pt x="348027" y="237332"/>
                  </a:lnTo>
                  <a:lnTo>
                    <a:pt x="353417" y="243209"/>
                  </a:lnTo>
                  <a:lnTo>
                    <a:pt x="354339" y="245240"/>
                  </a:lnTo>
                  <a:lnTo>
                    <a:pt x="354631" y="247214"/>
                  </a:lnTo>
                  <a:lnTo>
                    <a:pt x="355553" y="249888"/>
                  </a:lnTo>
                  <a:lnTo>
                    <a:pt x="358886" y="256675"/>
                  </a:lnTo>
                  <a:lnTo>
                    <a:pt x="360767" y="261023"/>
                  </a:lnTo>
                  <a:lnTo>
                    <a:pt x="360601" y="262148"/>
                  </a:lnTo>
                  <a:lnTo>
                    <a:pt x="361081" y="268682"/>
                  </a:lnTo>
                  <a:lnTo>
                    <a:pt x="344355" y="264415"/>
                  </a:lnTo>
                  <a:lnTo>
                    <a:pt x="339693" y="262629"/>
                  </a:lnTo>
                  <a:lnTo>
                    <a:pt x="336931" y="262200"/>
                  </a:lnTo>
                  <a:lnTo>
                    <a:pt x="334701" y="261180"/>
                  </a:lnTo>
                  <a:lnTo>
                    <a:pt x="333050" y="259769"/>
                  </a:lnTo>
                  <a:lnTo>
                    <a:pt x="330413" y="258441"/>
                  </a:lnTo>
                  <a:lnTo>
                    <a:pt x="327640" y="257992"/>
                  </a:lnTo>
                  <a:lnTo>
                    <a:pt x="326087" y="257248"/>
                  </a:lnTo>
                  <a:lnTo>
                    <a:pt x="324412" y="254194"/>
                  </a:lnTo>
                  <a:lnTo>
                    <a:pt x="323099" y="252409"/>
                  </a:lnTo>
                  <a:lnTo>
                    <a:pt x="319120" y="249764"/>
                  </a:lnTo>
                  <a:lnTo>
                    <a:pt x="317762" y="249446"/>
                  </a:lnTo>
                  <a:lnTo>
                    <a:pt x="315430" y="250090"/>
                  </a:lnTo>
                  <a:lnTo>
                    <a:pt x="311231" y="252277"/>
                  </a:lnTo>
                  <a:lnTo>
                    <a:pt x="310019" y="253389"/>
                  </a:lnTo>
                  <a:lnTo>
                    <a:pt x="305960" y="258015"/>
                  </a:lnTo>
                  <a:lnTo>
                    <a:pt x="307688" y="258401"/>
                  </a:lnTo>
                  <a:lnTo>
                    <a:pt x="316942" y="268745"/>
                  </a:lnTo>
                  <a:lnTo>
                    <a:pt x="322276" y="273494"/>
                  </a:lnTo>
                  <a:lnTo>
                    <a:pt x="320433" y="276580"/>
                  </a:lnTo>
                  <a:lnTo>
                    <a:pt x="317697" y="277723"/>
                  </a:lnTo>
                  <a:lnTo>
                    <a:pt x="315037" y="279131"/>
                  </a:lnTo>
                  <a:lnTo>
                    <a:pt x="313861" y="278158"/>
                  </a:lnTo>
                  <a:lnTo>
                    <a:pt x="312440" y="279337"/>
                  </a:lnTo>
                  <a:lnTo>
                    <a:pt x="308694" y="281260"/>
                  </a:lnTo>
                  <a:lnTo>
                    <a:pt x="307850" y="282273"/>
                  </a:lnTo>
                  <a:lnTo>
                    <a:pt x="308562" y="284227"/>
                  </a:lnTo>
                  <a:lnTo>
                    <a:pt x="307890" y="286080"/>
                  </a:lnTo>
                  <a:lnTo>
                    <a:pt x="305657" y="286905"/>
                  </a:lnTo>
                  <a:lnTo>
                    <a:pt x="305206" y="287648"/>
                  </a:lnTo>
                  <a:lnTo>
                    <a:pt x="305308" y="288688"/>
                  </a:lnTo>
                  <a:lnTo>
                    <a:pt x="306731" y="289169"/>
                  </a:lnTo>
                  <a:lnTo>
                    <a:pt x="306700" y="292286"/>
                  </a:lnTo>
                  <a:lnTo>
                    <a:pt x="307931" y="292372"/>
                  </a:lnTo>
                  <a:lnTo>
                    <a:pt x="308232" y="294226"/>
                  </a:lnTo>
                  <a:lnTo>
                    <a:pt x="305912" y="293552"/>
                  </a:lnTo>
                  <a:lnTo>
                    <a:pt x="305201" y="294225"/>
                  </a:lnTo>
                  <a:lnTo>
                    <a:pt x="303789" y="293409"/>
                  </a:lnTo>
                  <a:lnTo>
                    <a:pt x="303514" y="294715"/>
                  </a:lnTo>
                  <a:lnTo>
                    <a:pt x="302411" y="294882"/>
                  </a:lnTo>
                  <a:lnTo>
                    <a:pt x="302372" y="298117"/>
                  </a:lnTo>
                  <a:lnTo>
                    <a:pt x="303297" y="303069"/>
                  </a:lnTo>
                  <a:lnTo>
                    <a:pt x="299542" y="304881"/>
                  </a:lnTo>
                  <a:lnTo>
                    <a:pt x="297326" y="305051"/>
                  </a:lnTo>
                  <a:lnTo>
                    <a:pt x="293890" y="304317"/>
                  </a:lnTo>
                  <a:lnTo>
                    <a:pt x="290737" y="304816"/>
                  </a:lnTo>
                  <a:lnTo>
                    <a:pt x="289164" y="307122"/>
                  </a:lnTo>
                  <a:lnTo>
                    <a:pt x="291438" y="307844"/>
                  </a:lnTo>
                  <a:lnTo>
                    <a:pt x="291917" y="309026"/>
                  </a:lnTo>
                  <a:lnTo>
                    <a:pt x="291595" y="310497"/>
                  </a:lnTo>
                  <a:lnTo>
                    <a:pt x="292029" y="313570"/>
                  </a:lnTo>
                  <a:lnTo>
                    <a:pt x="291385" y="314597"/>
                  </a:lnTo>
                  <a:lnTo>
                    <a:pt x="289839" y="315550"/>
                  </a:lnTo>
                  <a:lnTo>
                    <a:pt x="288544" y="315645"/>
                  </a:lnTo>
                  <a:lnTo>
                    <a:pt x="286847" y="314409"/>
                  </a:lnTo>
                  <a:lnTo>
                    <a:pt x="284276" y="314817"/>
                  </a:lnTo>
                  <a:lnTo>
                    <a:pt x="282021" y="317687"/>
                  </a:lnTo>
                  <a:lnTo>
                    <a:pt x="280713" y="317012"/>
                  </a:lnTo>
                  <a:lnTo>
                    <a:pt x="278954" y="317065"/>
                  </a:lnTo>
                  <a:lnTo>
                    <a:pt x="278913" y="318590"/>
                  </a:lnTo>
                  <a:lnTo>
                    <a:pt x="279676" y="319871"/>
                  </a:lnTo>
                  <a:lnTo>
                    <a:pt x="279921" y="323459"/>
                  </a:lnTo>
                  <a:lnTo>
                    <a:pt x="277343" y="324210"/>
                  </a:lnTo>
                  <a:lnTo>
                    <a:pt x="276355" y="325129"/>
                  </a:lnTo>
                  <a:lnTo>
                    <a:pt x="276207" y="326249"/>
                  </a:lnTo>
                  <a:lnTo>
                    <a:pt x="274333" y="325607"/>
                  </a:lnTo>
                  <a:lnTo>
                    <a:pt x="272841" y="326140"/>
                  </a:lnTo>
                  <a:lnTo>
                    <a:pt x="271938" y="325729"/>
                  </a:lnTo>
                  <a:lnTo>
                    <a:pt x="270318" y="327140"/>
                  </a:lnTo>
                  <a:lnTo>
                    <a:pt x="268369" y="330185"/>
                  </a:lnTo>
                  <a:lnTo>
                    <a:pt x="266488" y="332924"/>
                  </a:lnTo>
                  <a:lnTo>
                    <a:pt x="265495" y="332474"/>
                  </a:lnTo>
                  <a:lnTo>
                    <a:pt x="264717" y="330874"/>
                  </a:lnTo>
                  <a:lnTo>
                    <a:pt x="264732" y="329800"/>
                  </a:lnTo>
                  <a:lnTo>
                    <a:pt x="263315" y="328551"/>
                  </a:lnTo>
                  <a:lnTo>
                    <a:pt x="263685" y="327699"/>
                  </a:lnTo>
                  <a:lnTo>
                    <a:pt x="263126" y="324749"/>
                  </a:lnTo>
                  <a:lnTo>
                    <a:pt x="261265" y="322131"/>
                  </a:lnTo>
                  <a:lnTo>
                    <a:pt x="259412" y="323048"/>
                  </a:lnTo>
                  <a:lnTo>
                    <a:pt x="257079" y="322974"/>
                  </a:lnTo>
                  <a:lnTo>
                    <a:pt x="257146" y="319979"/>
                  </a:lnTo>
                  <a:lnTo>
                    <a:pt x="257895" y="318723"/>
                  </a:lnTo>
                  <a:lnTo>
                    <a:pt x="253847" y="319945"/>
                  </a:lnTo>
                  <a:lnTo>
                    <a:pt x="250163" y="320391"/>
                  </a:lnTo>
                  <a:lnTo>
                    <a:pt x="248419" y="320357"/>
                  </a:lnTo>
                  <a:lnTo>
                    <a:pt x="243638" y="319561"/>
                  </a:lnTo>
                  <a:lnTo>
                    <a:pt x="240817" y="317717"/>
                  </a:lnTo>
                  <a:lnTo>
                    <a:pt x="237388" y="314471"/>
                  </a:lnTo>
                  <a:lnTo>
                    <a:pt x="234133" y="312865"/>
                  </a:lnTo>
                  <a:lnTo>
                    <a:pt x="233285" y="310466"/>
                  </a:lnTo>
                  <a:lnTo>
                    <a:pt x="232082" y="309337"/>
                  </a:lnTo>
                  <a:lnTo>
                    <a:pt x="230572" y="306947"/>
                  </a:lnTo>
                  <a:lnTo>
                    <a:pt x="229962" y="303932"/>
                  </a:lnTo>
                  <a:close/>
                </a:path>
              </a:pathLst>
            </a:custGeom>
            <a:solidFill>
              <a:srgbClr val="3B8AC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113429" y="3839018"/>
              <a:ext cx="315100" cy="401763"/>
            </a:xfrm>
            <a:custGeom>
              <a:avLst/>
              <a:pathLst>
                <a:path w="315100" h="401763">
                  <a:moveTo>
                    <a:pt x="296760" y="50221"/>
                  </a:moveTo>
                  <a:lnTo>
                    <a:pt x="297775" y="51611"/>
                  </a:lnTo>
                  <a:lnTo>
                    <a:pt x="297712" y="53719"/>
                  </a:lnTo>
                  <a:lnTo>
                    <a:pt x="296132" y="54849"/>
                  </a:lnTo>
                  <a:lnTo>
                    <a:pt x="295668" y="56779"/>
                  </a:lnTo>
                  <a:lnTo>
                    <a:pt x="294172" y="58222"/>
                  </a:lnTo>
                  <a:lnTo>
                    <a:pt x="293091" y="58398"/>
                  </a:lnTo>
                  <a:lnTo>
                    <a:pt x="291704" y="57706"/>
                  </a:lnTo>
                  <a:lnTo>
                    <a:pt x="291095" y="58325"/>
                  </a:lnTo>
                  <a:lnTo>
                    <a:pt x="289190" y="58452"/>
                  </a:lnTo>
                  <a:lnTo>
                    <a:pt x="289195" y="61078"/>
                  </a:lnTo>
                  <a:lnTo>
                    <a:pt x="289606" y="62015"/>
                  </a:lnTo>
                  <a:lnTo>
                    <a:pt x="289047" y="63300"/>
                  </a:lnTo>
                  <a:lnTo>
                    <a:pt x="287067" y="63788"/>
                  </a:lnTo>
                  <a:lnTo>
                    <a:pt x="286491" y="66214"/>
                  </a:lnTo>
                  <a:lnTo>
                    <a:pt x="287234" y="68271"/>
                  </a:lnTo>
                  <a:lnTo>
                    <a:pt x="286841" y="69936"/>
                  </a:lnTo>
                  <a:lnTo>
                    <a:pt x="287752" y="70676"/>
                  </a:lnTo>
                  <a:lnTo>
                    <a:pt x="286783" y="71725"/>
                  </a:lnTo>
                  <a:lnTo>
                    <a:pt x="287290" y="72679"/>
                  </a:lnTo>
                  <a:lnTo>
                    <a:pt x="289209" y="73728"/>
                  </a:lnTo>
                  <a:lnTo>
                    <a:pt x="288643" y="75237"/>
                  </a:lnTo>
                  <a:lnTo>
                    <a:pt x="289998" y="77030"/>
                  </a:lnTo>
                  <a:lnTo>
                    <a:pt x="290763" y="79884"/>
                  </a:lnTo>
                  <a:lnTo>
                    <a:pt x="291718" y="78662"/>
                  </a:lnTo>
                  <a:lnTo>
                    <a:pt x="293373" y="80597"/>
                  </a:lnTo>
                  <a:lnTo>
                    <a:pt x="294963" y="80147"/>
                  </a:lnTo>
                  <a:lnTo>
                    <a:pt x="296347" y="80856"/>
                  </a:lnTo>
                  <a:lnTo>
                    <a:pt x="297141" y="82427"/>
                  </a:lnTo>
                  <a:lnTo>
                    <a:pt x="299005" y="83376"/>
                  </a:lnTo>
                  <a:lnTo>
                    <a:pt x="297603" y="85044"/>
                  </a:lnTo>
                  <a:lnTo>
                    <a:pt x="297174" y="86260"/>
                  </a:lnTo>
                  <a:lnTo>
                    <a:pt x="300872" y="84749"/>
                  </a:lnTo>
                  <a:lnTo>
                    <a:pt x="301708" y="85114"/>
                  </a:lnTo>
                  <a:lnTo>
                    <a:pt x="302113" y="86770"/>
                  </a:lnTo>
                  <a:lnTo>
                    <a:pt x="303254" y="89335"/>
                  </a:lnTo>
                  <a:lnTo>
                    <a:pt x="303706" y="91887"/>
                  </a:lnTo>
                  <a:lnTo>
                    <a:pt x="305804" y="92738"/>
                  </a:lnTo>
                  <a:lnTo>
                    <a:pt x="308024" y="92963"/>
                  </a:lnTo>
                  <a:lnTo>
                    <a:pt x="309027" y="95669"/>
                  </a:lnTo>
                  <a:lnTo>
                    <a:pt x="310186" y="100048"/>
                  </a:lnTo>
                  <a:lnTo>
                    <a:pt x="312090" y="102574"/>
                  </a:lnTo>
                  <a:lnTo>
                    <a:pt x="312201" y="106381"/>
                  </a:lnTo>
                  <a:lnTo>
                    <a:pt x="310678" y="110606"/>
                  </a:lnTo>
                  <a:lnTo>
                    <a:pt x="311379" y="111872"/>
                  </a:lnTo>
                  <a:lnTo>
                    <a:pt x="311801" y="113976"/>
                  </a:lnTo>
                  <a:lnTo>
                    <a:pt x="312083" y="115465"/>
                  </a:lnTo>
                  <a:lnTo>
                    <a:pt x="313422" y="117249"/>
                  </a:lnTo>
                  <a:lnTo>
                    <a:pt x="315100" y="117766"/>
                  </a:lnTo>
                  <a:lnTo>
                    <a:pt x="314320" y="119408"/>
                  </a:lnTo>
                  <a:lnTo>
                    <a:pt x="313714" y="121755"/>
                  </a:lnTo>
                  <a:lnTo>
                    <a:pt x="312663" y="122052"/>
                  </a:lnTo>
                  <a:lnTo>
                    <a:pt x="312695" y="123457"/>
                  </a:lnTo>
                  <a:lnTo>
                    <a:pt x="313625" y="124082"/>
                  </a:lnTo>
                  <a:lnTo>
                    <a:pt x="314534" y="126124"/>
                  </a:lnTo>
                  <a:lnTo>
                    <a:pt x="314638" y="128971"/>
                  </a:lnTo>
                  <a:lnTo>
                    <a:pt x="314035" y="130074"/>
                  </a:lnTo>
                  <a:lnTo>
                    <a:pt x="312242" y="131020"/>
                  </a:lnTo>
                  <a:lnTo>
                    <a:pt x="311634" y="130807"/>
                  </a:lnTo>
                  <a:lnTo>
                    <a:pt x="309330" y="132608"/>
                  </a:lnTo>
                  <a:lnTo>
                    <a:pt x="308369" y="132669"/>
                  </a:lnTo>
                  <a:lnTo>
                    <a:pt x="306164" y="134841"/>
                  </a:lnTo>
                  <a:lnTo>
                    <a:pt x="304604" y="135785"/>
                  </a:lnTo>
                  <a:lnTo>
                    <a:pt x="306200" y="137894"/>
                  </a:lnTo>
                  <a:lnTo>
                    <a:pt x="308311" y="138267"/>
                  </a:lnTo>
                  <a:lnTo>
                    <a:pt x="308732" y="139830"/>
                  </a:lnTo>
                  <a:lnTo>
                    <a:pt x="307460" y="141038"/>
                  </a:lnTo>
                  <a:lnTo>
                    <a:pt x="308043" y="142593"/>
                  </a:lnTo>
                  <a:lnTo>
                    <a:pt x="307032" y="145643"/>
                  </a:lnTo>
                  <a:lnTo>
                    <a:pt x="304173" y="145469"/>
                  </a:lnTo>
                  <a:lnTo>
                    <a:pt x="302039" y="145930"/>
                  </a:lnTo>
                  <a:lnTo>
                    <a:pt x="300591" y="146931"/>
                  </a:lnTo>
                  <a:lnTo>
                    <a:pt x="299957" y="146473"/>
                  </a:lnTo>
                  <a:lnTo>
                    <a:pt x="298227" y="147783"/>
                  </a:lnTo>
                  <a:lnTo>
                    <a:pt x="297180" y="148328"/>
                  </a:lnTo>
                  <a:lnTo>
                    <a:pt x="294239" y="147472"/>
                  </a:lnTo>
                  <a:lnTo>
                    <a:pt x="292109" y="148928"/>
                  </a:lnTo>
                  <a:lnTo>
                    <a:pt x="292647" y="150714"/>
                  </a:lnTo>
                  <a:lnTo>
                    <a:pt x="291069" y="150772"/>
                  </a:lnTo>
                  <a:lnTo>
                    <a:pt x="290341" y="151973"/>
                  </a:lnTo>
                  <a:lnTo>
                    <a:pt x="290580" y="154100"/>
                  </a:lnTo>
                  <a:lnTo>
                    <a:pt x="288985" y="154193"/>
                  </a:lnTo>
                  <a:lnTo>
                    <a:pt x="288261" y="153214"/>
                  </a:lnTo>
                  <a:lnTo>
                    <a:pt x="286552" y="152809"/>
                  </a:lnTo>
                  <a:lnTo>
                    <a:pt x="284774" y="153367"/>
                  </a:lnTo>
                  <a:lnTo>
                    <a:pt x="284227" y="152586"/>
                  </a:lnTo>
                  <a:lnTo>
                    <a:pt x="283432" y="154003"/>
                  </a:lnTo>
                  <a:lnTo>
                    <a:pt x="282119" y="154647"/>
                  </a:lnTo>
                  <a:lnTo>
                    <a:pt x="280681" y="153812"/>
                  </a:lnTo>
                  <a:lnTo>
                    <a:pt x="279235" y="154585"/>
                  </a:lnTo>
                  <a:lnTo>
                    <a:pt x="278714" y="155550"/>
                  </a:lnTo>
                  <a:lnTo>
                    <a:pt x="276091" y="156154"/>
                  </a:lnTo>
                  <a:lnTo>
                    <a:pt x="275096" y="155858"/>
                  </a:lnTo>
                  <a:lnTo>
                    <a:pt x="273833" y="157170"/>
                  </a:lnTo>
                  <a:lnTo>
                    <a:pt x="272464" y="157691"/>
                  </a:lnTo>
                  <a:lnTo>
                    <a:pt x="270554" y="159717"/>
                  </a:lnTo>
                  <a:lnTo>
                    <a:pt x="270059" y="163646"/>
                  </a:lnTo>
                  <a:lnTo>
                    <a:pt x="269064" y="164242"/>
                  </a:lnTo>
                  <a:lnTo>
                    <a:pt x="267753" y="166342"/>
                  </a:lnTo>
                  <a:lnTo>
                    <a:pt x="266111" y="165252"/>
                  </a:lnTo>
                  <a:lnTo>
                    <a:pt x="265419" y="164037"/>
                  </a:lnTo>
                  <a:lnTo>
                    <a:pt x="263934" y="164704"/>
                  </a:lnTo>
                  <a:lnTo>
                    <a:pt x="262851" y="163282"/>
                  </a:lnTo>
                  <a:lnTo>
                    <a:pt x="259281" y="161822"/>
                  </a:lnTo>
                  <a:lnTo>
                    <a:pt x="258863" y="160196"/>
                  </a:lnTo>
                  <a:lnTo>
                    <a:pt x="257743" y="158770"/>
                  </a:lnTo>
                  <a:lnTo>
                    <a:pt x="257907" y="157850"/>
                  </a:lnTo>
                  <a:lnTo>
                    <a:pt x="257294" y="155865"/>
                  </a:lnTo>
                  <a:lnTo>
                    <a:pt x="256088" y="155756"/>
                  </a:lnTo>
                  <a:lnTo>
                    <a:pt x="255933" y="154481"/>
                  </a:lnTo>
                  <a:lnTo>
                    <a:pt x="252926" y="153791"/>
                  </a:lnTo>
                  <a:lnTo>
                    <a:pt x="252501" y="155256"/>
                  </a:lnTo>
                  <a:lnTo>
                    <a:pt x="250758" y="156934"/>
                  </a:lnTo>
                  <a:lnTo>
                    <a:pt x="249226" y="156307"/>
                  </a:lnTo>
                  <a:lnTo>
                    <a:pt x="248727" y="156830"/>
                  </a:lnTo>
                  <a:lnTo>
                    <a:pt x="246041" y="159694"/>
                  </a:lnTo>
                  <a:lnTo>
                    <a:pt x="243599" y="160479"/>
                  </a:lnTo>
                  <a:lnTo>
                    <a:pt x="242477" y="162343"/>
                  </a:lnTo>
                  <a:lnTo>
                    <a:pt x="241445" y="161943"/>
                  </a:lnTo>
                  <a:lnTo>
                    <a:pt x="241645" y="160771"/>
                  </a:lnTo>
                  <a:lnTo>
                    <a:pt x="240485" y="159624"/>
                  </a:lnTo>
                  <a:lnTo>
                    <a:pt x="239541" y="161208"/>
                  </a:lnTo>
                  <a:lnTo>
                    <a:pt x="238022" y="161433"/>
                  </a:lnTo>
                  <a:lnTo>
                    <a:pt x="237826" y="162951"/>
                  </a:lnTo>
                  <a:lnTo>
                    <a:pt x="239522" y="164245"/>
                  </a:lnTo>
                  <a:lnTo>
                    <a:pt x="239182" y="166542"/>
                  </a:lnTo>
                  <a:lnTo>
                    <a:pt x="239687" y="168202"/>
                  </a:lnTo>
                  <a:lnTo>
                    <a:pt x="235729" y="172346"/>
                  </a:lnTo>
                  <a:lnTo>
                    <a:pt x="233138" y="172839"/>
                  </a:lnTo>
                  <a:lnTo>
                    <a:pt x="233070" y="174846"/>
                  </a:lnTo>
                  <a:lnTo>
                    <a:pt x="231136" y="175243"/>
                  </a:lnTo>
                  <a:lnTo>
                    <a:pt x="229225" y="174471"/>
                  </a:lnTo>
                  <a:lnTo>
                    <a:pt x="227379" y="174244"/>
                  </a:lnTo>
                  <a:lnTo>
                    <a:pt x="226449" y="175318"/>
                  </a:lnTo>
                  <a:lnTo>
                    <a:pt x="227224" y="177614"/>
                  </a:lnTo>
                  <a:lnTo>
                    <a:pt x="226079" y="178885"/>
                  </a:lnTo>
                  <a:lnTo>
                    <a:pt x="223955" y="175904"/>
                  </a:lnTo>
                  <a:lnTo>
                    <a:pt x="222659" y="175815"/>
                  </a:lnTo>
                  <a:lnTo>
                    <a:pt x="221351" y="177052"/>
                  </a:lnTo>
                  <a:lnTo>
                    <a:pt x="221159" y="178491"/>
                  </a:lnTo>
                  <a:lnTo>
                    <a:pt x="220264" y="179004"/>
                  </a:lnTo>
                  <a:lnTo>
                    <a:pt x="221615" y="181430"/>
                  </a:lnTo>
                  <a:lnTo>
                    <a:pt x="221122" y="183518"/>
                  </a:lnTo>
                  <a:lnTo>
                    <a:pt x="222736" y="184692"/>
                  </a:lnTo>
                  <a:lnTo>
                    <a:pt x="223563" y="185030"/>
                  </a:lnTo>
                  <a:lnTo>
                    <a:pt x="225490" y="183483"/>
                  </a:lnTo>
                  <a:lnTo>
                    <a:pt x="226608" y="185218"/>
                  </a:lnTo>
                  <a:lnTo>
                    <a:pt x="226591" y="186897"/>
                  </a:lnTo>
                  <a:lnTo>
                    <a:pt x="227114" y="191076"/>
                  </a:lnTo>
                  <a:lnTo>
                    <a:pt x="228097" y="191568"/>
                  </a:lnTo>
                  <a:lnTo>
                    <a:pt x="228569" y="193704"/>
                  </a:lnTo>
                  <a:lnTo>
                    <a:pt x="228232" y="194833"/>
                  </a:lnTo>
                  <a:lnTo>
                    <a:pt x="226935" y="195780"/>
                  </a:lnTo>
                  <a:lnTo>
                    <a:pt x="226480" y="199699"/>
                  </a:lnTo>
                  <a:lnTo>
                    <a:pt x="227071" y="200584"/>
                  </a:lnTo>
                  <a:lnTo>
                    <a:pt x="229201" y="201349"/>
                  </a:lnTo>
                  <a:lnTo>
                    <a:pt x="230140" y="202385"/>
                  </a:lnTo>
                  <a:lnTo>
                    <a:pt x="231089" y="203211"/>
                  </a:lnTo>
                  <a:lnTo>
                    <a:pt x="230721" y="204880"/>
                  </a:lnTo>
                  <a:lnTo>
                    <a:pt x="229668" y="206730"/>
                  </a:lnTo>
                  <a:lnTo>
                    <a:pt x="227780" y="208563"/>
                  </a:lnTo>
                  <a:lnTo>
                    <a:pt x="226279" y="209312"/>
                  </a:lnTo>
                  <a:lnTo>
                    <a:pt x="225462" y="210948"/>
                  </a:lnTo>
                  <a:lnTo>
                    <a:pt x="224492" y="211493"/>
                  </a:lnTo>
                  <a:lnTo>
                    <a:pt x="222846" y="214034"/>
                  </a:lnTo>
                  <a:lnTo>
                    <a:pt x="223458" y="216791"/>
                  </a:lnTo>
                  <a:lnTo>
                    <a:pt x="220061" y="218313"/>
                  </a:lnTo>
                  <a:lnTo>
                    <a:pt x="217971" y="219622"/>
                  </a:lnTo>
                  <a:lnTo>
                    <a:pt x="216640" y="221328"/>
                  </a:lnTo>
                  <a:lnTo>
                    <a:pt x="214284" y="221571"/>
                  </a:lnTo>
                  <a:lnTo>
                    <a:pt x="212359" y="222147"/>
                  </a:lnTo>
                  <a:lnTo>
                    <a:pt x="210504" y="223385"/>
                  </a:lnTo>
                  <a:lnTo>
                    <a:pt x="208336" y="222731"/>
                  </a:lnTo>
                  <a:lnTo>
                    <a:pt x="204943" y="224038"/>
                  </a:lnTo>
                  <a:lnTo>
                    <a:pt x="204447" y="225187"/>
                  </a:lnTo>
                  <a:lnTo>
                    <a:pt x="202956" y="224515"/>
                  </a:lnTo>
                  <a:lnTo>
                    <a:pt x="201448" y="224616"/>
                  </a:lnTo>
                  <a:lnTo>
                    <a:pt x="199441" y="225604"/>
                  </a:lnTo>
                  <a:lnTo>
                    <a:pt x="196469" y="228792"/>
                  </a:lnTo>
                  <a:lnTo>
                    <a:pt x="194486" y="232036"/>
                  </a:lnTo>
                  <a:lnTo>
                    <a:pt x="191606" y="234683"/>
                  </a:lnTo>
                  <a:lnTo>
                    <a:pt x="191044" y="235533"/>
                  </a:lnTo>
                  <a:lnTo>
                    <a:pt x="190723" y="238120"/>
                  </a:lnTo>
                  <a:lnTo>
                    <a:pt x="191687" y="240775"/>
                  </a:lnTo>
                  <a:lnTo>
                    <a:pt x="191146" y="241888"/>
                  </a:lnTo>
                  <a:lnTo>
                    <a:pt x="188882" y="244065"/>
                  </a:lnTo>
                  <a:lnTo>
                    <a:pt x="189189" y="246659"/>
                  </a:lnTo>
                  <a:lnTo>
                    <a:pt x="191166" y="249057"/>
                  </a:lnTo>
                  <a:lnTo>
                    <a:pt x="192341" y="249696"/>
                  </a:lnTo>
                  <a:lnTo>
                    <a:pt x="191340" y="254452"/>
                  </a:lnTo>
                  <a:lnTo>
                    <a:pt x="190421" y="255495"/>
                  </a:lnTo>
                  <a:lnTo>
                    <a:pt x="193040" y="257609"/>
                  </a:lnTo>
                  <a:lnTo>
                    <a:pt x="194272" y="259347"/>
                  </a:lnTo>
                  <a:lnTo>
                    <a:pt x="195044" y="261513"/>
                  </a:lnTo>
                  <a:lnTo>
                    <a:pt x="196798" y="261337"/>
                  </a:lnTo>
                  <a:lnTo>
                    <a:pt x="196149" y="263767"/>
                  </a:lnTo>
                  <a:lnTo>
                    <a:pt x="195037" y="264636"/>
                  </a:lnTo>
                  <a:lnTo>
                    <a:pt x="194620" y="265887"/>
                  </a:lnTo>
                  <a:lnTo>
                    <a:pt x="195031" y="267442"/>
                  </a:lnTo>
                  <a:lnTo>
                    <a:pt x="194442" y="268948"/>
                  </a:lnTo>
                  <a:lnTo>
                    <a:pt x="192490" y="269088"/>
                  </a:lnTo>
                  <a:lnTo>
                    <a:pt x="191365" y="266999"/>
                  </a:lnTo>
                  <a:lnTo>
                    <a:pt x="189161" y="266285"/>
                  </a:lnTo>
                  <a:lnTo>
                    <a:pt x="188625" y="267658"/>
                  </a:lnTo>
                  <a:lnTo>
                    <a:pt x="187796" y="267950"/>
                  </a:lnTo>
                  <a:lnTo>
                    <a:pt x="187241" y="269932"/>
                  </a:lnTo>
                  <a:lnTo>
                    <a:pt x="185283" y="270954"/>
                  </a:lnTo>
                  <a:lnTo>
                    <a:pt x="183956" y="272655"/>
                  </a:lnTo>
                  <a:lnTo>
                    <a:pt x="182635" y="275663"/>
                  </a:lnTo>
                  <a:lnTo>
                    <a:pt x="181577" y="275978"/>
                  </a:lnTo>
                  <a:lnTo>
                    <a:pt x="180529" y="278594"/>
                  </a:lnTo>
                  <a:lnTo>
                    <a:pt x="181426" y="282037"/>
                  </a:lnTo>
                  <a:lnTo>
                    <a:pt x="180984" y="283436"/>
                  </a:lnTo>
                  <a:lnTo>
                    <a:pt x="182367" y="284209"/>
                  </a:lnTo>
                  <a:lnTo>
                    <a:pt x="183780" y="284166"/>
                  </a:lnTo>
                  <a:lnTo>
                    <a:pt x="186070" y="283082"/>
                  </a:lnTo>
                  <a:lnTo>
                    <a:pt x="186653" y="283838"/>
                  </a:lnTo>
                  <a:lnTo>
                    <a:pt x="187078" y="287669"/>
                  </a:lnTo>
                  <a:lnTo>
                    <a:pt x="182864" y="290895"/>
                  </a:lnTo>
                  <a:lnTo>
                    <a:pt x="181552" y="292287"/>
                  </a:lnTo>
                  <a:lnTo>
                    <a:pt x="181473" y="293218"/>
                  </a:lnTo>
                  <a:lnTo>
                    <a:pt x="180392" y="293478"/>
                  </a:lnTo>
                  <a:lnTo>
                    <a:pt x="178962" y="295519"/>
                  </a:lnTo>
                  <a:lnTo>
                    <a:pt x="179464" y="297651"/>
                  </a:lnTo>
                  <a:lnTo>
                    <a:pt x="179405" y="298291"/>
                  </a:lnTo>
                  <a:lnTo>
                    <a:pt x="176732" y="298659"/>
                  </a:lnTo>
                  <a:lnTo>
                    <a:pt x="175198" y="301075"/>
                  </a:lnTo>
                  <a:lnTo>
                    <a:pt x="173005" y="301669"/>
                  </a:lnTo>
                  <a:lnTo>
                    <a:pt x="172363" y="302469"/>
                  </a:lnTo>
                  <a:lnTo>
                    <a:pt x="170685" y="302650"/>
                  </a:lnTo>
                  <a:lnTo>
                    <a:pt x="170130" y="302069"/>
                  </a:lnTo>
                  <a:lnTo>
                    <a:pt x="167173" y="303086"/>
                  </a:lnTo>
                  <a:lnTo>
                    <a:pt x="166664" y="304320"/>
                  </a:lnTo>
                  <a:lnTo>
                    <a:pt x="165612" y="304341"/>
                  </a:lnTo>
                  <a:lnTo>
                    <a:pt x="164146" y="305629"/>
                  </a:lnTo>
                  <a:lnTo>
                    <a:pt x="164214" y="308076"/>
                  </a:lnTo>
                  <a:lnTo>
                    <a:pt x="165988" y="309119"/>
                  </a:lnTo>
                  <a:lnTo>
                    <a:pt x="167083" y="310848"/>
                  </a:lnTo>
                  <a:lnTo>
                    <a:pt x="166395" y="312186"/>
                  </a:lnTo>
                  <a:lnTo>
                    <a:pt x="164075" y="312706"/>
                  </a:lnTo>
                  <a:lnTo>
                    <a:pt x="162687" y="315364"/>
                  </a:lnTo>
                  <a:lnTo>
                    <a:pt x="162617" y="316830"/>
                  </a:lnTo>
                  <a:lnTo>
                    <a:pt x="160671" y="316806"/>
                  </a:lnTo>
                  <a:lnTo>
                    <a:pt x="159609" y="317269"/>
                  </a:lnTo>
                  <a:lnTo>
                    <a:pt x="159784" y="320469"/>
                  </a:lnTo>
                  <a:lnTo>
                    <a:pt x="158376" y="323511"/>
                  </a:lnTo>
                  <a:lnTo>
                    <a:pt x="159087" y="324106"/>
                  </a:lnTo>
                  <a:lnTo>
                    <a:pt x="159783" y="326610"/>
                  </a:lnTo>
                  <a:lnTo>
                    <a:pt x="159223" y="327772"/>
                  </a:lnTo>
                  <a:lnTo>
                    <a:pt x="158142" y="327846"/>
                  </a:lnTo>
                  <a:lnTo>
                    <a:pt x="158095" y="330047"/>
                  </a:lnTo>
                  <a:lnTo>
                    <a:pt x="156761" y="330512"/>
                  </a:lnTo>
                  <a:lnTo>
                    <a:pt x="156215" y="332951"/>
                  </a:lnTo>
                  <a:lnTo>
                    <a:pt x="156982" y="332919"/>
                  </a:lnTo>
                  <a:lnTo>
                    <a:pt x="156533" y="334263"/>
                  </a:lnTo>
                  <a:lnTo>
                    <a:pt x="157148" y="336714"/>
                  </a:lnTo>
                  <a:lnTo>
                    <a:pt x="155897" y="337594"/>
                  </a:lnTo>
                  <a:lnTo>
                    <a:pt x="156257" y="338566"/>
                  </a:lnTo>
                  <a:lnTo>
                    <a:pt x="155286" y="340219"/>
                  </a:lnTo>
                  <a:lnTo>
                    <a:pt x="156264" y="343737"/>
                  </a:lnTo>
                  <a:lnTo>
                    <a:pt x="154877" y="345899"/>
                  </a:lnTo>
                  <a:lnTo>
                    <a:pt x="152329" y="346324"/>
                  </a:lnTo>
                  <a:lnTo>
                    <a:pt x="152504" y="347634"/>
                  </a:lnTo>
                  <a:lnTo>
                    <a:pt x="151318" y="349765"/>
                  </a:lnTo>
                  <a:lnTo>
                    <a:pt x="149440" y="350094"/>
                  </a:lnTo>
                  <a:lnTo>
                    <a:pt x="148739" y="351050"/>
                  </a:lnTo>
                  <a:lnTo>
                    <a:pt x="147432" y="350811"/>
                  </a:lnTo>
                  <a:lnTo>
                    <a:pt x="146471" y="351647"/>
                  </a:lnTo>
                  <a:lnTo>
                    <a:pt x="146354" y="353970"/>
                  </a:lnTo>
                  <a:lnTo>
                    <a:pt x="146439" y="355620"/>
                  </a:lnTo>
                  <a:lnTo>
                    <a:pt x="147776" y="355679"/>
                  </a:lnTo>
                  <a:lnTo>
                    <a:pt x="148582" y="357326"/>
                  </a:lnTo>
                  <a:lnTo>
                    <a:pt x="147658" y="358339"/>
                  </a:lnTo>
                  <a:lnTo>
                    <a:pt x="148049" y="359925"/>
                  </a:lnTo>
                  <a:lnTo>
                    <a:pt x="149865" y="360469"/>
                  </a:lnTo>
                  <a:lnTo>
                    <a:pt x="150224" y="362152"/>
                  </a:lnTo>
                  <a:lnTo>
                    <a:pt x="151150" y="362872"/>
                  </a:lnTo>
                  <a:lnTo>
                    <a:pt x="149193" y="363821"/>
                  </a:lnTo>
                  <a:lnTo>
                    <a:pt x="147633" y="365029"/>
                  </a:lnTo>
                  <a:lnTo>
                    <a:pt x="148170" y="366786"/>
                  </a:lnTo>
                  <a:lnTo>
                    <a:pt x="149282" y="367016"/>
                  </a:lnTo>
                  <a:lnTo>
                    <a:pt x="150431" y="368252"/>
                  </a:lnTo>
                  <a:lnTo>
                    <a:pt x="150441" y="369392"/>
                  </a:lnTo>
                  <a:lnTo>
                    <a:pt x="148235" y="368082"/>
                  </a:lnTo>
                  <a:lnTo>
                    <a:pt x="147415" y="369293"/>
                  </a:lnTo>
                  <a:lnTo>
                    <a:pt x="148853" y="370871"/>
                  </a:lnTo>
                  <a:lnTo>
                    <a:pt x="147944" y="371191"/>
                  </a:lnTo>
                  <a:lnTo>
                    <a:pt x="148394" y="373571"/>
                  </a:lnTo>
                  <a:lnTo>
                    <a:pt x="149594" y="374331"/>
                  </a:lnTo>
                  <a:lnTo>
                    <a:pt x="148915" y="375528"/>
                  </a:lnTo>
                  <a:lnTo>
                    <a:pt x="147513" y="375699"/>
                  </a:lnTo>
                  <a:lnTo>
                    <a:pt x="146141" y="373468"/>
                  </a:lnTo>
                  <a:lnTo>
                    <a:pt x="144454" y="372839"/>
                  </a:lnTo>
                  <a:lnTo>
                    <a:pt x="143485" y="373999"/>
                  </a:lnTo>
                  <a:lnTo>
                    <a:pt x="143208" y="376366"/>
                  </a:lnTo>
                  <a:lnTo>
                    <a:pt x="141765" y="376112"/>
                  </a:lnTo>
                  <a:lnTo>
                    <a:pt x="142362" y="377820"/>
                  </a:lnTo>
                  <a:lnTo>
                    <a:pt x="141495" y="378365"/>
                  </a:lnTo>
                  <a:lnTo>
                    <a:pt x="140658" y="380984"/>
                  </a:lnTo>
                  <a:lnTo>
                    <a:pt x="141385" y="382348"/>
                  </a:lnTo>
                  <a:lnTo>
                    <a:pt x="140127" y="384076"/>
                  </a:lnTo>
                  <a:lnTo>
                    <a:pt x="141659" y="387443"/>
                  </a:lnTo>
                  <a:lnTo>
                    <a:pt x="143324" y="387385"/>
                  </a:lnTo>
                  <a:lnTo>
                    <a:pt x="142776" y="389350"/>
                  </a:lnTo>
                  <a:lnTo>
                    <a:pt x="141440" y="389243"/>
                  </a:lnTo>
                  <a:lnTo>
                    <a:pt x="142682" y="392541"/>
                  </a:lnTo>
                  <a:lnTo>
                    <a:pt x="144053" y="394395"/>
                  </a:lnTo>
                  <a:lnTo>
                    <a:pt x="145529" y="395740"/>
                  </a:lnTo>
                  <a:lnTo>
                    <a:pt x="145789" y="397202"/>
                  </a:lnTo>
                  <a:lnTo>
                    <a:pt x="144233" y="397329"/>
                  </a:lnTo>
                  <a:lnTo>
                    <a:pt x="141931" y="396927"/>
                  </a:lnTo>
                  <a:lnTo>
                    <a:pt x="140278" y="398131"/>
                  </a:lnTo>
                  <a:lnTo>
                    <a:pt x="138654" y="398679"/>
                  </a:lnTo>
                  <a:lnTo>
                    <a:pt x="135564" y="398349"/>
                  </a:lnTo>
                  <a:lnTo>
                    <a:pt x="135061" y="397408"/>
                  </a:lnTo>
                  <a:lnTo>
                    <a:pt x="135502" y="395653"/>
                  </a:lnTo>
                  <a:lnTo>
                    <a:pt x="134635" y="394287"/>
                  </a:lnTo>
                  <a:lnTo>
                    <a:pt x="130592" y="392773"/>
                  </a:lnTo>
                  <a:lnTo>
                    <a:pt x="129659" y="393545"/>
                  </a:lnTo>
                  <a:lnTo>
                    <a:pt x="128150" y="393260"/>
                  </a:lnTo>
                  <a:lnTo>
                    <a:pt x="127425" y="391591"/>
                  </a:lnTo>
                  <a:lnTo>
                    <a:pt x="127212" y="388800"/>
                  </a:lnTo>
                  <a:lnTo>
                    <a:pt x="125795" y="388148"/>
                  </a:lnTo>
                  <a:lnTo>
                    <a:pt x="124097" y="386427"/>
                  </a:lnTo>
                  <a:lnTo>
                    <a:pt x="123618" y="384919"/>
                  </a:lnTo>
                  <a:lnTo>
                    <a:pt x="122214" y="383291"/>
                  </a:lnTo>
                  <a:lnTo>
                    <a:pt x="120423" y="382931"/>
                  </a:lnTo>
                  <a:lnTo>
                    <a:pt x="117975" y="381064"/>
                  </a:lnTo>
                  <a:lnTo>
                    <a:pt x="116465" y="382365"/>
                  </a:lnTo>
                  <a:lnTo>
                    <a:pt x="115444" y="382335"/>
                  </a:lnTo>
                  <a:lnTo>
                    <a:pt x="114477" y="385126"/>
                  </a:lnTo>
                  <a:lnTo>
                    <a:pt x="113225" y="384142"/>
                  </a:lnTo>
                  <a:lnTo>
                    <a:pt x="111150" y="383463"/>
                  </a:lnTo>
                  <a:lnTo>
                    <a:pt x="109343" y="383779"/>
                  </a:lnTo>
                  <a:lnTo>
                    <a:pt x="108084" y="385562"/>
                  </a:lnTo>
                  <a:lnTo>
                    <a:pt x="105873" y="385732"/>
                  </a:lnTo>
                  <a:lnTo>
                    <a:pt x="103282" y="386792"/>
                  </a:lnTo>
                  <a:lnTo>
                    <a:pt x="103977" y="388163"/>
                  </a:lnTo>
                  <a:lnTo>
                    <a:pt x="102286" y="387943"/>
                  </a:lnTo>
                  <a:lnTo>
                    <a:pt x="97629" y="389438"/>
                  </a:lnTo>
                  <a:lnTo>
                    <a:pt x="96800" y="387684"/>
                  </a:lnTo>
                  <a:lnTo>
                    <a:pt x="94769" y="387509"/>
                  </a:lnTo>
                  <a:lnTo>
                    <a:pt x="93027" y="389768"/>
                  </a:lnTo>
                  <a:lnTo>
                    <a:pt x="90081" y="389469"/>
                  </a:lnTo>
                  <a:lnTo>
                    <a:pt x="88563" y="390720"/>
                  </a:lnTo>
                  <a:lnTo>
                    <a:pt x="87380" y="390011"/>
                  </a:lnTo>
                  <a:lnTo>
                    <a:pt x="85636" y="390283"/>
                  </a:lnTo>
                  <a:lnTo>
                    <a:pt x="85138" y="394055"/>
                  </a:lnTo>
                  <a:lnTo>
                    <a:pt x="83917" y="396780"/>
                  </a:lnTo>
                  <a:lnTo>
                    <a:pt x="83025" y="397263"/>
                  </a:lnTo>
                  <a:lnTo>
                    <a:pt x="81583" y="394444"/>
                  </a:lnTo>
                  <a:lnTo>
                    <a:pt x="80275" y="395445"/>
                  </a:lnTo>
                  <a:lnTo>
                    <a:pt x="78848" y="394243"/>
                  </a:lnTo>
                  <a:lnTo>
                    <a:pt x="77369" y="393714"/>
                  </a:lnTo>
                  <a:lnTo>
                    <a:pt x="76581" y="394221"/>
                  </a:lnTo>
                  <a:lnTo>
                    <a:pt x="75531" y="393484"/>
                  </a:lnTo>
                  <a:lnTo>
                    <a:pt x="74240" y="393755"/>
                  </a:lnTo>
                  <a:lnTo>
                    <a:pt x="74258" y="397258"/>
                  </a:lnTo>
                  <a:lnTo>
                    <a:pt x="73346" y="397850"/>
                  </a:lnTo>
                  <a:lnTo>
                    <a:pt x="72478" y="399823"/>
                  </a:lnTo>
                  <a:lnTo>
                    <a:pt x="71278" y="398942"/>
                  </a:lnTo>
                  <a:lnTo>
                    <a:pt x="69910" y="395767"/>
                  </a:lnTo>
                  <a:lnTo>
                    <a:pt x="68205" y="396698"/>
                  </a:lnTo>
                  <a:lnTo>
                    <a:pt x="67289" y="396325"/>
                  </a:lnTo>
                  <a:lnTo>
                    <a:pt x="66256" y="397175"/>
                  </a:lnTo>
                  <a:lnTo>
                    <a:pt x="65240" y="398976"/>
                  </a:lnTo>
                  <a:lnTo>
                    <a:pt x="62293" y="398639"/>
                  </a:lnTo>
                  <a:lnTo>
                    <a:pt x="61482" y="397503"/>
                  </a:lnTo>
                  <a:lnTo>
                    <a:pt x="59322" y="399256"/>
                  </a:lnTo>
                  <a:lnTo>
                    <a:pt x="57952" y="399651"/>
                  </a:lnTo>
                  <a:lnTo>
                    <a:pt x="57339" y="400913"/>
                  </a:lnTo>
                  <a:lnTo>
                    <a:pt x="55582" y="401763"/>
                  </a:lnTo>
                  <a:lnTo>
                    <a:pt x="52987" y="401546"/>
                  </a:lnTo>
                  <a:lnTo>
                    <a:pt x="53052" y="399654"/>
                  </a:lnTo>
                  <a:lnTo>
                    <a:pt x="52236" y="399312"/>
                  </a:lnTo>
                  <a:lnTo>
                    <a:pt x="52212" y="397167"/>
                  </a:lnTo>
                  <a:lnTo>
                    <a:pt x="49891" y="395698"/>
                  </a:lnTo>
                  <a:lnTo>
                    <a:pt x="46933" y="396450"/>
                  </a:lnTo>
                  <a:lnTo>
                    <a:pt x="45835" y="394617"/>
                  </a:lnTo>
                  <a:lnTo>
                    <a:pt x="45751" y="393307"/>
                  </a:lnTo>
                  <a:lnTo>
                    <a:pt x="43738" y="391704"/>
                  </a:lnTo>
                  <a:lnTo>
                    <a:pt x="42009" y="391780"/>
                  </a:lnTo>
                  <a:lnTo>
                    <a:pt x="39573" y="390928"/>
                  </a:lnTo>
                  <a:lnTo>
                    <a:pt x="38332" y="391425"/>
                  </a:lnTo>
                  <a:lnTo>
                    <a:pt x="39355" y="390660"/>
                  </a:lnTo>
                  <a:lnTo>
                    <a:pt x="38028" y="388824"/>
                  </a:lnTo>
                  <a:lnTo>
                    <a:pt x="39429" y="388002"/>
                  </a:lnTo>
                  <a:lnTo>
                    <a:pt x="40637" y="388400"/>
                  </a:lnTo>
                  <a:lnTo>
                    <a:pt x="41959" y="387748"/>
                  </a:lnTo>
                  <a:lnTo>
                    <a:pt x="43672" y="387779"/>
                  </a:lnTo>
                  <a:lnTo>
                    <a:pt x="45094" y="387025"/>
                  </a:lnTo>
                  <a:lnTo>
                    <a:pt x="45401" y="385663"/>
                  </a:lnTo>
                  <a:lnTo>
                    <a:pt x="47160" y="385196"/>
                  </a:lnTo>
                  <a:lnTo>
                    <a:pt x="48705" y="384141"/>
                  </a:lnTo>
                  <a:lnTo>
                    <a:pt x="49094" y="383115"/>
                  </a:lnTo>
                  <a:lnTo>
                    <a:pt x="48585" y="381971"/>
                  </a:lnTo>
                  <a:lnTo>
                    <a:pt x="49132" y="380039"/>
                  </a:lnTo>
                  <a:lnTo>
                    <a:pt x="51407" y="376275"/>
                  </a:lnTo>
                  <a:lnTo>
                    <a:pt x="53027" y="375095"/>
                  </a:lnTo>
                  <a:lnTo>
                    <a:pt x="53142" y="374033"/>
                  </a:lnTo>
                  <a:lnTo>
                    <a:pt x="52236" y="372587"/>
                  </a:lnTo>
                  <a:lnTo>
                    <a:pt x="52969" y="371507"/>
                  </a:lnTo>
                  <a:lnTo>
                    <a:pt x="52608" y="369881"/>
                  </a:lnTo>
                  <a:lnTo>
                    <a:pt x="54144" y="369547"/>
                  </a:lnTo>
                  <a:lnTo>
                    <a:pt x="54352" y="368393"/>
                  </a:lnTo>
                  <a:lnTo>
                    <a:pt x="56598" y="367707"/>
                  </a:lnTo>
                  <a:lnTo>
                    <a:pt x="56450" y="366697"/>
                  </a:lnTo>
                  <a:lnTo>
                    <a:pt x="57978" y="366043"/>
                  </a:lnTo>
                  <a:lnTo>
                    <a:pt x="59673" y="366441"/>
                  </a:lnTo>
                  <a:lnTo>
                    <a:pt x="60366" y="364710"/>
                  </a:lnTo>
                  <a:lnTo>
                    <a:pt x="61388" y="364826"/>
                  </a:lnTo>
                  <a:lnTo>
                    <a:pt x="61931" y="362928"/>
                  </a:lnTo>
                  <a:lnTo>
                    <a:pt x="63250" y="360960"/>
                  </a:lnTo>
                  <a:lnTo>
                    <a:pt x="65971" y="360547"/>
                  </a:lnTo>
                  <a:lnTo>
                    <a:pt x="68302" y="361220"/>
                  </a:lnTo>
                  <a:lnTo>
                    <a:pt x="69946" y="360010"/>
                  </a:lnTo>
                  <a:lnTo>
                    <a:pt x="69907" y="359292"/>
                  </a:lnTo>
                  <a:lnTo>
                    <a:pt x="71756" y="359072"/>
                  </a:lnTo>
                  <a:lnTo>
                    <a:pt x="74403" y="357884"/>
                  </a:lnTo>
                  <a:lnTo>
                    <a:pt x="74551" y="357359"/>
                  </a:lnTo>
                  <a:lnTo>
                    <a:pt x="74470" y="355703"/>
                  </a:lnTo>
                  <a:lnTo>
                    <a:pt x="73740" y="354950"/>
                  </a:lnTo>
                  <a:lnTo>
                    <a:pt x="72312" y="354921"/>
                  </a:lnTo>
                  <a:lnTo>
                    <a:pt x="71226" y="354212"/>
                  </a:lnTo>
                  <a:lnTo>
                    <a:pt x="71832" y="352659"/>
                  </a:lnTo>
                  <a:lnTo>
                    <a:pt x="71754" y="351353"/>
                  </a:lnTo>
                  <a:lnTo>
                    <a:pt x="72959" y="350780"/>
                  </a:lnTo>
                  <a:lnTo>
                    <a:pt x="74946" y="348921"/>
                  </a:lnTo>
                  <a:lnTo>
                    <a:pt x="74899" y="347050"/>
                  </a:lnTo>
                  <a:lnTo>
                    <a:pt x="73682" y="346384"/>
                  </a:lnTo>
                  <a:lnTo>
                    <a:pt x="73608" y="345098"/>
                  </a:lnTo>
                  <a:lnTo>
                    <a:pt x="71645" y="343679"/>
                  </a:lnTo>
                  <a:lnTo>
                    <a:pt x="69883" y="343348"/>
                  </a:lnTo>
                  <a:lnTo>
                    <a:pt x="68061" y="343503"/>
                  </a:lnTo>
                  <a:lnTo>
                    <a:pt x="66463" y="341113"/>
                  </a:lnTo>
                  <a:lnTo>
                    <a:pt x="65692" y="341034"/>
                  </a:lnTo>
                  <a:lnTo>
                    <a:pt x="65706" y="339161"/>
                  </a:lnTo>
                  <a:lnTo>
                    <a:pt x="63908" y="338105"/>
                  </a:lnTo>
                  <a:lnTo>
                    <a:pt x="61884" y="336958"/>
                  </a:lnTo>
                  <a:lnTo>
                    <a:pt x="59656" y="338262"/>
                  </a:lnTo>
                  <a:lnTo>
                    <a:pt x="59845" y="339258"/>
                  </a:lnTo>
                  <a:lnTo>
                    <a:pt x="57840" y="340192"/>
                  </a:lnTo>
                  <a:lnTo>
                    <a:pt x="55921" y="339137"/>
                  </a:lnTo>
                  <a:lnTo>
                    <a:pt x="55326" y="339877"/>
                  </a:lnTo>
                  <a:lnTo>
                    <a:pt x="54770" y="342159"/>
                  </a:lnTo>
                  <a:lnTo>
                    <a:pt x="53026" y="342840"/>
                  </a:lnTo>
                  <a:lnTo>
                    <a:pt x="51731" y="344051"/>
                  </a:lnTo>
                  <a:lnTo>
                    <a:pt x="47355" y="342526"/>
                  </a:lnTo>
                  <a:lnTo>
                    <a:pt x="46803" y="342840"/>
                  </a:lnTo>
                  <a:lnTo>
                    <a:pt x="46917" y="344751"/>
                  </a:lnTo>
                  <a:lnTo>
                    <a:pt x="46128" y="345268"/>
                  </a:lnTo>
                  <a:lnTo>
                    <a:pt x="44540" y="345099"/>
                  </a:lnTo>
                  <a:lnTo>
                    <a:pt x="43644" y="345767"/>
                  </a:lnTo>
                  <a:lnTo>
                    <a:pt x="42293" y="345241"/>
                  </a:lnTo>
                  <a:lnTo>
                    <a:pt x="40305" y="345314"/>
                  </a:lnTo>
                  <a:lnTo>
                    <a:pt x="39587" y="344025"/>
                  </a:lnTo>
                  <a:lnTo>
                    <a:pt x="38688" y="344752"/>
                  </a:lnTo>
                  <a:lnTo>
                    <a:pt x="37294" y="344297"/>
                  </a:lnTo>
                  <a:lnTo>
                    <a:pt x="35541" y="344665"/>
                  </a:lnTo>
                  <a:lnTo>
                    <a:pt x="33765" y="345656"/>
                  </a:lnTo>
                  <a:lnTo>
                    <a:pt x="32462" y="346993"/>
                  </a:lnTo>
                  <a:lnTo>
                    <a:pt x="30689" y="346839"/>
                  </a:lnTo>
                  <a:lnTo>
                    <a:pt x="29662" y="348741"/>
                  </a:lnTo>
                  <a:lnTo>
                    <a:pt x="28036" y="346632"/>
                  </a:lnTo>
                  <a:lnTo>
                    <a:pt x="29937" y="343921"/>
                  </a:lnTo>
                  <a:lnTo>
                    <a:pt x="28983" y="343251"/>
                  </a:lnTo>
                  <a:lnTo>
                    <a:pt x="30401" y="341804"/>
                  </a:lnTo>
                  <a:lnTo>
                    <a:pt x="28577" y="339263"/>
                  </a:lnTo>
                  <a:lnTo>
                    <a:pt x="27604" y="338374"/>
                  </a:lnTo>
                  <a:lnTo>
                    <a:pt x="26015" y="337246"/>
                  </a:lnTo>
                  <a:lnTo>
                    <a:pt x="27290" y="335847"/>
                  </a:lnTo>
                  <a:lnTo>
                    <a:pt x="26967" y="335038"/>
                  </a:lnTo>
                  <a:lnTo>
                    <a:pt x="24653" y="334442"/>
                  </a:lnTo>
                  <a:lnTo>
                    <a:pt x="23555" y="335207"/>
                  </a:lnTo>
                  <a:lnTo>
                    <a:pt x="23246" y="333954"/>
                  </a:lnTo>
                  <a:lnTo>
                    <a:pt x="24353" y="332525"/>
                  </a:lnTo>
                  <a:lnTo>
                    <a:pt x="24103" y="330722"/>
                  </a:lnTo>
                  <a:lnTo>
                    <a:pt x="24540" y="329387"/>
                  </a:lnTo>
                  <a:lnTo>
                    <a:pt x="26079" y="328346"/>
                  </a:lnTo>
                  <a:lnTo>
                    <a:pt x="26641" y="326800"/>
                  </a:lnTo>
                  <a:lnTo>
                    <a:pt x="25783" y="325886"/>
                  </a:lnTo>
                  <a:lnTo>
                    <a:pt x="26014" y="324036"/>
                  </a:lnTo>
                  <a:lnTo>
                    <a:pt x="24348" y="323142"/>
                  </a:lnTo>
                  <a:lnTo>
                    <a:pt x="23242" y="319765"/>
                  </a:lnTo>
                  <a:lnTo>
                    <a:pt x="21552" y="316791"/>
                  </a:lnTo>
                  <a:lnTo>
                    <a:pt x="21654" y="314700"/>
                  </a:lnTo>
                  <a:lnTo>
                    <a:pt x="21895" y="314077"/>
                  </a:lnTo>
                  <a:lnTo>
                    <a:pt x="24642" y="311397"/>
                  </a:lnTo>
                  <a:lnTo>
                    <a:pt x="24576" y="310004"/>
                  </a:lnTo>
                  <a:lnTo>
                    <a:pt x="25258" y="308736"/>
                  </a:lnTo>
                  <a:lnTo>
                    <a:pt x="25179" y="307371"/>
                  </a:lnTo>
                  <a:lnTo>
                    <a:pt x="26542" y="305483"/>
                  </a:lnTo>
                  <a:lnTo>
                    <a:pt x="27757" y="304737"/>
                  </a:lnTo>
                  <a:lnTo>
                    <a:pt x="28914" y="303158"/>
                  </a:lnTo>
                  <a:lnTo>
                    <a:pt x="28498" y="301315"/>
                  </a:lnTo>
                  <a:lnTo>
                    <a:pt x="29114" y="299916"/>
                  </a:lnTo>
                  <a:lnTo>
                    <a:pt x="28427" y="297544"/>
                  </a:lnTo>
                  <a:lnTo>
                    <a:pt x="28908" y="296891"/>
                  </a:lnTo>
                  <a:lnTo>
                    <a:pt x="27679" y="295263"/>
                  </a:lnTo>
                  <a:lnTo>
                    <a:pt x="27640" y="294446"/>
                  </a:lnTo>
                  <a:lnTo>
                    <a:pt x="28900" y="293345"/>
                  </a:lnTo>
                  <a:lnTo>
                    <a:pt x="29356" y="291364"/>
                  </a:lnTo>
                  <a:lnTo>
                    <a:pt x="30040" y="290532"/>
                  </a:lnTo>
                  <a:lnTo>
                    <a:pt x="31580" y="289975"/>
                  </a:lnTo>
                  <a:lnTo>
                    <a:pt x="32593" y="290846"/>
                  </a:lnTo>
                  <a:lnTo>
                    <a:pt x="33965" y="290624"/>
                  </a:lnTo>
                  <a:lnTo>
                    <a:pt x="34821" y="289572"/>
                  </a:lnTo>
                  <a:lnTo>
                    <a:pt x="34083" y="288427"/>
                  </a:lnTo>
                  <a:lnTo>
                    <a:pt x="38099" y="286784"/>
                  </a:lnTo>
                  <a:lnTo>
                    <a:pt x="39250" y="286921"/>
                  </a:lnTo>
                  <a:lnTo>
                    <a:pt x="42366" y="284716"/>
                  </a:lnTo>
                  <a:lnTo>
                    <a:pt x="41156" y="283551"/>
                  </a:lnTo>
                  <a:lnTo>
                    <a:pt x="42040" y="282735"/>
                  </a:lnTo>
                  <a:lnTo>
                    <a:pt x="41047" y="281082"/>
                  </a:lnTo>
                  <a:lnTo>
                    <a:pt x="39466" y="281542"/>
                  </a:lnTo>
                  <a:lnTo>
                    <a:pt x="38759" y="280275"/>
                  </a:lnTo>
                  <a:lnTo>
                    <a:pt x="36220" y="281073"/>
                  </a:lnTo>
                  <a:lnTo>
                    <a:pt x="33605" y="282287"/>
                  </a:lnTo>
                  <a:lnTo>
                    <a:pt x="32785" y="283570"/>
                  </a:lnTo>
                  <a:lnTo>
                    <a:pt x="30891" y="283729"/>
                  </a:lnTo>
                  <a:lnTo>
                    <a:pt x="29724" y="282924"/>
                  </a:lnTo>
                  <a:lnTo>
                    <a:pt x="27955" y="282443"/>
                  </a:lnTo>
                  <a:lnTo>
                    <a:pt x="24702" y="284802"/>
                  </a:lnTo>
                  <a:lnTo>
                    <a:pt x="23536" y="283878"/>
                  </a:lnTo>
                  <a:lnTo>
                    <a:pt x="23639" y="282398"/>
                  </a:lnTo>
                  <a:lnTo>
                    <a:pt x="25176" y="281147"/>
                  </a:lnTo>
                  <a:lnTo>
                    <a:pt x="25743" y="278607"/>
                  </a:lnTo>
                  <a:lnTo>
                    <a:pt x="28976" y="276574"/>
                  </a:lnTo>
                  <a:lnTo>
                    <a:pt x="28458" y="275383"/>
                  </a:lnTo>
                  <a:lnTo>
                    <a:pt x="29777" y="273494"/>
                  </a:lnTo>
                  <a:lnTo>
                    <a:pt x="29382" y="272505"/>
                  </a:lnTo>
                  <a:lnTo>
                    <a:pt x="30149" y="271509"/>
                  </a:lnTo>
                  <a:lnTo>
                    <a:pt x="29140" y="269227"/>
                  </a:lnTo>
                  <a:lnTo>
                    <a:pt x="29854" y="267732"/>
                  </a:lnTo>
                  <a:lnTo>
                    <a:pt x="31108" y="266601"/>
                  </a:lnTo>
                  <a:lnTo>
                    <a:pt x="32789" y="266219"/>
                  </a:lnTo>
                  <a:lnTo>
                    <a:pt x="32910" y="263058"/>
                  </a:lnTo>
                  <a:lnTo>
                    <a:pt x="34135" y="261307"/>
                  </a:lnTo>
                  <a:lnTo>
                    <a:pt x="31763" y="261329"/>
                  </a:lnTo>
                  <a:lnTo>
                    <a:pt x="32501" y="259534"/>
                  </a:lnTo>
                  <a:lnTo>
                    <a:pt x="32635" y="258053"/>
                  </a:lnTo>
                  <a:lnTo>
                    <a:pt x="33897" y="255626"/>
                  </a:lnTo>
                  <a:lnTo>
                    <a:pt x="34039" y="254527"/>
                  </a:lnTo>
                  <a:lnTo>
                    <a:pt x="29825" y="254172"/>
                  </a:lnTo>
                  <a:lnTo>
                    <a:pt x="28361" y="253630"/>
                  </a:lnTo>
                  <a:lnTo>
                    <a:pt x="26863" y="251611"/>
                  </a:lnTo>
                  <a:lnTo>
                    <a:pt x="21087" y="251592"/>
                  </a:lnTo>
                  <a:lnTo>
                    <a:pt x="18611" y="248924"/>
                  </a:lnTo>
                  <a:lnTo>
                    <a:pt x="18126" y="248130"/>
                  </a:lnTo>
                  <a:lnTo>
                    <a:pt x="18185" y="245133"/>
                  </a:lnTo>
                  <a:lnTo>
                    <a:pt x="17866" y="244504"/>
                  </a:lnTo>
                  <a:lnTo>
                    <a:pt x="17678" y="240587"/>
                  </a:lnTo>
                  <a:lnTo>
                    <a:pt x="16968" y="239145"/>
                  </a:lnTo>
                  <a:lnTo>
                    <a:pt x="16532" y="237944"/>
                  </a:lnTo>
                  <a:lnTo>
                    <a:pt x="17962" y="236474"/>
                  </a:lnTo>
                  <a:lnTo>
                    <a:pt x="19218" y="234131"/>
                  </a:lnTo>
                  <a:lnTo>
                    <a:pt x="20161" y="234055"/>
                  </a:lnTo>
                  <a:lnTo>
                    <a:pt x="20117" y="231380"/>
                  </a:lnTo>
                  <a:lnTo>
                    <a:pt x="20811" y="229372"/>
                  </a:lnTo>
                  <a:lnTo>
                    <a:pt x="22367" y="227843"/>
                  </a:lnTo>
                  <a:lnTo>
                    <a:pt x="22047" y="226917"/>
                  </a:lnTo>
                  <a:lnTo>
                    <a:pt x="20189" y="226581"/>
                  </a:lnTo>
                  <a:lnTo>
                    <a:pt x="18833" y="224762"/>
                  </a:lnTo>
                  <a:lnTo>
                    <a:pt x="18306" y="222726"/>
                  </a:lnTo>
                  <a:lnTo>
                    <a:pt x="17329" y="222858"/>
                  </a:lnTo>
                  <a:lnTo>
                    <a:pt x="16707" y="221545"/>
                  </a:lnTo>
                  <a:lnTo>
                    <a:pt x="15300" y="220699"/>
                  </a:lnTo>
                  <a:lnTo>
                    <a:pt x="14716" y="217044"/>
                  </a:lnTo>
                  <a:lnTo>
                    <a:pt x="12934" y="217808"/>
                  </a:lnTo>
                  <a:lnTo>
                    <a:pt x="12416" y="217140"/>
                  </a:lnTo>
                  <a:lnTo>
                    <a:pt x="12615" y="215107"/>
                  </a:lnTo>
                  <a:lnTo>
                    <a:pt x="12894" y="214210"/>
                  </a:lnTo>
                  <a:lnTo>
                    <a:pt x="15172" y="211538"/>
                  </a:lnTo>
                  <a:lnTo>
                    <a:pt x="15707" y="210193"/>
                  </a:lnTo>
                  <a:lnTo>
                    <a:pt x="17266" y="208071"/>
                  </a:lnTo>
                  <a:lnTo>
                    <a:pt x="18084" y="204714"/>
                  </a:lnTo>
                  <a:lnTo>
                    <a:pt x="18848" y="203586"/>
                  </a:lnTo>
                  <a:lnTo>
                    <a:pt x="17747" y="202114"/>
                  </a:lnTo>
                  <a:lnTo>
                    <a:pt x="18925" y="199124"/>
                  </a:lnTo>
                  <a:lnTo>
                    <a:pt x="18906" y="196378"/>
                  </a:lnTo>
                  <a:lnTo>
                    <a:pt x="15699" y="197832"/>
                  </a:lnTo>
                  <a:lnTo>
                    <a:pt x="14925" y="197571"/>
                  </a:lnTo>
                  <a:lnTo>
                    <a:pt x="11833" y="198119"/>
                  </a:lnTo>
                  <a:lnTo>
                    <a:pt x="10592" y="198993"/>
                  </a:lnTo>
                  <a:lnTo>
                    <a:pt x="9250" y="198973"/>
                  </a:lnTo>
                  <a:lnTo>
                    <a:pt x="7772" y="200191"/>
                  </a:lnTo>
                  <a:lnTo>
                    <a:pt x="6001" y="200099"/>
                  </a:lnTo>
                  <a:lnTo>
                    <a:pt x="5072" y="199076"/>
                  </a:lnTo>
                  <a:lnTo>
                    <a:pt x="2436" y="199220"/>
                  </a:lnTo>
                  <a:lnTo>
                    <a:pt x="1646" y="197769"/>
                  </a:lnTo>
                  <a:lnTo>
                    <a:pt x="1535" y="196312"/>
                  </a:lnTo>
                  <a:lnTo>
                    <a:pt x="2940" y="194607"/>
                  </a:lnTo>
                  <a:lnTo>
                    <a:pt x="1217" y="193214"/>
                  </a:lnTo>
                  <a:lnTo>
                    <a:pt x="1340" y="191661"/>
                  </a:lnTo>
                  <a:lnTo>
                    <a:pt x="848" y="190374"/>
                  </a:lnTo>
                  <a:lnTo>
                    <a:pt x="2286" y="189705"/>
                  </a:lnTo>
                  <a:lnTo>
                    <a:pt x="3100" y="188223"/>
                  </a:lnTo>
                  <a:lnTo>
                    <a:pt x="2034" y="187031"/>
                  </a:lnTo>
                  <a:lnTo>
                    <a:pt x="293" y="186299"/>
                  </a:lnTo>
                  <a:lnTo>
                    <a:pt x="0" y="184820"/>
                  </a:lnTo>
                  <a:lnTo>
                    <a:pt x="1471" y="181876"/>
                  </a:lnTo>
                  <a:lnTo>
                    <a:pt x="1723" y="180587"/>
                  </a:lnTo>
                  <a:lnTo>
                    <a:pt x="1829" y="179031"/>
                  </a:lnTo>
                  <a:lnTo>
                    <a:pt x="2611" y="177849"/>
                  </a:lnTo>
                  <a:lnTo>
                    <a:pt x="5170" y="175665"/>
                  </a:lnTo>
                  <a:lnTo>
                    <a:pt x="5843" y="174017"/>
                  </a:lnTo>
                  <a:lnTo>
                    <a:pt x="7565" y="172236"/>
                  </a:lnTo>
                  <a:lnTo>
                    <a:pt x="7724" y="170677"/>
                  </a:lnTo>
                  <a:lnTo>
                    <a:pt x="9791" y="168269"/>
                  </a:lnTo>
                  <a:lnTo>
                    <a:pt x="11850" y="166474"/>
                  </a:lnTo>
                  <a:lnTo>
                    <a:pt x="12006" y="164036"/>
                  </a:lnTo>
                  <a:lnTo>
                    <a:pt x="11406" y="162068"/>
                  </a:lnTo>
                  <a:lnTo>
                    <a:pt x="9908" y="161494"/>
                  </a:lnTo>
                  <a:lnTo>
                    <a:pt x="9738" y="160293"/>
                  </a:lnTo>
                  <a:lnTo>
                    <a:pt x="11220" y="156675"/>
                  </a:lnTo>
                  <a:lnTo>
                    <a:pt x="12253" y="155482"/>
                  </a:lnTo>
                  <a:lnTo>
                    <a:pt x="13749" y="155195"/>
                  </a:lnTo>
                  <a:lnTo>
                    <a:pt x="14411" y="153820"/>
                  </a:lnTo>
                  <a:lnTo>
                    <a:pt x="17137" y="153985"/>
                  </a:lnTo>
                  <a:lnTo>
                    <a:pt x="18077" y="151807"/>
                  </a:lnTo>
                  <a:lnTo>
                    <a:pt x="20676" y="152829"/>
                  </a:lnTo>
                  <a:lnTo>
                    <a:pt x="21683" y="152401"/>
                  </a:lnTo>
                  <a:lnTo>
                    <a:pt x="22950" y="150560"/>
                  </a:lnTo>
                  <a:lnTo>
                    <a:pt x="24645" y="150835"/>
                  </a:lnTo>
                  <a:lnTo>
                    <a:pt x="24736" y="149062"/>
                  </a:lnTo>
                  <a:lnTo>
                    <a:pt x="28855" y="148920"/>
                  </a:lnTo>
                  <a:lnTo>
                    <a:pt x="30001" y="148066"/>
                  </a:lnTo>
                  <a:lnTo>
                    <a:pt x="30094" y="147727"/>
                  </a:lnTo>
                  <a:lnTo>
                    <a:pt x="28200" y="144496"/>
                  </a:lnTo>
                  <a:lnTo>
                    <a:pt x="27609" y="141935"/>
                  </a:lnTo>
                  <a:lnTo>
                    <a:pt x="26615" y="140235"/>
                  </a:lnTo>
                  <a:lnTo>
                    <a:pt x="27879" y="139246"/>
                  </a:lnTo>
                  <a:lnTo>
                    <a:pt x="31494" y="139506"/>
                  </a:lnTo>
                  <a:lnTo>
                    <a:pt x="33852" y="138791"/>
                  </a:lnTo>
                  <a:lnTo>
                    <a:pt x="33936" y="137332"/>
                  </a:lnTo>
                  <a:lnTo>
                    <a:pt x="34876" y="136495"/>
                  </a:lnTo>
                  <a:lnTo>
                    <a:pt x="36410" y="133977"/>
                  </a:lnTo>
                  <a:lnTo>
                    <a:pt x="38065" y="133557"/>
                  </a:lnTo>
                  <a:lnTo>
                    <a:pt x="39899" y="132176"/>
                  </a:lnTo>
                  <a:lnTo>
                    <a:pt x="39835" y="130850"/>
                  </a:lnTo>
                  <a:lnTo>
                    <a:pt x="40965" y="130611"/>
                  </a:lnTo>
                  <a:lnTo>
                    <a:pt x="43438" y="128654"/>
                  </a:lnTo>
                  <a:lnTo>
                    <a:pt x="42990" y="127406"/>
                  </a:lnTo>
                  <a:lnTo>
                    <a:pt x="43827" y="126125"/>
                  </a:lnTo>
                  <a:lnTo>
                    <a:pt x="43784" y="124602"/>
                  </a:lnTo>
                  <a:lnTo>
                    <a:pt x="43333" y="123215"/>
                  </a:lnTo>
                  <a:lnTo>
                    <a:pt x="40897" y="122684"/>
                  </a:lnTo>
                  <a:lnTo>
                    <a:pt x="40098" y="121130"/>
                  </a:lnTo>
                  <a:lnTo>
                    <a:pt x="38579" y="120490"/>
                  </a:lnTo>
                  <a:lnTo>
                    <a:pt x="41198" y="117775"/>
                  </a:lnTo>
                  <a:lnTo>
                    <a:pt x="41165" y="116896"/>
                  </a:lnTo>
                  <a:lnTo>
                    <a:pt x="39670" y="115739"/>
                  </a:lnTo>
                  <a:lnTo>
                    <a:pt x="38320" y="115827"/>
                  </a:lnTo>
                  <a:lnTo>
                    <a:pt x="37029" y="115090"/>
                  </a:lnTo>
                  <a:lnTo>
                    <a:pt x="35962" y="113188"/>
                  </a:lnTo>
                  <a:lnTo>
                    <a:pt x="33550" y="112709"/>
                  </a:lnTo>
                  <a:lnTo>
                    <a:pt x="32655" y="111575"/>
                  </a:lnTo>
                  <a:lnTo>
                    <a:pt x="33801" y="109591"/>
                  </a:lnTo>
                  <a:lnTo>
                    <a:pt x="34712" y="109319"/>
                  </a:lnTo>
                  <a:lnTo>
                    <a:pt x="35576" y="107837"/>
                  </a:lnTo>
                  <a:lnTo>
                    <a:pt x="34942" y="106667"/>
                  </a:lnTo>
                  <a:lnTo>
                    <a:pt x="35640" y="103138"/>
                  </a:lnTo>
                  <a:lnTo>
                    <a:pt x="35009" y="102372"/>
                  </a:lnTo>
                  <a:lnTo>
                    <a:pt x="36083" y="100859"/>
                  </a:lnTo>
                  <a:lnTo>
                    <a:pt x="37187" y="96591"/>
                  </a:lnTo>
                  <a:lnTo>
                    <a:pt x="36954" y="95897"/>
                  </a:lnTo>
                  <a:lnTo>
                    <a:pt x="35919" y="95259"/>
                  </a:lnTo>
                  <a:lnTo>
                    <a:pt x="36856" y="93661"/>
                  </a:lnTo>
                  <a:lnTo>
                    <a:pt x="36981" y="91637"/>
                  </a:lnTo>
                  <a:lnTo>
                    <a:pt x="35579" y="91622"/>
                  </a:lnTo>
                  <a:lnTo>
                    <a:pt x="35109" y="90624"/>
                  </a:lnTo>
                  <a:lnTo>
                    <a:pt x="32247" y="91357"/>
                  </a:lnTo>
                  <a:lnTo>
                    <a:pt x="30702" y="88632"/>
                  </a:lnTo>
                  <a:lnTo>
                    <a:pt x="31372" y="87612"/>
                  </a:lnTo>
                  <a:lnTo>
                    <a:pt x="30943" y="86308"/>
                  </a:lnTo>
                  <a:lnTo>
                    <a:pt x="28620" y="85912"/>
                  </a:lnTo>
                  <a:lnTo>
                    <a:pt x="27402" y="85134"/>
                  </a:lnTo>
                  <a:lnTo>
                    <a:pt x="27652" y="82425"/>
                  </a:lnTo>
                  <a:lnTo>
                    <a:pt x="24948" y="83229"/>
                  </a:lnTo>
                  <a:lnTo>
                    <a:pt x="24239" y="80734"/>
                  </a:lnTo>
                  <a:lnTo>
                    <a:pt x="24604" y="79199"/>
                  </a:lnTo>
                  <a:lnTo>
                    <a:pt x="23632" y="77842"/>
                  </a:lnTo>
                  <a:lnTo>
                    <a:pt x="23364" y="75693"/>
                  </a:lnTo>
                  <a:lnTo>
                    <a:pt x="23994" y="74455"/>
                  </a:lnTo>
                  <a:lnTo>
                    <a:pt x="24039" y="72374"/>
                  </a:lnTo>
                  <a:lnTo>
                    <a:pt x="25372" y="71687"/>
                  </a:lnTo>
                  <a:lnTo>
                    <a:pt x="26262" y="69929"/>
                  </a:lnTo>
                  <a:lnTo>
                    <a:pt x="29600" y="67614"/>
                  </a:lnTo>
                  <a:lnTo>
                    <a:pt x="29720" y="66703"/>
                  </a:lnTo>
                  <a:lnTo>
                    <a:pt x="30921" y="65554"/>
                  </a:lnTo>
                  <a:lnTo>
                    <a:pt x="31426" y="64131"/>
                  </a:lnTo>
                  <a:lnTo>
                    <a:pt x="33073" y="63685"/>
                  </a:lnTo>
                  <a:lnTo>
                    <a:pt x="34870" y="63716"/>
                  </a:lnTo>
                  <a:lnTo>
                    <a:pt x="37709" y="63282"/>
                  </a:lnTo>
                  <a:lnTo>
                    <a:pt x="41517" y="61935"/>
                  </a:lnTo>
                  <a:lnTo>
                    <a:pt x="43318" y="61979"/>
                  </a:lnTo>
                  <a:lnTo>
                    <a:pt x="42936" y="59753"/>
                  </a:lnTo>
                  <a:lnTo>
                    <a:pt x="43890" y="57856"/>
                  </a:lnTo>
                  <a:lnTo>
                    <a:pt x="43294" y="56443"/>
                  </a:lnTo>
                  <a:lnTo>
                    <a:pt x="43959" y="55597"/>
                  </a:lnTo>
                  <a:lnTo>
                    <a:pt x="43747" y="53979"/>
                  </a:lnTo>
                  <a:lnTo>
                    <a:pt x="46825" y="52419"/>
                  </a:lnTo>
                  <a:lnTo>
                    <a:pt x="47333" y="52644"/>
                  </a:lnTo>
                  <a:lnTo>
                    <a:pt x="47909" y="52969"/>
                  </a:lnTo>
                  <a:lnTo>
                    <a:pt x="49265" y="55361"/>
                  </a:lnTo>
                  <a:lnTo>
                    <a:pt x="51256" y="55535"/>
                  </a:lnTo>
                  <a:lnTo>
                    <a:pt x="52737" y="54509"/>
                  </a:lnTo>
                  <a:lnTo>
                    <a:pt x="55578" y="54309"/>
                  </a:lnTo>
                  <a:lnTo>
                    <a:pt x="56498" y="55339"/>
                  </a:lnTo>
                  <a:lnTo>
                    <a:pt x="60523" y="55335"/>
                  </a:lnTo>
                  <a:lnTo>
                    <a:pt x="62915" y="53960"/>
                  </a:lnTo>
                  <a:lnTo>
                    <a:pt x="65232" y="53186"/>
                  </a:lnTo>
                  <a:lnTo>
                    <a:pt x="67106" y="51317"/>
                  </a:lnTo>
                  <a:lnTo>
                    <a:pt x="68816" y="51174"/>
                  </a:lnTo>
                  <a:lnTo>
                    <a:pt x="70407" y="50138"/>
                  </a:lnTo>
                  <a:lnTo>
                    <a:pt x="71415" y="50456"/>
                  </a:lnTo>
                  <a:lnTo>
                    <a:pt x="73343" y="50067"/>
                  </a:lnTo>
                  <a:lnTo>
                    <a:pt x="74738" y="50860"/>
                  </a:lnTo>
                  <a:lnTo>
                    <a:pt x="74738" y="52304"/>
                  </a:lnTo>
                  <a:lnTo>
                    <a:pt x="75978" y="52572"/>
                  </a:lnTo>
                  <a:lnTo>
                    <a:pt x="77560" y="50880"/>
                  </a:lnTo>
                  <a:lnTo>
                    <a:pt x="78888" y="51204"/>
                  </a:lnTo>
                  <a:lnTo>
                    <a:pt x="80590" y="50101"/>
                  </a:lnTo>
                  <a:lnTo>
                    <a:pt x="82825" y="49520"/>
                  </a:lnTo>
                  <a:lnTo>
                    <a:pt x="84679" y="50040"/>
                  </a:lnTo>
                  <a:lnTo>
                    <a:pt x="85833" y="48259"/>
                  </a:lnTo>
                  <a:lnTo>
                    <a:pt x="86998" y="48163"/>
                  </a:lnTo>
                  <a:lnTo>
                    <a:pt x="86995" y="46479"/>
                  </a:lnTo>
                  <a:lnTo>
                    <a:pt x="87764" y="45223"/>
                  </a:lnTo>
                  <a:lnTo>
                    <a:pt x="86486" y="43617"/>
                  </a:lnTo>
                  <a:lnTo>
                    <a:pt x="85332" y="44498"/>
                  </a:lnTo>
                  <a:lnTo>
                    <a:pt x="86155" y="45853"/>
                  </a:lnTo>
                  <a:lnTo>
                    <a:pt x="83978" y="47080"/>
                  </a:lnTo>
                  <a:lnTo>
                    <a:pt x="83468" y="44843"/>
                  </a:lnTo>
                  <a:lnTo>
                    <a:pt x="82452" y="44271"/>
                  </a:lnTo>
                  <a:lnTo>
                    <a:pt x="84034" y="42871"/>
                  </a:lnTo>
                  <a:lnTo>
                    <a:pt x="84811" y="40519"/>
                  </a:lnTo>
                  <a:lnTo>
                    <a:pt x="87517" y="42930"/>
                  </a:lnTo>
                  <a:lnTo>
                    <a:pt x="88694" y="42475"/>
                  </a:lnTo>
                  <a:lnTo>
                    <a:pt x="89403" y="41361"/>
                  </a:lnTo>
                  <a:lnTo>
                    <a:pt x="88122" y="40651"/>
                  </a:lnTo>
                  <a:lnTo>
                    <a:pt x="88648" y="38576"/>
                  </a:lnTo>
                  <a:lnTo>
                    <a:pt x="90214" y="37788"/>
                  </a:lnTo>
                  <a:lnTo>
                    <a:pt x="92230" y="37785"/>
                  </a:lnTo>
                  <a:lnTo>
                    <a:pt x="93532" y="39092"/>
                  </a:lnTo>
                  <a:lnTo>
                    <a:pt x="97029" y="38124"/>
                  </a:lnTo>
                  <a:lnTo>
                    <a:pt x="97798" y="38845"/>
                  </a:lnTo>
                  <a:lnTo>
                    <a:pt x="97027" y="40991"/>
                  </a:lnTo>
                  <a:lnTo>
                    <a:pt x="99416" y="41821"/>
                  </a:lnTo>
                  <a:lnTo>
                    <a:pt x="101528" y="41459"/>
                  </a:lnTo>
                  <a:lnTo>
                    <a:pt x="101210" y="38855"/>
                  </a:lnTo>
                  <a:lnTo>
                    <a:pt x="101691" y="35296"/>
                  </a:lnTo>
                  <a:lnTo>
                    <a:pt x="100020" y="35914"/>
                  </a:lnTo>
                  <a:lnTo>
                    <a:pt x="99704" y="35153"/>
                  </a:lnTo>
                  <a:lnTo>
                    <a:pt x="99907" y="32802"/>
                  </a:lnTo>
                  <a:lnTo>
                    <a:pt x="100552" y="31382"/>
                  </a:lnTo>
                  <a:lnTo>
                    <a:pt x="99157" y="31156"/>
                  </a:lnTo>
                  <a:lnTo>
                    <a:pt x="98215" y="29768"/>
                  </a:lnTo>
                  <a:lnTo>
                    <a:pt x="99253" y="28839"/>
                  </a:lnTo>
                  <a:lnTo>
                    <a:pt x="101383" y="30866"/>
                  </a:lnTo>
                  <a:lnTo>
                    <a:pt x="102763" y="31144"/>
                  </a:lnTo>
                  <a:lnTo>
                    <a:pt x="106116" y="31175"/>
                  </a:lnTo>
                  <a:lnTo>
                    <a:pt x="108679" y="30878"/>
                  </a:lnTo>
                  <a:lnTo>
                    <a:pt x="108567" y="32790"/>
                  </a:lnTo>
                  <a:lnTo>
                    <a:pt x="109792" y="33805"/>
                  </a:lnTo>
                  <a:lnTo>
                    <a:pt x="111148" y="32430"/>
                  </a:lnTo>
                  <a:lnTo>
                    <a:pt x="113876" y="31445"/>
                  </a:lnTo>
                  <a:lnTo>
                    <a:pt x="114539" y="31764"/>
                  </a:lnTo>
                  <a:lnTo>
                    <a:pt x="115742" y="30214"/>
                  </a:lnTo>
                  <a:lnTo>
                    <a:pt x="117925" y="28643"/>
                  </a:lnTo>
                  <a:lnTo>
                    <a:pt x="119475" y="26588"/>
                  </a:lnTo>
                  <a:lnTo>
                    <a:pt x="121758" y="24680"/>
                  </a:lnTo>
                  <a:lnTo>
                    <a:pt x="121404" y="22932"/>
                  </a:lnTo>
                  <a:lnTo>
                    <a:pt x="122224" y="19611"/>
                  </a:lnTo>
                  <a:lnTo>
                    <a:pt x="123937" y="18788"/>
                  </a:lnTo>
                  <a:lnTo>
                    <a:pt x="124310" y="17466"/>
                  </a:lnTo>
                  <a:lnTo>
                    <a:pt x="126789" y="17633"/>
                  </a:lnTo>
                  <a:lnTo>
                    <a:pt x="130757" y="17361"/>
                  </a:lnTo>
                  <a:lnTo>
                    <a:pt x="133517" y="16842"/>
                  </a:lnTo>
                  <a:lnTo>
                    <a:pt x="135341" y="16911"/>
                  </a:lnTo>
                  <a:lnTo>
                    <a:pt x="138096" y="18745"/>
                  </a:lnTo>
                  <a:lnTo>
                    <a:pt x="140453" y="20955"/>
                  </a:lnTo>
                  <a:lnTo>
                    <a:pt x="145261" y="24225"/>
                  </a:lnTo>
                  <a:lnTo>
                    <a:pt x="149943" y="26014"/>
                  </a:lnTo>
                  <a:lnTo>
                    <a:pt x="151527" y="26240"/>
                  </a:lnTo>
                  <a:lnTo>
                    <a:pt x="152117" y="26235"/>
                  </a:lnTo>
                  <a:lnTo>
                    <a:pt x="153537" y="25981"/>
                  </a:lnTo>
                  <a:lnTo>
                    <a:pt x="158909" y="23259"/>
                  </a:lnTo>
                  <a:lnTo>
                    <a:pt x="162607" y="19843"/>
                  </a:lnTo>
                  <a:lnTo>
                    <a:pt x="164414" y="19020"/>
                  </a:lnTo>
                  <a:lnTo>
                    <a:pt x="166487" y="18430"/>
                  </a:lnTo>
                  <a:lnTo>
                    <a:pt x="169113" y="18416"/>
                  </a:lnTo>
                  <a:lnTo>
                    <a:pt x="170356" y="19195"/>
                  </a:lnTo>
                  <a:lnTo>
                    <a:pt x="172045" y="21685"/>
                  </a:lnTo>
                  <a:lnTo>
                    <a:pt x="172549" y="21763"/>
                  </a:lnTo>
                  <a:lnTo>
                    <a:pt x="175813" y="19786"/>
                  </a:lnTo>
                  <a:lnTo>
                    <a:pt x="177790" y="17818"/>
                  </a:lnTo>
                  <a:lnTo>
                    <a:pt x="180966" y="16344"/>
                  </a:lnTo>
                  <a:lnTo>
                    <a:pt x="184135" y="14562"/>
                  </a:lnTo>
                  <a:lnTo>
                    <a:pt x="185808" y="13355"/>
                  </a:lnTo>
                  <a:lnTo>
                    <a:pt x="189541" y="13242"/>
                  </a:lnTo>
                  <a:lnTo>
                    <a:pt x="191241" y="12327"/>
                  </a:lnTo>
                  <a:lnTo>
                    <a:pt x="191679" y="11258"/>
                  </a:lnTo>
                  <a:lnTo>
                    <a:pt x="192481" y="6463"/>
                  </a:lnTo>
                  <a:lnTo>
                    <a:pt x="192489" y="4599"/>
                  </a:lnTo>
                  <a:lnTo>
                    <a:pt x="193406" y="2310"/>
                  </a:lnTo>
                  <a:lnTo>
                    <a:pt x="195043" y="440"/>
                  </a:lnTo>
                  <a:lnTo>
                    <a:pt x="198627" y="0"/>
                  </a:lnTo>
                  <a:lnTo>
                    <a:pt x="202058" y="1693"/>
                  </a:lnTo>
                  <a:lnTo>
                    <a:pt x="203794" y="1450"/>
                  </a:lnTo>
                  <a:lnTo>
                    <a:pt x="206119" y="3408"/>
                  </a:lnTo>
                  <a:lnTo>
                    <a:pt x="207362" y="5932"/>
                  </a:lnTo>
                  <a:lnTo>
                    <a:pt x="208775" y="5215"/>
                  </a:lnTo>
                  <a:lnTo>
                    <a:pt x="208950" y="7286"/>
                  </a:lnTo>
                  <a:lnTo>
                    <a:pt x="210033" y="7926"/>
                  </a:lnTo>
                  <a:lnTo>
                    <a:pt x="211606" y="7110"/>
                  </a:lnTo>
                  <a:lnTo>
                    <a:pt x="212842" y="7971"/>
                  </a:lnTo>
                  <a:lnTo>
                    <a:pt x="213629" y="9397"/>
                  </a:lnTo>
                  <a:lnTo>
                    <a:pt x="212507" y="13529"/>
                  </a:lnTo>
                  <a:lnTo>
                    <a:pt x="211132" y="15463"/>
                  </a:lnTo>
                  <a:lnTo>
                    <a:pt x="209163" y="17373"/>
                  </a:lnTo>
                  <a:lnTo>
                    <a:pt x="207978" y="19574"/>
                  </a:lnTo>
                  <a:lnTo>
                    <a:pt x="205952" y="20995"/>
                  </a:lnTo>
                  <a:lnTo>
                    <a:pt x="204770" y="20255"/>
                  </a:lnTo>
                  <a:lnTo>
                    <a:pt x="203700" y="21153"/>
                  </a:lnTo>
                  <a:lnTo>
                    <a:pt x="203280" y="22344"/>
                  </a:lnTo>
                  <a:lnTo>
                    <a:pt x="202074" y="23143"/>
                  </a:lnTo>
                  <a:lnTo>
                    <a:pt x="200951" y="24768"/>
                  </a:lnTo>
                  <a:lnTo>
                    <a:pt x="199926" y="25243"/>
                  </a:lnTo>
                  <a:lnTo>
                    <a:pt x="197975" y="28809"/>
                  </a:lnTo>
                  <a:lnTo>
                    <a:pt x="199487" y="29085"/>
                  </a:lnTo>
                  <a:lnTo>
                    <a:pt x="199285" y="30085"/>
                  </a:lnTo>
                  <a:lnTo>
                    <a:pt x="197691" y="31819"/>
                  </a:lnTo>
                  <a:lnTo>
                    <a:pt x="200047" y="34865"/>
                  </a:lnTo>
                  <a:lnTo>
                    <a:pt x="201363" y="35668"/>
                  </a:lnTo>
                  <a:lnTo>
                    <a:pt x="202681" y="37483"/>
                  </a:lnTo>
                  <a:lnTo>
                    <a:pt x="203336" y="36207"/>
                  </a:lnTo>
                  <a:lnTo>
                    <a:pt x="204826" y="35303"/>
                  </a:lnTo>
                  <a:lnTo>
                    <a:pt x="206197" y="36023"/>
                  </a:lnTo>
                  <a:lnTo>
                    <a:pt x="205927" y="37310"/>
                  </a:lnTo>
                  <a:lnTo>
                    <a:pt x="208368" y="37756"/>
                  </a:lnTo>
                  <a:lnTo>
                    <a:pt x="210337" y="36895"/>
                  </a:lnTo>
                  <a:lnTo>
                    <a:pt x="211916" y="34475"/>
                  </a:lnTo>
                  <a:lnTo>
                    <a:pt x="216166" y="31606"/>
                  </a:lnTo>
                  <a:lnTo>
                    <a:pt x="218188" y="31068"/>
                  </a:lnTo>
                  <a:lnTo>
                    <a:pt x="219781" y="29035"/>
                  </a:lnTo>
                  <a:lnTo>
                    <a:pt x="222730" y="29226"/>
                  </a:lnTo>
                  <a:lnTo>
                    <a:pt x="225860" y="27879"/>
                  </a:lnTo>
                  <a:lnTo>
                    <a:pt x="227285" y="26929"/>
                  </a:lnTo>
                  <a:lnTo>
                    <a:pt x="227894" y="25721"/>
                  </a:lnTo>
                  <a:lnTo>
                    <a:pt x="227007" y="23994"/>
                  </a:lnTo>
                  <a:lnTo>
                    <a:pt x="228731" y="22516"/>
                  </a:lnTo>
                  <a:lnTo>
                    <a:pt x="228249" y="20765"/>
                  </a:lnTo>
                  <a:lnTo>
                    <a:pt x="226476" y="20013"/>
                  </a:lnTo>
                  <a:lnTo>
                    <a:pt x="224881" y="18785"/>
                  </a:lnTo>
                  <a:lnTo>
                    <a:pt x="228575" y="14976"/>
                  </a:lnTo>
                  <a:lnTo>
                    <a:pt x="228247" y="13408"/>
                  </a:lnTo>
                  <a:lnTo>
                    <a:pt x="229589" y="12238"/>
                  </a:lnTo>
                  <a:lnTo>
                    <a:pt x="233287" y="11036"/>
                  </a:lnTo>
                  <a:lnTo>
                    <a:pt x="236342" y="12401"/>
                  </a:lnTo>
                  <a:lnTo>
                    <a:pt x="236861" y="14493"/>
                  </a:lnTo>
                  <a:lnTo>
                    <a:pt x="236063" y="17040"/>
                  </a:lnTo>
                  <a:lnTo>
                    <a:pt x="236580" y="18136"/>
                  </a:lnTo>
                  <a:lnTo>
                    <a:pt x="238830" y="18764"/>
                  </a:lnTo>
                  <a:lnTo>
                    <a:pt x="239509" y="17470"/>
                  </a:lnTo>
                  <a:lnTo>
                    <a:pt x="241791" y="16918"/>
                  </a:lnTo>
                  <a:lnTo>
                    <a:pt x="242923" y="19440"/>
                  </a:lnTo>
                  <a:lnTo>
                    <a:pt x="244191" y="19121"/>
                  </a:lnTo>
                  <a:lnTo>
                    <a:pt x="244711" y="17237"/>
                  </a:lnTo>
                  <a:lnTo>
                    <a:pt x="246944" y="16737"/>
                  </a:lnTo>
                  <a:lnTo>
                    <a:pt x="247330" y="17899"/>
                  </a:lnTo>
                  <a:lnTo>
                    <a:pt x="246323" y="20261"/>
                  </a:lnTo>
                  <a:lnTo>
                    <a:pt x="246607" y="21340"/>
                  </a:lnTo>
                  <a:lnTo>
                    <a:pt x="247968" y="23318"/>
                  </a:lnTo>
                  <a:lnTo>
                    <a:pt x="249283" y="24198"/>
                  </a:lnTo>
                  <a:lnTo>
                    <a:pt x="249421" y="25954"/>
                  </a:lnTo>
                  <a:lnTo>
                    <a:pt x="249073" y="28120"/>
                  </a:lnTo>
                  <a:lnTo>
                    <a:pt x="250517" y="30146"/>
                  </a:lnTo>
                  <a:lnTo>
                    <a:pt x="251777" y="30791"/>
                  </a:lnTo>
                  <a:lnTo>
                    <a:pt x="253246" y="30505"/>
                  </a:lnTo>
                  <a:lnTo>
                    <a:pt x="254150" y="31187"/>
                  </a:lnTo>
                  <a:lnTo>
                    <a:pt x="253758" y="33312"/>
                  </a:lnTo>
                  <a:lnTo>
                    <a:pt x="254390" y="35271"/>
                  </a:lnTo>
                  <a:lnTo>
                    <a:pt x="257753" y="36281"/>
                  </a:lnTo>
                  <a:lnTo>
                    <a:pt x="259185" y="35777"/>
                  </a:lnTo>
                  <a:lnTo>
                    <a:pt x="261706" y="34066"/>
                  </a:lnTo>
                  <a:lnTo>
                    <a:pt x="263697" y="35498"/>
                  </a:lnTo>
                  <a:lnTo>
                    <a:pt x="263953" y="37520"/>
                  </a:lnTo>
                  <a:lnTo>
                    <a:pt x="265538" y="38922"/>
                  </a:lnTo>
                  <a:lnTo>
                    <a:pt x="267362" y="38736"/>
                  </a:lnTo>
                  <a:lnTo>
                    <a:pt x="268456" y="38086"/>
                  </a:lnTo>
                  <a:lnTo>
                    <a:pt x="269608" y="38329"/>
                  </a:lnTo>
                  <a:lnTo>
                    <a:pt x="271155" y="37354"/>
                  </a:lnTo>
                  <a:lnTo>
                    <a:pt x="272946" y="37238"/>
                  </a:lnTo>
                  <a:lnTo>
                    <a:pt x="273407" y="37825"/>
                  </a:lnTo>
                  <a:lnTo>
                    <a:pt x="276409" y="39117"/>
                  </a:lnTo>
                  <a:lnTo>
                    <a:pt x="279261" y="38506"/>
                  </a:lnTo>
                  <a:lnTo>
                    <a:pt x="280413" y="38869"/>
                  </a:lnTo>
                  <a:lnTo>
                    <a:pt x="282092" y="37374"/>
                  </a:lnTo>
                  <a:lnTo>
                    <a:pt x="283364" y="37989"/>
                  </a:lnTo>
                  <a:lnTo>
                    <a:pt x="285249" y="36848"/>
                  </a:lnTo>
                  <a:lnTo>
                    <a:pt x="287098" y="37662"/>
                  </a:lnTo>
                  <a:lnTo>
                    <a:pt x="287598" y="39362"/>
                  </a:lnTo>
                  <a:lnTo>
                    <a:pt x="290985" y="40285"/>
                  </a:lnTo>
                  <a:lnTo>
                    <a:pt x="292988" y="41892"/>
                  </a:lnTo>
                  <a:lnTo>
                    <a:pt x="293587" y="43287"/>
                  </a:lnTo>
                  <a:lnTo>
                    <a:pt x="292546" y="44591"/>
                  </a:lnTo>
                  <a:lnTo>
                    <a:pt x="293211" y="45850"/>
                  </a:lnTo>
                  <a:lnTo>
                    <a:pt x="293090" y="48495"/>
                  </a:lnTo>
                  <a:lnTo>
                    <a:pt x="294866" y="48991"/>
                  </a:lnTo>
                  <a:close/>
                </a:path>
              </a:pathLst>
            </a:custGeom>
            <a:solidFill>
              <a:srgbClr val="BB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675818" y="3115857"/>
              <a:ext cx="2008" cy="1695"/>
            </a:xfrm>
            <a:custGeom>
              <a:avLst/>
              <a:pathLst>
                <a:path w="2008" h="1695">
                  <a:moveTo>
                    <a:pt x="1287" y="0"/>
                  </a:moveTo>
                  <a:lnTo>
                    <a:pt x="2008" y="665"/>
                  </a:lnTo>
                  <a:lnTo>
                    <a:pt x="612" y="1695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765380" y="3081210"/>
              <a:ext cx="2302" cy="1501"/>
            </a:xfrm>
            <a:custGeom>
              <a:avLst/>
              <a:pathLst>
                <a:path w="2302" h="1501">
                  <a:moveTo>
                    <a:pt x="0" y="1501"/>
                  </a:moveTo>
                  <a:lnTo>
                    <a:pt x="231" y="16"/>
                  </a:lnTo>
                  <a:lnTo>
                    <a:pt x="2042" y="0"/>
                  </a:lnTo>
                  <a:lnTo>
                    <a:pt x="2302" y="116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687278" y="3124533"/>
              <a:ext cx="2112" cy="1504"/>
            </a:xfrm>
            <a:custGeom>
              <a:avLst/>
              <a:pathLst>
                <a:path w="2112" h="1504">
                  <a:moveTo>
                    <a:pt x="723" y="1504"/>
                  </a:moveTo>
                  <a:lnTo>
                    <a:pt x="0" y="0"/>
                  </a:lnTo>
                  <a:lnTo>
                    <a:pt x="2112" y="524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723092" y="3106685"/>
              <a:ext cx="2572" cy="2490"/>
            </a:xfrm>
            <a:custGeom>
              <a:avLst/>
              <a:pathLst>
                <a:path w="2572" h="2490">
                  <a:moveTo>
                    <a:pt x="1775" y="2490"/>
                  </a:moveTo>
                  <a:lnTo>
                    <a:pt x="599" y="2049"/>
                  </a:lnTo>
                  <a:lnTo>
                    <a:pt x="0" y="0"/>
                  </a:lnTo>
                  <a:lnTo>
                    <a:pt x="2572" y="866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701073" y="3141406"/>
              <a:ext cx="2994" cy="2230"/>
            </a:xfrm>
            <a:custGeom>
              <a:avLst/>
              <a:pathLst>
                <a:path w="2994" h="2230">
                  <a:moveTo>
                    <a:pt x="2994" y="1436"/>
                  </a:moveTo>
                  <a:lnTo>
                    <a:pt x="2720" y="2230"/>
                  </a:lnTo>
                  <a:lnTo>
                    <a:pt x="1080" y="1910"/>
                  </a:lnTo>
                  <a:lnTo>
                    <a:pt x="0" y="880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76200" y="3017259"/>
              <a:ext cx="3796" cy="4450"/>
            </a:xfrm>
            <a:custGeom>
              <a:avLst/>
              <a:pathLst>
                <a:path w="3796" h="4450">
                  <a:moveTo>
                    <a:pt x="775" y="4450"/>
                  </a:moveTo>
                  <a:lnTo>
                    <a:pt x="0" y="3903"/>
                  </a:lnTo>
                  <a:lnTo>
                    <a:pt x="421" y="2353"/>
                  </a:lnTo>
                  <a:lnTo>
                    <a:pt x="1193" y="2252"/>
                  </a:lnTo>
                  <a:lnTo>
                    <a:pt x="2317" y="0"/>
                  </a:lnTo>
                  <a:lnTo>
                    <a:pt x="3696" y="1164"/>
                  </a:lnTo>
                  <a:lnTo>
                    <a:pt x="3796" y="2584"/>
                  </a:lnTo>
                  <a:lnTo>
                    <a:pt x="3129" y="3297"/>
                  </a:lnTo>
                  <a:lnTo>
                    <a:pt x="1673" y="3339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696232" y="3123985"/>
              <a:ext cx="7120" cy="2017"/>
            </a:xfrm>
            <a:custGeom>
              <a:avLst/>
              <a:pathLst>
                <a:path w="7120" h="2017">
                  <a:moveTo>
                    <a:pt x="0" y="1798"/>
                  </a:moveTo>
                  <a:lnTo>
                    <a:pt x="504" y="423"/>
                  </a:lnTo>
                  <a:lnTo>
                    <a:pt x="2222" y="585"/>
                  </a:lnTo>
                  <a:lnTo>
                    <a:pt x="3848" y="164"/>
                  </a:lnTo>
                  <a:lnTo>
                    <a:pt x="6474" y="0"/>
                  </a:lnTo>
                  <a:lnTo>
                    <a:pt x="7120" y="1498"/>
                  </a:lnTo>
                  <a:lnTo>
                    <a:pt x="5469" y="2017"/>
                  </a:lnTo>
                  <a:lnTo>
                    <a:pt x="4118" y="1263"/>
                  </a:lnTo>
                  <a:lnTo>
                    <a:pt x="1836" y="103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687172" y="3118983"/>
              <a:ext cx="11464" cy="4311"/>
            </a:xfrm>
            <a:custGeom>
              <a:avLst/>
              <a:pathLst>
                <a:path w="11464" h="4311">
                  <a:moveTo>
                    <a:pt x="4337" y="2832"/>
                  </a:moveTo>
                  <a:lnTo>
                    <a:pt x="0" y="953"/>
                  </a:lnTo>
                  <a:lnTo>
                    <a:pt x="2647" y="0"/>
                  </a:lnTo>
                  <a:lnTo>
                    <a:pt x="4863" y="1978"/>
                  </a:lnTo>
                  <a:lnTo>
                    <a:pt x="6166" y="2475"/>
                  </a:lnTo>
                  <a:lnTo>
                    <a:pt x="9612" y="2385"/>
                  </a:lnTo>
                  <a:lnTo>
                    <a:pt x="11464" y="3541"/>
                  </a:lnTo>
                  <a:lnTo>
                    <a:pt x="10678" y="4311"/>
                  </a:lnTo>
                  <a:lnTo>
                    <a:pt x="9561" y="3490"/>
                  </a:lnTo>
                  <a:lnTo>
                    <a:pt x="7096" y="3100"/>
                  </a:lnTo>
                  <a:lnTo>
                    <a:pt x="5096" y="3388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675608" y="3127465"/>
              <a:ext cx="4105" cy="5074"/>
            </a:xfrm>
            <a:custGeom>
              <a:avLst/>
              <a:pathLst>
                <a:path w="4105" h="5074">
                  <a:moveTo>
                    <a:pt x="4105" y="620"/>
                  </a:moveTo>
                  <a:lnTo>
                    <a:pt x="3557" y="2457"/>
                  </a:lnTo>
                  <a:lnTo>
                    <a:pt x="2396" y="4497"/>
                  </a:lnTo>
                  <a:lnTo>
                    <a:pt x="1382" y="5074"/>
                  </a:lnTo>
                  <a:lnTo>
                    <a:pt x="0" y="3734"/>
                  </a:lnTo>
                  <a:lnTo>
                    <a:pt x="189" y="2498"/>
                  </a:lnTo>
                  <a:lnTo>
                    <a:pt x="1753" y="900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728341" y="3136884"/>
              <a:ext cx="4197" cy="5461"/>
            </a:xfrm>
            <a:custGeom>
              <a:avLst/>
              <a:pathLst>
                <a:path w="4197" h="5461">
                  <a:moveTo>
                    <a:pt x="1284" y="5461"/>
                  </a:moveTo>
                  <a:lnTo>
                    <a:pt x="229" y="4378"/>
                  </a:lnTo>
                  <a:lnTo>
                    <a:pt x="588" y="2228"/>
                  </a:lnTo>
                  <a:lnTo>
                    <a:pt x="0" y="962"/>
                  </a:lnTo>
                  <a:lnTo>
                    <a:pt x="331" y="0"/>
                  </a:lnTo>
                  <a:lnTo>
                    <a:pt x="3886" y="1118"/>
                  </a:lnTo>
                  <a:lnTo>
                    <a:pt x="4197" y="2861"/>
                  </a:lnTo>
                  <a:lnTo>
                    <a:pt x="1906" y="5305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716073" y="3098577"/>
              <a:ext cx="5576" cy="4856"/>
            </a:xfrm>
            <a:custGeom>
              <a:avLst/>
              <a:pathLst>
                <a:path w="5576" h="4856">
                  <a:moveTo>
                    <a:pt x="4700" y="679"/>
                  </a:moveTo>
                  <a:lnTo>
                    <a:pt x="5576" y="1787"/>
                  </a:lnTo>
                  <a:lnTo>
                    <a:pt x="4282" y="3734"/>
                  </a:lnTo>
                  <a:lnTo>
                    <a:pt x="3042" y="4856"/>
                  </a:lnTo>
                  <a:lnTo>
                    <a:pt x="1526" y="4526"/>
                  </a:lnTo>
                  <a:lnTo>
                    <a:pt x="1335" y="3003"/>
                  </a:lnTo>
                  <a:lnTo>
                    <a:pt x="0" y="1740"/>
                  </a:lnTo>
                  <a:lnTo>
                    <a:pt x="813" y="17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452143" y="2761770"/>
              <a:ext cx="446644" cy="405699"/>
            </a:xfrm>
            <a:custGeom>
              <a:avLst/>
              <a:pathLst>
                <a:path w="446644" h="405699">
                  <a:moveTo>
                    <a:pt x="378837" y="269763"/>
                  </a:moveTo>
                  <a:lnTo>
                    <a:pt x="378325" y="272264"/>
                  </a:lnTo>
                  <a:lnTo>
                    <a:pt x="377694" y="272882"/>
                  </a:lnTo>
                  <a:lnTo>
                    <a:pt x="373831" y="274731"/>
                  </a:lnTo>
                  <a:lnTo>
                    <a:pt x="371397" y="275326"/>
                  </a:lnTo>
                  <a:lnTo>
                    <a:pt x="366780" y="279668"/>
                  </a:lnTo>
                  <a:lnTo>
                    <a:pt x="365515" y="280265"/>
                  </a:lnTo>
                  <a:lnTo>
                    <a:pt x="364488" y="281515"/>
                  </a:lnTo>
                  <a:lnTo>
                    <a:pt x="362990" y="284282"/>
                  </a:lnTo>
                  <a:lnTo>
                    <a:pt x="360903" y="284825"/>
                  </a:lnTo>
                  <a:lnTo>
                    <a:pt x="358979" y="287606"/>
                  </a:lnTo>
                  <a:lnTo>
                    <a:pt x="358331" y="287731"/>
                  </a:lnTo>
                  <a:lnTo>
                    <a:pt x="357269" y="289007"/>
                  </a:lnTo>
                  <a:lnTo>
                    <a:pt x="353787" y="293024"/>
                  </a:lnTo>
                  <a:lnTo>
                    <a:pt x="353132" y="294553"/>
                  </a:lnTo>
                  <a:lnTo>
                    <a:pt x="353603" y="296071"/>
                  </a:lnTo>
                  <a:lnTo>
                    <a:pt x="354653" y="296366"/>
                  </a:lnTo>
                  <a:lnTo>
                    <a:pt x="355376" y="297910"/>
                  </a:lnTo>
                  <a:lnTo>
                    <a:pt x="354566" y="300478"/>
                  </a:lnTo>
                  <a:lnTo>
                    <a:pt x="352573" y="301399"/>
                  </a:lnTo>
                  <a:lnTo>
                    <a:pt x="351736" y="302291"/>
                  </a:lnTo>
                  <a:lnTo>
                    <a:pt x="350583" y="302315"/>
                  </a:lnTo>
                  <a:lnTo>
                    <a:pt x="350511" y="304134"/>
                  </a:lnTo>
                  <a:lnTo>
                    <a:pt x="349894" y="305379"/>
                  </a:lnTo>
                  <a:lnTo>
                    <a:pt x="348917" y="305132"/>
                  </a:lnTo>
                  <a:lnTo>
                    <a:pt x="347167" y="305593"/>
                  </a:lnTo>
                  <a:lnTo>
                    <a:pt x="346104" y="306695"/>
                  </a:lnTo>
                  <a:lnTo>
                    <a:pt x="345376" y="308598"/>
                  </a:lnTo>
                  <a:lnTo>
                    <a:pt x="345201" y="311104"/>
                  </a:lnTo>
                  <a:lnTo>
                    <a:pt x="342609" y="312944"/>
                  </a:lnTo>
                  <a:lnTo>
                    <a:pt x="342169" y="314119"/>
                  </a:lnTo>
                  <a:lnTo>
                    <a:pt x="342014" y="318190"/>
                  </a:lnTo>
                  <a:lnTo>
                    <a:pt x="340770" y="320941"/>
                  </a:lnTo>
                  <a:lnTo>
                    <a:pt x="337842" y="318270"/>
                  </a:lnTo>
                  <a:lnTo>
                    <a:pt x="337597" y="317037"/>
                  </a:lnTo>
                  <a:lnTo>
                    <a:pt x="338354" y="314823"/>
                  </a:lnTo>
                  <a:lnTo>
                    <a:pt x="336064" y="314898"/>
                  </a:lnTo>
                  <a:lnTo>
                    <a:pt x="334869" y="315538"/>
                  </a:lnTo>
                  <a:lnTo>
                    <a:pt x="331642" y="316351"/>
                  </a:lnTo>
                  <a:lnTo>
                    <a:pt x="329354" y="315702"/>
                  </a:lnTo>
                  <a:lnTo>
                    <a:pt x="327878" y="314749"/>
                  </a:lnTo>
                  <a:lnTo>
                    <a:pt x="323207" y="314466"/>
                  </a:lnTo>
                  <a:lnTo>
                    <a:pt x="320473" y="313752"/>
                  </a:lnTo>
                  <a:lnTo>
                    <a:pt x="318288" y="314481"/>
                  </a:lnTo>
                  <a:lnTo>
                    <a:pt x="314491" y="314920"/>
                  </a:lnTo>
                  <a:lnTo>
                    <a:pt x="311982" y="315795"/>
                  </a:lnTo>
                  <a:lnTo>
                    <a:pt x="310569" y="314140"/>
                  </a:lnTo>
                  <a:lnTo>
                    <a:pt x="308655" y="314378"/>
                  </a:lnTo>
                  <a:lnTo>
                    <a:pt x="308729" y="316159"/>
                  </a:lnTo>
                  <a:lnTo>
                    <a:pt x="306565" y="318451"/>
                  </a:lnTo>
                  <a:lnTo>
                    <a:pt x="304883" y="318756"/>
                  </a:lnTo>
                  <a:lnTo>
                    <a:pt x="302320" y="320007"/>
                  </a:lnTo>
                  <a:lnTo>
                    <a:pt x="302427" y="318462"/>
                  </a:lnTo>
                  <a:lnTo>
                    <a:pt x="301675" y="317332"/>
                  </a:lnTo>
                  <a:lnTo>
                    <a:pt x="300527" y="318847"/>
                  </a:lnTo>
                  <a:lnTo>
                    <a:pt x="299506" y="318861"/>
                  </a:lnTo>
                  <a:lnTo>
                    <a:pt x="297999" y="319784"/>
                  </a:lnTo>
                  <a:lnTo>
                    <a:pt x="297618" y="320949"/>
                  </a:lnTo>
                  <a:lnTo>
                    <a:pt x="296608" y="320878"/>
                  </a:lnTo>
                  <a:lnTo>
                    <a:pt x="295954" y="322029"/>
                  </a:lnTo>
                  <a:lnTo>
                    <a:pt x="294122" y="322152"/>
                  </a:lnTo>
                  <a:lnTo>
                    <a:pt x="292393" y="322749"/>
                  </a:lnTo>
                  <a:lnTo>
                    <a:pt x="291972" y="321965"/>
                  </a:lnTo>
                  <a:lnTo>
                    <a:pt x="292241" y="319814"/>
                  </a:lnTo>
                  <a:lnTo>
                    <a:pt x="291809" y="319182"/>
                  </a:lnTo>
                  <a:lnTo>
                    <a:pt x="288031" y="320271"/>
                  </a:lnTo>
                  <a:lnTo>
                    <a:pt x="284829" y="320229"/>
                  </a:lnTo>
                  <a:lnTo>
                    <a:pt x="285305" y="321221"/>
                  </a:lnTo>
                  <a:lnTo>
                    <a:pt x="284551" y="323476"/>
                  </a:lnTo>
                  <a:lnTo>
                    <a:pt x="285500" y="324206"/>
                  </a:lnTo>
                  <a:lnTo>
                    <a:pt x="283442" y="325547"/>
                  </a:lnTo>
                  <a:lnTo>
                    <a:pt x="282173" y="324872"/>
                  </a:lnTo>
                  <a:lnTo>
                    <a:pt x="281031" y="324984"/>
                  </a:lnTo>
                  <a:lnTo>
                    <a:pt x="281689" y="326645"/>
                  </a:lnTo>
                  <a:lnTo>
                    <a:pt x="280529" y="327192"/>
                  </a:lnTo>
                  <a:lnTo>
                    <a:pt x="277878" y="326874"/>
                  </a:lnTo>
                  <a:lnTo>
                    <a:pt x="276727" y="328897"/>
                  </a:lnTo>
                  <a:lnTo>
                    <a:pt x="275676" y="328409"/>
                  </a:lnTo>
                  <a:lnTo>
                    <a:pt x="274009" y="326738"/>
                  </a:lnTo>
                  <a:lnTo>
                    <a:pt x="273573" y="327940"/>
                  </a:lnTo>
                  <a:lnTo>
                    <a:pt x="272023" y="327320"/>
                  </a:lnTo>
                  <a:lnTo>
                    <a:pt x="270315" y="327498"/>
                  </a:lnTo>
                  <a:lnTo>
                    <a:pt x="267864" y="328442"/>
                  </a:lnTo>
                  <a:lnTo>
                    <a:pt x="267415" y="330036"/>
                  </a:lnTo>
                  <a:lnTo>
                    <a:pt x="265836" y="331660"/>
                  </a:lnTo>
                  <a:lnTo>
                    <a:pt x="265432" y="333434"/>
                  </a:lnTo>
                  <a:lnTo>
                    <a:pt x="263475" y="332627"/>
                  </a:lnTo>
                  <a:lnTo>
                    <a:pt x="261068" y="332805"/>
                  </a:lnTo>
                  <a:lnTo>
                    <a:pt x="258255" y="332617"/>
                  </a:lnTo>
                  <a:lnTo>
                    <a:pt x="257084" y="333692"/>
                  </a:lnTo>
                  <a:lnTo>
                    <a:pt x="257380" y="334529"/>
                  </a:lnTo>
                  <a:lnTo>
                    <a:pt x="254900" y="336356"/>
                  </a:lnTo>
                  <a:lnTo>
                    <a:pt x="246803" y="340095"/>
                  </a:lnTo>
                  <a:lnTo>
                    <a:pt x="245444" y="339416"/>
                  </a:lnTo>
                  <a:lnTo>
                    <a:pt x="244658" y="339932"/>
                  </a:lnTo>
                  <a:lnTo>
                    <a:pt x="244114" y="341912"/>
                  </a:lnTo>
                  <a:lnTo>
                    <a:pt x="241978" y="342951"/>
                  </a:lnTo>
                  <a:lnTo>
                    <a:pt x="240320" y="344267"/>
                  </a:lnTo>
                  <a:lnTo>
                    <a:pt x="237169" y="347946"/>
                  </a:lnTo>
                  <a:lnTo>
                    <a:pt x="235212" y="348507"/>
                  </a:lnTo>
                  <a:lnTo>
                    <a:pt x="234377" y="349310"/>
                  </a:lnTo>
                  <a:lnTo>
                    <a:pt x="232962" y="349367"/>
                  </a:lnTo>
                  <a:lnTo>
                    <a:pt x="231916" y="348654"/>
                  </a:lnTo>
                  <a:lnTo>
                    <a:pt x="229440" y="348661"/>
                  </a:lnTo>
                  <a:lnTo>
                    <a:pt x="226287" y="350612"/>
                  </a:lnTo>
                  <a:lnTo>
                    <a:pt x="226261" y="352466"/>
                  </a:lnTo>
                  <a:lnTo>
                    <a:pt x="224969" y="353646"/>
                  </a:lnTo>
                  <a:lnTo>
                    <a:pt x="222748" y="354083"/>
                  </a:lnTo>
                  <a:lnTo>
                    <a:pt x="220576" y="356066"/>
                  </a:lnTo>
                  <a:lnTo>
                    <a:pt x="220195" y="356904"/>
                  </a:lnTo>
                  <a:lnTo>
                    <a:pt x="219079" y="359968"/>
                  </a:lnTo>
                  <a:lnTo>
                    <a:pt x="218512" y="360564"/>
                  </a:lnTo>
                  <a:lnTo>
                    <a:pt x="213191" y="363048"/>
                  </a:lnTo>
                  <a:lnTo>
                    <a:pt x="212182" y="364616"/>
                  </a:lnTo>
                  <a:lnTo>
                    <a:pt x="210420" y="365023"/>
                  </a:lnTo>
                  <a:lnTo>
                    <a:pt x="210857" y="366165"/>
                  </a:lnTo>
                  <a:lnTo>
                    <a:pt x="210842" y="368448"/>
                  </a:lnTo>
                  <a:lnTo>
                    <a:pt x="213643" y="369570"/>
                  </a:lnTo>
                  <a:lnTo>
                    <a:pt x="213462" y="370537"/>
                  </a:lnTo>
                  <a:lnTo>
                    <a:pt x="211067" y="370731"/>
                  </a:lnTo>
                  <a:lnTo>
                    <a:pt x="208552" y="373438"/>
                  </a:lnTo>
                  <a:lnTo>
                    <a:pt x="206593" y="373555"/>
                  </a:lnTo>
                  <a:lnTo>
                    <a:pt x="205991" y="374328"/>
                  </a:lnTo>
                  <a:lnTo>
                    <a:pt x="207467" y="376569"/>
                  </a:lnTo>
                  <a:lnTo>
                    <a:pt x="206850" y="377709"/>
                  </a:lnTo>
                  <a:lnTo>
                    <a:pt x="204199" y="376666"/>
                  </a:lnTo>
                  <a:lnTo>
                    <a:pt x="202211" y="377420"/>
                  </a:lnTo>
                  <a:lnTo>
                    <a:pt x="201187" y="380027"/>
                  </a:lnTo>
                  <a:lnTo>
                    <a:pt x="200539" y="380181"/>
                  </a:lnTo>
                  <a:lnTo>
                    <a:pt x="197256" y="377742"/>
                  </a:lnTo>
                  <a:lnTo>
                    <a:pt x="198345" y="380603"/>
                  </a:lnTo>
                  <a:lnTo>
                    <a:pt x="197438" y="381488"/>
                  </a:lnTo>
                  <a:lnTo>
                    <a:pt x="196722" y="380305"/>
                  </a:lnTo>
                  <a:lnTo>
                    <a:pt x="195723" y="380403"/>
                  </a:lnTo>
                  <a:lnTo>
                    <a:pt x="194163" y="379609"/>
                  </a:lnTo>
                  <a:lnTo>
                    <a:pt x="193608" y="380502"/>
                  </a:lnTo>
                  <a:lnTo>
                    <a:pt x="196846" y="382867"/>
                  </a:lnTo>
                  <a:lnTo>
                    <a:pt x="196278" y="385859"/>
                  </a:lnTo>
                  <a:lnTo>
                    <a:pt x="194098" y="387386"/>
                  </a:lnTo>
                  <a:lnTo>
                    <a:pt x="192163" y="386734"/>
                  </a:lnTo>
                  <a:lnTo>
                    <a:pt x="190331" y="385049"/>
                  </a:lnTo>
                  <a:lnTo>
                    <a:pt x="190357" y="383693"/>
                  </a:lnTo>
                  <a:lnTo>
                    <a:pt x="189389" y="380816"/>
                  </a:lnTo>
                  <a:lnTo>
                    <a:pt x="187244" y="380549"/>
                  </a:lnTo>
                  <a:lnTo>
                    <a:pt x="187497" y="382121"/>
                  </a:lnTo>
                  <a:lnTo>
                    <a:pt x="186046" y="382735"/>
                  </a:lnTo>
                  <a:lnTo>
                    <a:pt x="184303" y="382626"/>
                  </a:lnTo>
                  <a:lnTo>
                    <a:pt x="181737" y="381841"/>
                  </a:lnTo>
                  <a:lnTo>
                    <a:pt x="182090" y="383624"/>
                  </a:lnTo>
                  <a:lnTo>
                    <a:pt x="181186" y="385435"/>
                  </a:lnTo>
                  <a:lnTo>
                    <a:pt x="178390" y="386764"/>
                  </a:lnTo>
                  <a:lnTo>
                    <a:pt x="178903" y="387801"/>
                  </a:lnTo>
                  <a:lnTo>
                    <a:pt x="180869" y="387059"/>
                  </a:lnTo>
                  <a:lnTo>
                    <a:pt x="182115" y="387506"/>
                  </a:lnTo>
                  <a:lnTo>
                    <a:pt x="182772" y="388504"/>
                  </a:lnTo>
                  <a:lnTo>
                    <a:pt x="184836" y="389239"/>
                  </a:lnTo>
                  <a:lnTo>
                    <a:pt x="185094" y="390565"/>
                  </a:lnTo>
                  <a:lnTo>
                    <a:pt x="183753" y="393546"/>
                  </a:lnTo>
                  <a:lnTo>
                    <a:pt x="182123" y="393973"/>
                  </a:lnTo>
                  <a:lnTo>
                    <a:pt x="178859" y="393930"/>
                  </a:lnTo>
                  <a:lnTo>
                    <a:pt x="177441" y="393222"/>
                  </a:lnTo>
                  <a:lnTo>
                    <a:pt x="175101" y="392874"/>
                  </a:lnTo>
                  <a:lnTo>
                    <a:pt x="173659" y="393842"/>
                  </a:lnTo>
                  <a:lnTo>
                    <a:pt x="173478" y="395229"/>
                  </a:lnTo>
                  <a:lnTo>
                    <a:pt x="172436" y="395807"/>
                  </a:lnTo>
                  <a:lnTo>
                    <a:pt x="171346" y="397647"/>
                  </a:lnTo>
                  <a:lnTo>
                    <a:pt x="169183" y="397579"/>
                  </a:lnTo>
                  <a:lnTo>
                    <a:pt x="166126" y="398202"/>
                  </a:lnTo>
                  <a:lnTo>
                    <a:pt x="164202" y="398092"/>
                  </a:lnTo>
                  <a:lnTo>
                    <a:pt x="161669" y="397289"/>
                  </a:lnTo>
                  <a:lnTo>
                    <a:pt x="159792" y="397950"/>
                  </a:lnTo>
                  <a:lnTo>
                    <a:pt x="159538" y="399007"/>
                  </a:lnTo>
                  <a:lnTo>
                    <a:pt x="158210" y="399973"/>
                  </a:lnTo>
                  <a:lnTo>
                    <a:pt x="155277" y="400227"/>
                  </a:lnTo>
                  <a:lnTo>
                    <a:pt x="153011" y="402698"/>
                  </a:lnTo>
                  <a:lnTo>
                    <a:pt x="152341" y="404573"/>
                  </a:lnTo>
                  <a:lnTo>
                    <a:pt x="150330" y="405699"/>
                  </a:lnTo>
                  <a:lnTo>
                    <a:pt x="147151" y="405266"/>
                  </a:lnTo>
                  <a:lnTo>
                    <a:pt x="146708" y="402710"/>
                  </a:lnTo>
                  <a:lnTo>
                    <a:pt x="145773" y="401093"/>
                  </a:lnTo>
                  <a:lnTo>
                    <a:pt x="146826" y="399190"/>
                  </a:lnTo>
                  <a:lnTo>
                    <a:pt x="145860" y="397297"/>
                  </a:lnTo>
                  <a:lnTo>
                    <a:pt x="145603" y="394920"/>
                  </a:lnTo>
                  <a:lnTo>
                    <a:pt x="146593" y="391751"/>
                  </a:lnTo>
                  <a:lnTo>
                    <a:pt x="144590" y="391374"/>
                  </a:lnTo>
                  <a:lnTo>
                    <a:pt x="144303" y="389075"/>
                  </a:lnTo>
                  <a:lnTo>
                    <a:pt x="146767" y="386051"/>
                  </a:lnTo>
                  <a:lnTo>
                    <a:pt x="150147" y="385964"/>
                  </a:lnTo>
                  <a:lnTo>
                    <a:pt x="151698" y="387519"/>
                  </a:lnTo>
                  <a:lnTo>
                    <a:pt x="152795" y="387536"/>
                  </a:lnTo>
                  <a:lnTo>
                    <a:pt x="153923" y="386203"/>
                  </a:lnTo>
                  <a:lnTo>
                    <a:pt x="155493" y="385905"/>
                  </a:lnTo>
                  <a:lnTo>
                    <a:pt x="156577" y="384828"/>
                  </a:lnTo>
                  <a:lnTo>
                    <a:pt x="158682" y="385113"/>
                  </a:lnTo>
                  <a:lnTo>
                    <a:pt x="160479" y="384271"/>
                  </a:lnTo>
                  <a:lnTo>
                    <a:pt x="160453" y="382726"/>
                  </a:lnTo>
                  <a:lnTo>
                    <a:pt x="159206" y="382497"/>
                  </a:lnTo>
                  <a:lnTo>
                    <a:pt x="158996" y="381404"/>
                  </a:lnTo>
                  <a:lnTo>
                    <a:pt x="162108" y="378649"/>
                  </a:lnTo>
                  <a:lnTo>
                    <a:pt x="162588" y="377544"/>
                  </a:lnTo>
                  <a:lnTo>
                    <a:pt x="166277" y="380413"/>
                  </a:lnTo>
                  <a:lnTo>
                    <a:pt x="168143" y="380001"/>
                  </a:lnTo>
                  <a:lnTo>
                    <a:pt x="168867" y="380569"/>
                  </a:lnTo>
                  <a:lnTo>
                    <a:pt x="171224" y="379851"/>
                  </a:lnTo>
                  <a:lnTo>
                    <a:pt x="172893" y="378345"/>
                  </a:lnTo>
                  <a:lnTo>
                    <a:pt x="176252" y="376233"/>
                  </a:lnTo>
                  <a:lnTo>
                    <a:pt x="177119" y="374516"/>
                  </a:lnTo>
                  <a:lnTo>
                    <a:pt x="174745" y="372156"/>
                  </a:lnTo>
                  <a:lnTo>
                    <a:pt x="176847" y="369901"/>
                  </a:lnTo>
                  <a:lnTo>
                    <a:pt x="179876" y="372771"/>
                  </a:lnTo>
                  <a:lnTo>
                    <a:pt x="179919" y="373527"/>
                  </a:lnTo>
                  <a:lnTo>
                    <a:pt x="177563" y="376006"/>
                  </a:lnTo>
                  <a:lnTo>
                    <a:pt x="179504" y="376047"/>
                  </a:lnTo>
                  <a:lnTo>
                    <a:pt x="179998" y="375182"/>
                  </a:lnTo>
                  <a:lnTo>
                    <a:pt x="182452" y="372927"/>
                  </a:lnTo>
                  <a:lnTo>
                    <a:pt x="180516" y="370474"/>
                  </a:lnTo>
                  <a:lnTo>
                    <a:pt x="179702" y="368958"/>
                  </a:lnTo>
                  <a:lnTo>
                    <a:pt x="177440" y="368934"/>
                  </a:lnTo>
                  <a:lnTo>
                    <a:pt x="176329" y="366683"/>
                  </a:lnTo>
                  <a:lnTo>
                    <a:pt x="177241" y="365519"/>
                  </a:lnTo>
                  <a:lnTo>
                    <a:pt x="176598" y="363780"/>
                  </a:lnTo>
                  <a:lnTo>
                    <a:pt x="178706" y="363377"/>
                  </a:lnTo>
                  <a:lnTo>
                    <a:pt x="177724" y="361437"/>
                  </a:lnTo>
                  <a:lnTo>
                    <a:pt x="176499" y="360946"/>
                  </a:lnTo>
                  <a:lnTo>
                    <a:pt x="177086" y="359607"/>
                  </a:lnTo>
                  <a:lnTo>
                    <a:pt x="181532" y="359856"/>
                  </a:lnTo>
                  <a:lnTo>
                    <a:pt x="182684" y="359355"/>
                  </a:lnTo>
                  <a:lnTo>
                    <a:pt x="181204" y="358049"/>
                  </a:lnTo>
                  <a:lnTo>
                    <a:pt x="181629" y="356859"/>
                  </a:lnTo>
                  <a:lnTo>
                    <a:pt x="184886" y="354947"/>
                  </a:lnTo>
                  <a:lnTo>
                    <a:pt x="184602" y="352382"/>
                  </a:lnTo>
                  <a:lnTo>
                    <a:pt x="182754" y="353986"/>
                  </a:lnTo>
                  <a:lnTo>
                    <a:pt x="181826" y="353918"/>
                  </a:lnTo>
                  <a:lnTo>
                    <a:pt x="179508" y="354824"/>
                  </a:lnTo>
                  <a:lnTo>
                    <a:pt x="178535" y="355719"/>
                  </a:lnTo>
                  <a:lnTo>
                    <a:pt x="175336" y="356054"/>
                  </a:lnTo>
                  <a:lnTo>
                    <a:pt x="171723" y="359001"/>
                  </a:lnTo>
                  <a:lnTo>
                    <a:pt x="171259" y="358545"/>
                  </a:lnTo>
                  <a:lnTo>
                    <a:pt x="168474" y="357804"/>
                  </a:lnTo>
                  <a:lnTo>
                    <a:pt x="168566" y="356264"/>
                  </a:lnTo>
                  <a:lnTo>
                    <a:pt x="166586" y="355434"/>
                  </a:lnTo>
                  <a:lnTo>
                    <a:pt x="166403" y="353169"/>
                  </a:lnTo>
                  <a:lnTo>
                    <a:pt x="164661" y="352786"/>
                  </a:lnTo>
                  <a:lnTo>
                    <a:pt x="161033" y="351468"/>
                  </a:lnTo>
                  <a:lnTo>
                    <a:pt x="159410" y="351980"/>
                  </a:lnTo>
                  <a:lnTo>
                    <a:pt x="158368" y="350351"/>
                  </a:lnTo>
                  <a:lnTo>
                    <a:pt x="156161" y="351679"/>
                  </a:lnTo>
                  <a:lnTo>
                    <a:pt x="155255" y="351641"/>
                  </a:lnTo>
                  <a:lnTo>
                    <a:pt x="154314" y="350025"/>
                  </a:lnTo>
                  <a:lnTo>
                    <a:pt x="155157" y="348896"/>
                  </a:lnTo>
                  <a:lnTo>
                    <a:pt x="154777" y="347349"/>
                  </a:lnTo>
                  <a:lnTo>
                    <a:pt x="155964" y="347006"/>
                  </a:lnTo>
                  <a:lnTo>
                    <a:pt x="155836" y="345958"/>
                  </a:lnTo>
                  <a:lnTo>
                    <a:pt x="157958" y="343298"/>
                  </a:lnTo>
                  <a:lnTo>
                    <a:pt x="158090" y="342316"/>
                  </a:lnTo>
                  <a:lnTo>
                    <a:pt x="157005" y="340736"/>
                  </a:lnTo>
                  <a:lnTo>
                    <a:pt x="155114" y="342569"/>
                  </a:lnTo>
                  <a:lnTo>
                    <a:pt x="154599" y="341349"/>
                  </a:lnTo>
                  <a:lnTo>
                    <a:pt x="153082" y="340021"/>
                  </a:lnTo>
                  <a:lnTo>
                    <a:pt x="153133" y="336759"/>
                  </a:lnTo>
                  <a:lnTo>
                    <a:pt x="153648" y="335861"/>
                  </a:lnTo>
                  <a:lnTo>
                    <a:pt x="156481" y="333082"/>
                  </a:lnTo>
                  <a:lnTo>
                    <a:pt x="157678" y="332547"/>
                  </a:lnTo>
                  <a:lnTo>
                    <a:pt x="159501" y="332909"/>
                  </a:lnTo>
                  <a:lnTo>
                    <a:pt x="161409" y="332257"/>
                  </a:lnTo>
                  <a:lnTo>
                    <a:pt x="164030" y="332168"/>
                  </a:lnTo>
                  <a:lnTo>
                    <a:pt x="165665" y="331277"/>
                  </a:lnTo>
                  <a:lnTo>
                    <a:pt x="167502" y="330948"/>
                  </a:lnTo>
                  <a:lnTo>
                    <a:pt x="167200" y="329312"/>
                  </a:lnTo>
                  <a:lnTo>
                    <a:pt x="167612" y="328196"/>
                  </a:lnTo>
                  <a:lnTo>
                    <a:pt x="169587" y="328094"/>
                  </a:lnTo>
                  <a:lnTo>
                    <a:pt x="170589" y="326569"/>
                  </a:lnTo>
                  <a:lnTo>
                    <a:pt x="170891" y="324428"/>
                  </a:lnTo>
                  <a:lnTo>
                    <a:pt x="169434" y="322346"/>
                  </a:lnTo>
                  <a:lnTo>
                    <a:pt x="168224" y="321383"/>
                  </a:lnTo>
                  <a:lnTo>
                    <a:pt x="168245" y="320588"/>
                  </a:lnTo>
                  <a:lnTo>
                    <a:pt x="169886" y="319685"/>
                  </a:lnTo>
                  <a:lnTo>
                    <a:pt x="169997" y="318277"/>
                  </a:lnTo>
                  <a:lnTo>
                    <a:pt x="169113" y="317071"/>
                  </a:lnTo>
                  <a:lnTo>
                    <a:pt x="169293" y="315049"/>
                  </a:lnTo>
                  <a:lnTo>
                    <a:pt x="170561" y="314632"/>
                  </a:lnTo>
                  <a:lnTo>
                    <a:pt x="172664" y="312073"/>
                  </a:lnTo>
                  <a:lnTo>
                    <a:pt x="173437" y="310163"/>
                  </a:lnTo>
                  <a:lnTo>
                    <a:pt x="175368" y="310920"/>
                  </a:lnTo>
                  <a:lnTo>
                    <a:pt x="178884" y="309456"/>
                  </a:lnTo>
                  <a:lnTo>
                    <a:pt x="179491" y="307672"/>
                  </a:lnTo>
                  <a:lnTo>
                    <a:pt x="181151" y="307581"/>
                  </a:lnTo>
                  <a:lnTo>
                    <a:pt x="183569" y="304910"/>
                  </a:lnTo>
                  <a:lnTo>
                    <a:pt x="187725" y="305237"/>
                  </a:lnTo>
                  <a:lnTo>
                    <a:pt x="188666" y="304451"/>
                  </a:lnTo>
                  <a:lnTo>
                    <a:pt x="189411" y="302353"/>
                  </a:lnTo>
                  <a:lnTo>
                    <a:pt x="189772" y="299755"/>
                  </a:lnTo>
                  <a:lnTo>
                    <a:pt x="191617" y="297536"/>
                  </a:lnTo>
                  <a:lnTo>
                    <a:pt x="191516" y="296609"/>
                  </a:lnTo>
                  <a:lnTo>
                    <a:pt x="193678" y="296190"/>
                  </a:lnTo>
                  <a:lnTo>
                    <a:pt x="195069" y="295396"/>
                  </a:lnTo>
                  <a:lnTo>
                    <a:pt x="197129" y="293573"/>
                  </a:lnTo>
                  <a:lnTo>
                    <a:pt x="198355" y="290754"/>
                  </a:lnTo>
                  <a:lnTo>
                    <a:pt x="199879" y="288883"/>
                  </a:lnTo>
                  <a:lnTo>
                    <a:pt x="201622" y="289284"/>
                  </a:lnTo>
                  <a:lnTo>
                    <a:pt x="202568" y="288928"/>
                  </a:lnTo>
                  <a:lnTo>
                    <a:pt x="203504" y="287221"/>
                  </a:lnTo>
                  <a:lnTo>
                    <a:pt x="203150" y="285284"/>
                  </a:lnTo>
                  <a:lnTo>
                    <a:pt x="201673" y="285166"/>
                  </a:lnTo>
                  <a:lnTo>
                    <a:pt x="199693" y="282575"/>
                  </a:lnTo>
                  <a:lnTo>
                    <a:pt x="198765" y="279744"/>
                  </a:lnTo>
                  <a:lnTo>
                    <a:pt x="199047" y="279377"/>
                  </a:lnTo>
                  <a:lnTo>
                    <a:pt x="204181" y="279334"/>
                  </a:lnTo>
                  <a:lnTo>
                    <a:pt x="205429" y="277888"/>
                  </a:lnTo>
                  <a:lnTo>
                    <a:pt x="205180" y="274557"/>
                  </a:lnTo>
                  <a:lnTo>
                    <a:pt x="205437" y="272686"/>
                  </a:lnTo>
                  <a:lnTo>
                    <a:pt x="208000" y="271777"/>
                  </a:lnTo>
                  <a:lnTo>
                    <a:pt x="209984" y="273229"/>
                  </a:lnTo>
                  <a:lnTo>
                    <a:pt x="211733" y="271287"/>
                  </a:lnTo>
                  <a:lnTo>
                    <a:pt x="210007" y="270445"/>
                  </a:lnTo>
                  <a:lnTo>
                    <a:pt x="210007" y="268800"/>
                  </a:lnTo>
                  <a:lnTo>
                    <a:pt x="211581" y="268258"/>
                  </a:lnTo>
                  <a:lnTo>
                    <a:pt x="212658" y="269709"/>
                  </a:lnTo>
                  <a:lnTo>
                    <a:pt x="214363" y="269033"/>
                  </a:lnTo>
                  <a:lnTo>
                    <a:pt x="213683" y="268103"/>
                  </a:lnTo>
                  <a:lnTo>
                    <a:pt x="214219" y="267078"/>
                  </a:lnTo>
                  <a:lnTo>
                    <a:pt x="215735" y="267022"/>
                  </a:lnTo>
                  <a:lnTo>
                    <a:pt x="214904" y="264218"/>
                  </a:lnTo>
                  <a:lnTo>
                    <a:pt x="215675" y="263470"/>
                  </a:lnTo>
                  <a:lnTo>
                    <a:pt x="217614" y="264116"/>
                  </a:lnTo>
                  <a:lnTo>
                    <a:pt x="219020" y="262286"/>
                  </a:lnTo>
                  <a:lnTo>
                    <a:pt x="218435" y="260671"/>
                  </a:lnTo>
                  <a:lnTo>
                    <a:pt x="219909" y="259376"/>
                  </a:lnTo>
                  <a:lnTo>
                    <a:pt x="220700" y="259799"/>
                  </a:lnTo>
                  <a:lnTo>
                    <a:pt x="220802" y="259168"/>
                  </a:lnTo>
                  <a:lnTo>
                    <a:pt x="218612" y="258982"/>
                  </a:lnTo>
                  <a:lnTo>
                    <a:pt x="217736" y="257294"/>
                  </a:lnTo>
                  <a:lnTo>
                    <a:pt x="218676" y="256061"/>
                  </a:lnTo>
                  <a:lnTo>
                    <a:pt x="212549" y="250276"/>
                  </a:lnTo>
                  <a:lnTo>
                    <a:pt x="211486" y="248102"/>
                  </a:lnTo>
                  <a:lnTo>
                    <a:pt x="211512" y="247020"/>
                  </a:lnTo>
                  <a:lnTo>
                    <a:pt x="212609" y="244828"/>
                  </a:lnTo>
                  <a:lnTo>
                    <a:pt x="212408" y="243252"/>
                  </a:lnTo>
                  <a:lnTo>
                    <a:pt x="210709" y="244461"/>
                  </a:lnTo>
                  <a:lnTo>
                    <a:pt x="207116" y="245208"/>
                  </a:lnTo>
                  <a:lnTo>
                    <a:pt x="206081" y="244782"/>
                  </a:lnTo>
                  <a:lnTo>
                    <a:pt x="204518" y="243037"/>
                  </a:lnTo>
                  <a:lnTo>
                    <a:pt x="201457" y="243155"/>
                  </a:lnTo>
                  <a:lnTo>
                    <a:pt x="199750" y="242470"/>
                  </a:lnTo>
                  <a:lnTo>
                    <a:pt x="198778" y="239883"/>
                  </a:lnTo>
                  <a:lnTo>
                    <a:pt x="198398" y="236172"/>
                  </a:lnTo>
                  <a:lnTo>
                    <a:pt x="199206" y="233340"/>
                  </a:lnTo>
                  <a:lnTo>
                    <a:pt x="198653" y="232546"/>
                  </a:lnTo>
                  <a:lnTo>
                    <a:pt x="195416" y="232206"/>
                  </a:lnTo>
                  <a:lnTo>
                    <a:pt x="193068" y="230317"/>
                  </a:lnTo>
                  <a:lnTo>
                    <a:pt x="192912" y="227850"/>
                  </a:lnTo>
                  <a:lnTo>
                    <a:pt x="191668" y="226971"/>
                  </a:lnTo>
                  <a:lnTo>
                    <a:pt x="191044" y="224378"/>
                  </a:lnTo>
                  <a:lnTo>
                    <a:pt x="190059" y="224136"/>
                  </a:lnTo>
                  <a:lnTo>
                    <a:pt x="185813" y="227382"/>
                  </a:lnTo>
                  <a:lnTo>
                    <a:pt x="185659" y="228435"/>
                  </a:lnTo>
                  <a:lnTo>
                    <a:pt x="183545" y="228961"/>
                  </a:lnTo>
                  <a:lnTo>
                    <a:pt x="182462" y="229894"/>
                  </a:lnTo>
                  <a:lnTo>
                    <a:pt x="180220" y="229928"/>
                  </a:lnTo>
                  <a:lnTo>
                    <a:pt x="178828" y="228639"/>
                  </a:lnTo>
                  <a:lnTo>
                    <a:pt x="175736" y="229053"/>
                  </a:lnTo>
                  <a:lnTo>
                    <a:pt x="174264" y="228196"/>
                  </a:lnTo>
                  <a:lnTo>
                    <a:pt x="172427" y="228025"/>
                  </a:lnTo>
                  <a:lnTo>
                    <a:pt x="170681" y="225652"/>
                  </a:lnTo>
                  <a:lnTo>
                    <a:pt x="166858" y="225508"/>
                  </a:lnTo>
                  <a:lnTo>
                    <a:pt x="163626" y="225147"/>
                  </a:lnTo>
                  <a:lnTo>
                    <a:pt x="161400" y="224615"/>
                  </a:lnTo>
                  <a:lnTo>
                    <a:pt x="156223" y="225083"/>
                  </a:lnTo>
                  <a:lnTo>
                    <a:pt x="154722" y="225593"/>
                  </a:lnTo>
                  <a:lnTo>
                    <a:pt x="153761" y="228080"/>
                  </a:lnTo>
                  <a:lnTo>
                    <a:pt x="152448" y="228121"/>
                  </a:lnTo>
                  <a:lnTo>
                    <a:pt x="149318" y="225965"/>
                  </a:lnTo>
                  <a:lnTo>
                    <a:pt x="146653" y="226570"/>
                  </a:lnTo>
                  <a:lnTo>
                    <a:pt x="144674" y="229939"/>
                  </a:lnTo>
                  <a:lnTo>
                    <a:pt x="143491" y="231107"/>
                  </a:lnTo>
                  <a:lnTo>
                    <a:pt x="144106" y="232573"/>
                  </a:lnTo>
                  <a:lnTo>
                    <a:pt x="140478" y="233211"/>
                  </a:lnTo>
                  <a:lnTo>
                    <a:pt x="139259" y="233706"/>
                  </a:lnTo>
                  <a:lnTo>
                    <a:pt x="139025" y="231759"/>
                  </a:lnTo>
                  <a:lnTo>
                    <a:pt x="137263" y="230672"/>
                  </a:lnTo>
                  <a:lnTo>
                    <a:pt x="136801" y="231780"/>
                  </a:lnTo>
                  <a:lnTo>
                    <a:pt x="137918" y="232826"/>
                  </a:lnTo>
                  <a:lnTo>
                    <a:pt x="138337" y="234366"/>
                  </a:lnTo>
                  <a:lnTo>
                    <a:pt x="137304" y="235240"/>
                  </a:lnTo>
                  <a:lnTo>
                    <a:pt x="137233" y="236658"/>
                  </a:lnTo>
                  <a:lnTo>
                    <a:pt x="140398" y="236946"/>
                  </a:lnTo>
                  <a:lnTo>
                    <a:pt x="141277" y="238638"/>
                  </a:lnTo>
                  <a:lnTo>
                    <a:pt x="140625" y="240099"/>
                  </a:lnTo>
                  <a:lnTo>
                    <a:pt x="139236" y="240248"/>
                  </a:lnTo>
                  <a:lnTo>
                    <a:pt x="137502" y="239772"/>
                  </a:lnTo>
                  <a:lnTo>
                    <a:pt x="136722" y="241060"/>
                  </a:lnTo>
                  <a:lnTo>
                    <a:pt x="134877" y="241945"/>
                  </a:lnTo>
                  <a:lnTo>
                    <a:pt x="129470" y="242146"/>
                  </a:lnTo>
                  <a:lnTo>
                    <a:pt x="127737" y="243012"/>
                  </a:lnTo>
                  <a:lnTo>
                    <a:pt x="127851" y="244299"/>
                  </a:lnTo>
                  <a:lnTo>
                    <a:pt x="127163" y="249783"/>
                  </a:lnTo>
                  <a:lnTo>
                    <a:pt x="125654" y="251324"/>
                  </a:lnTo>
                  <a:lnTo>
                    <a:pt x="121073" y="254406"/>
                  </a:lnTo>
                  <a:lnTo>
                    <a:pt x="120683" y="256414"/>
                  </a:lnTo>
                  <a:lnTo>
                    <a:pt x="118884" y="257236"/>
                  </a:lnTo>
                  <a:lnTo>
                    <a:pt x="117771" y="259874"/>
                  </a:lnTo>
                  <a:lnTo>
                    <a:pt x="117150" y="260448"/>
                  </a:lnTo>
                  <a:lnTo>
                    <a:pt x="115394" y="260388"/>
                  </a:lnTo>
                  <a:lnTo>
                    <a:pt x="113859" y="261633"/>
                  </a:lnTo>
                  <a:lnTo>
                    <a:pt x="113955" y="264460"/>
                  </a:lnTo>
                  <a:lnTo>
                    <a:pt x="112607" y="266202"/>
                  </a:lnTo>
                  <a:lnTo>
                    <a:pt x="113000" y="269403"/>
                  </a:lnTo>
                  <a:lnTo>
                    <a:pt x="110934" y="271434"/>
                  </a:lnTo>
                  <a:lnTo>
                    <a:pt x="108823" y="272395"/>
                  </a:lnTo>
                  <a:lnTo>
                    <a:pt x="107817" y="274139"/>
                  </a:lnTo>
                  <a:lnTo>
                    <a:pt x="107925" y="276117"/>
                  </a:lnTo>
                  <a:lnTo>
                    <a:pt x="107946" y="278165"/>
                  </a:lnTo>
                  <a:lnTo>
                    <a:pt x="107118" y="278862"/>
                  </a:lnTo>
                  <a:lnTo>
                    <a:pt x="106228" y="282088"/>
                  </a:lnTo>
                  <a:lnTo>
                    <a:pt x="105323" y="283740"/>
                  </a:lnTo>
                  <a:lnTo>
                    <a:pt x="104152" y="284717"/>
                  </a:lnTo>
                  <a:lnTo>
                    <a:pt x="99799" y="284623"/>
                  </a:lnTo>
                  <a:lnTo>
                    <a:pt x="98134" y="285077"/>
                  </a:lnTo>
                  <a:lnTo>
                    <a:pt x="91790" y="289032"/>
                  </a:lnTo>
                  <a:lnTo>
                    <a:pt x="88408" y="290520"/>
                  </a:lnTo>
                  <a:lnTo>
                    <a:pt x="84623" y="291650"/>
                  </a:lnTo>
                  <a:lnTo>
                    <a:pt x="82855" y="293448"/>
                  </a:lnTo>
                  <a:lnTo>
                    <a:pt x="80142" y="293199"/>
                  </a:lnTo>
                  <a:lnTo>
                    <a:pt x="75871" y="294676"/>
                  </a:lnTo>
                  <a:lnTo>
                    <a:pt x="71392" y="295758"/>
                  </a:lnTo>
                  <a:lnTo>
                    <a:pt x="70688" y="296772"/>
                  </a:lnTo>
                  <a:lnTo>
                    <a:pt x="70469" y="298838"/>
                  </a:lnTo>
                  <a:lnTo>
                    <a:pt x="68982" y="300500"/>
                  </a:lnTo>
                  <a:lnTo>
                    <a:pt x="64852" y="300626"/>
                  </a:lnTo>
                  <a:lnTo>
                    <a:pt x="63932" y="299140"/>
                  </a:lnTo>
                  <a:lnTo>
                    <a:pt x="64850" y="296961"/>
                  </a:lnTo>
                  <a:lnTo>
                    <a:pt x="62224" y="295442"/>
                  </a:lnTo>
                  <a:lnTo>
                    <a:pt x="61097" y="296310"/>
                  </a:lnTo>
                  <a:lnTo>
                    <a:pt x="59474" y="295592"/>
                  </a:lnTo>
                  <a:lnTo>
                    <a:pt x="58802" y="294183"/>
                  </a:lnTo>
                  <a:lnTo>
                    <a:pt x="59504" y="292962"/>
                  </a:lnTo>
                  <a:lnTo>
                    <a:pt x="57461" y="291179"/>
                  </a:lnTo>
                  <a:lnTo>
                    <a:pt x="57582" y="290368"/>
                  </a:lnTo>
                  <a:lnTo>
                    <a:pt x="58943" y="287956"/>
                  </a:lnTo>
                  <a:lnTo>
                    <a:pt x="58483" y="286853"/>
                  </a:lnTo>
                  <a:lnTo>
                    <a:pt x="57868" y="282259"/>
                  </a:lnTo>
                  <a:lnTo>
                    <a:pt x="55354" y="282550"/>
                  </a:lnTo>
                  <a:lnTo>
                    <a:pt x="53388" y="280864"/>
                  </a:lnTo>
                  <a:lnTo>
                    <a:pt x="52749" y="279625"/>
                  </a:lnTo>
                  <a:lnTo>
                    <a:pt x="50109" y="280886"/>
                  </a:lnTo>
                  <a:lnTo>
                    <a:pt x="51198" y="277454"/>
                  </a:lnTo>
                  <a:lnTo>
                    <a:pt x="51820" y="276856"/>
                  </a:lnTo>
                  <a:lnTo>
                    <a:pt x="51198" y="275252"/>
                  </a:lnTo>
                  <a:lnTo>
                    <a:pt x="49869" y="274221"/>
                  </a:lnTo>
                  <a:lnTo>
                    <a:pt x="49307" y="272779"/>
                  </a:lnTo>
                  <a:lnTo>
                    <a:pt x="48367" y="271649"/>
                  </a:lnTo>
                  <a:lnTo>
                    <a:pt x="48476" y="269769"/>
                  </a:lnTo>
                  <a:lnTo>
                    <a:pt x="47629" y="268180"/>
                  </a:lnTo>
                  <a:lnTo>
                    <a:pt x="48518" y="265539"/>
                  </a:lnTo>
                  <a:lnTo>
                    <a:pt x="48153" y="263929"/>
                  </a:lnTo>
                  <a:lnTo>
                    <a:pt x="48804" y="261489"/>
                  </a:lnTo>
                  <a:lnTo>
                    <a:pt x="47890" y="260107"/>
                  </a:lnTo>
                  <a:lnTo>
                    <a:pt x="45494" y="257554"/>
                  </a:lnTo>
                  <a:lnTo>
                    <a:pt x="45617" y="256287"/>
                  </a:lnTo>
                  <a:lnTo>
                    <a:pt x="46682" y="255709"/>
                  </a:lnTo>
                  <a:lnTo>
                    <a:pt x="46747" y="254459"/>
                  </a:lnTo>
                  <a:lnTo>
                    <a:pt x="44250" y="253142"/>
                  </a:lnTo>
                  <a:lnTo>
                    <a:pt x="42465" y="253284"/>
                  </a:lnTo>
                  <a:lnTo>
                    <a:pt x="41457" y="254674"/>
                  </a:lnTo>
                  <a:lnTo>
                    <a:pt x="40605" y="254915"/>
                  </a:lnTo>
                  <a:lnTo>
                    <a:pt x="38284" y="254372"/>
                  </a:lnTo>
                  <a:lnTo>
                    <a:pt x="33134" y="254584"/>
                  </a:lnTo>
                  <a:lnTo>
                    <a:pt x="31609" y="255092"/>
                  </a:lnTo>
                  <a:lnTo>
                    <a:pt x="29306" y="255170"/>
                  </a:lnTo>
                  <a:lnTo>
                    <a:pt x="26348" y="254071"/>
                  </a:lnTo>
                  <a:lnTo>
                    <a:pt x="24153" y="252071"/>
                  </a:lnTo>
                  <a:lnTo>
                    <a:pt x="24093" y="250951"/>
                  </a:lnTo>
                  <a:lnTo>
                    <a:pt x="25049" y="249535"/>
                  </a:lnTo>
                  <a:lnTo>
                    <a:pt x="24719" y="248965"/>
                  </a:lnTo>
                  <a:lnTo>
                    <a:pt x="22805" y="248942"/>
                  </a:lnTo>
                  <a:lnTo>
                    <a:pt x="20057" y="248086"/>
                  </a:lnTo>
                  <a:lnTo>
                    <a:pt x="19290" y="246282"/>
                  </a:lnTo>
                  <a:lnTo>
                    <a:pt x="21007" y="244716"/>
                  </a:lnTo>
                  <a:lnTo>
                    <a:pt x="21821" y="242906"/>
                  </a:lnTo>
                  <a:lnTo>
                    <a:pt x="21202" y="241690"/>
                  </a:lnTo>
                  <a:lnTo>
                    <a:pt x="19725" y="241818"/>
                  </a:lnTo>
                  <a:lnTo>
                    <a:pt x="17264" y="243693"/>
                  </a:lnTo>
                  <a:lnTo>
                    <a:pt x="15976" y="243963"/>
                  </a:lnTo>
                  <a:lnTo>
                    <a:pt x="15108" y="243241"/>
                  </a:lnTo>
                  <a:lnTo>
                    <a:pt x="13372" y="243841"/>
                  </a:lnTo>
                  <a:lnTo>
                    <a:pt x="13000" y="242425"/>
                  </a:lnTo>
                  <a:lnTo>
                    <a:pt x="11610" y="241498"/>
                  </a:lnTo>
                  <a:lnTo>
                    <a:pt x="10601" y="241906"/>
                  </a:lnTo>
                  <a:lnTo>
                    <a:pt x="7367" y="239105"/>
                  </a:lnTo>
                  <a:lnTo>
                    <a:pt x="6999" y="237228"/>
                  </a:lnTo>
                  <a:lnTo>
                    <a:pt x="6297" y="236628"/>
                  </a:lnTo>
                  <a:lnTo>
                    <a:pt x="3162" y="236207"/>
                  </a:lnTo>
                  <a:lnTo>
                    <a:pt x="3959" y="234452"/>
                  </a:lnTo>
                  <a:lnTo>
                    <a:pt x="2079" y="233805"/>
                  </a:lnTo>
                  <a:lnTo>
                    <a:pt x="0" y="230522"/>
                  </a:lnTo>
                  <a:lnTo>
                    <a:pt x="2226" y="227080"/>
                  </a:lnTo>
                  <a:lnTo>
                    <a:pt x="2928" y="223637"/>
                  </a:lnTo>
                  <a:lnTo>
                    <a:pt x="2580" y="221806"/>
                  </a:lnTo>
                  <a:lnTo>
                    <a:pt x="3465" y="220310"/>
                  </a:lnTo>
                  <a:lnTo>
                    <a:pt x="3684" y="218689"/>
                  </a:lnTo>
                  <a:lnTo>
                    <a:pt x="4714" y="218241"/>
                  </a:lnTo>
                  <a:lnTo>
                    <a:pt x="6318" y="218993"/>
                  </a:lnTo>
                  <a:lnTo>
                    <a:pt x="9912" y="218257"/>
                  </a:lnTo>
                  <a:lnTo>
                    <a:pt x="10202" y="216801"/>
                  </a:lnTo>
                  <a:lnTo>
                    <a:pt x="11182" y="215651"/>
                  </a:lnTo>
                  <a:lnTo>
                    <a:pt x="10740" y="214822"/>
                  </a:lnTo>
                  <a:lnTo>
                    <a:pt x="6797" y="213891"/>
                  </a:lnTo>
                  <a:lnTo>
                    <a:pt x="5784" y="212270"/>
                  </a:lnTo>
                  <a:lnTo>
                    <a:pt x="5842" y="210970"/>
                  </a:lnTo>
                  <a:lnTo>
                    <a:pt x="7942" y="208962"/>
                  </a:lnTo>
                  <a:lnTo>
                    <a:pt x="9023" y="208897"/>
                  </a:lnTo>
                  <a:lnTo>
                    <a:pt x="10408" y="209647"/>
                  </a:lnTo>
                  <a:lnTo>
                    <a:pt x="12278" y="209759"/>
                  </a:lnTo>
                  <a:lnTo>
                    <a:pt x="13130" y="208657"/>
                  </a:lnTo>
                  <a:lnTo>
                    <a:pt x="14603" y="208332"/>
                  </a:lnTo>
                  <a:lnTo>
                    <a:pt x="15043" y="207334"/>
                  </a:lnTo>
                  <a:lnTo>
                    <a:pt x="15079" y="204321"/>
                  </a:lnTo>
                  <a:lnTo>
                    <a:pt x="17985" y="203709"/>
                  </a:lnTo>
                  <a:lnTo>
                    <a:pt x="20061" y="201067"/>
                  </a:lnTo>
                  <a:lnTo>
                    <a:pt x="21371" y="200369"/>
                  </a:lnTo>
                  <a:lnTo>
                    <a:pt x="21775" y="198162"/>
                  </a:lnTo>
                  <a:lnTo>
                    <a:pt x="20569" y="197384"/>
                  </a:lnTo>
                  <a:lnTo>
                    <a:pt x="20773" y="196534"/>
                  </a:lnTo>
                  <a:lnTo>
                    <a:pt x="23359" y="196284"/>
                  </a:lnTo>
                  <a:lnTo>
                    <a:pt x="23343" y="194692"/>
                  </a:lnTo>
                  <a:lnTo>
                    <a:pt x="24725" y="193671"/>
                  </a:lnTo>
                  <a:lnTo>
                    <a:pt x="25842" y="191948"/>
                  </a:lnTo>
                  <a:lnTo>
                    <a:pt x="25268" y="188724"/>
                  </a:lnTo>
                  <a:lnTo>
                    <a:pt x="25320" y="188336"/>
                  </a:lnTo>
                  <a:lnTo>
                    <a:pt x="25587" y="187974"/>
                  </a:lnTo>
                  <a:lnTo>
                    <a:pt x="25726" y="187880"/>
                  </a:lnTo>
                  <a:lnTo>
                    <a:pt x="26082" y="187775"/>
                  </a:lnTo>
                  <a:lnTo>
                    <a:pt x="27249" y="187969"/>
                  </a:lnTo>
                  <a:lnTo>
                    <a:pt x="30076" y="187067"/>
                  </a:lnTo>
                  <a:lnTo>
                    <a:pt x="30277" y="187484"/>
                  </a:lnTo>
                  <a:lnTo>
                    <a:pt x="30470" y="187588"/>
                  </a:lnTo>
                  <a:lnTo>
                    <a:pt x="30845" y="187464"/>
                  </a:lnTo>
                  <a:lnTo>
                    <a:pt x="31153" y="186478"/>
                  </a:lnTo>
                  <a:lnTo>
                    <a:pt x="30315" y="184069"/>
                  </a:lnTo>
                  <a:lnTo>
                    <a:pt x="31125" y="182710"/>
                  </a:lnTo>
                  <a:lnTo>
                    <a:pt x="29767" y="181747"/>
                  </a:lnTo>
                  <a:lnTo>
                    <a:pt x="29491" y="181230"/>
                  </a:lnTo>
                  <a:lnTo>
                    <a:pt x="29574" y="181096"/>
                  </a:lnTo>
                  <a:lnTo>
                    <a:pt x="29796" y="180927"/>
                  </a:lnTo>
                  <a:lnTo>
                    <a:pt x="30598" y="180954"/>
                  </a:lnTo>
                  <a:lnTo>
                    <a:pt x="31389" y="180726"/>
                  </a:lnTo>
                  <a:lnTo>
                    <a:pt x="31881" y="180644"/>
                  </a:lnTo>
                  <a:lnTo>
                    <a:pt x="32298" y="180502"/>
                  </a:lnTo>
                  <a:lnTo>
                    <a:pt x="32960" y="180036"/>
                  </a:lnTo>
                  <a:lnTo>
                    <a:pt x="33451" y="179712"/>
                  </a:lnTo>
                  <a:lnTo>
                    <a:pt x="33672" y="179763"/>
                  </a:lnTo>
                  <a:lnTo>
                    <a:pt x="33907" y="179717"/>
                  </a:lnTo>
                  <a:lnTo>
                    <a:pt x="34122" y="179355"/>
                  </a:lnTo>
                  <a:lnTo>
                    <a:pt x="33807" y="177917"/>
                  </a:lnTo>
                  <a:lnTo>
                    <a:pt x="34166" y="176343"/>
                  </a:lnTo>
                  <a:lnTo>
                    <a:pt x="35801" y="175029"/>
                  </a:lnTo>
                  <a:lnTo>
                    <a:pt x="35893" y="172029"/>
                  </a:lnTo>
                  <a:lnTo>
                    <a:pt x="33488" y="169106"/>
                  </a:lnTo>
                  <a:lnTo>
                    <a:pt x="33530" y="168134"/>
                  </a:lnTo>
                  <a:lnTo>
                    <a:pt x="33381" y="167768"/>
                  </a:lnTo>
                  <a:lnTo>
                    <a:pt x="33237" y="167541"/>
                  </a:lnTo>
                  <a:lnTo>
                    <a:pt x="33122" y="167350"/>
                  </a:lnTo>
                  <a:lnTo>
                    <a:pt x="35788" y="167213"/>
                  </a:lnTo>
                  <a:lnTo>
                    <a:pt x="36345" y="167580"/>
                  </a:lnTo>
                  <a:lnTo>
                    <a:pt x="36501" y="167590"/>
                  </a:lnTo>
                  <a:lnTo>
                    <a:pt x="36799" y="166802"/>
                  </a:lnTo>
                  <a:lnTo>
                    <a:pt x="36654" y="165260"/>
                  </a:lnTo>
                  <a:lnTo>
                    <a:pt x="33050" y="163591"/>
                  </a:lnTo>
                  <a:lnTo>
                    <a:pt x="29938" y="159875"/>
                  </a:lnTo>
                  <a:lnTo>
                    <a:pt x="30051" y="157315"/>
                  </a:lnTo>
                  <a:lnTo>
                    <a:pt x="29132" y="154892"/>
                  </a:lnTo>
                  <a:lnTo>
                    <a:pt x="30381" y="153395"/>
                  </a:lnTo>
                  <a:lnTo>
                    <a:pt x="29922" y="152197"/>
                  </a:lnTo>
                  <a:lnTo>
                    <a:pt x="30254" y="150172"/>
                  </a:lnTo>
                  <a:lnTo>
                    <a:pt x="28733" y="149126"/>
                  </a:lnTo>
                  <a:lnTo>
                    <a:pt x="28738" y="147844"/>
                  </a:lnTo>
                  <a:lnTo>
                    <a:pt x="29973" y="146685"/>
                  </a:lnTo>
                  <a:lnTo>
                    <a:pt x="30867" y="142632"/>
                  </a:lnTo>
                  <a:lnTo>
                    <a:pt x="31341" y="140948"/>
                  </a:lnTo>
                  <a:lnTo>
                    <a:pt x="30680" y="139426"/>
                  </a:lnTo>
                  <a:lnTo>
                    <a:pt x="31291" y="138735"/>
                  </a:lnTo>
                  <a:lnTo>
                    <a:pt x="31781" y="136696"/>
                  </a:lnTo>
                  <a:lnTo>
                    <a:pt x="30709" y="135129"/>
                  </a:lnTo>
                  <a:lnTo>
                    <a:pt x="31037" y="133361"/>
                  </a:lnTo>
                  <a:lnTo>
                    <a:pt x="31112" y="131864"/>
                  </a:lnTo>
                  <a:lnTo>
                    <a:pt x="32324" y="130847"/>
                  </a:lnTo>
                  <a:lnTo>
                    <a:pt x="33992" y="127962"/>
                  </a:lnTo>
                  <a:lnTo>
                    <a:pt x="34511" y="124978"/>
                  </a:lnTo>
                  <a:lnTo>
                    <a:pt x="34169" y="124579"/>
                  </a:lnTo>
                  <a:lnTo>
                    <a:pt x="34610" y="122244"/>
                  </a:lnTo>
                  <a:lnTo>
                    <a:pt x="33870" y="120782"/>
                  </a:lnTo>
                  <a:lnTo>
                    <a:pt x="32514" y="119765"/>
                  </a:lnTo>
                  <a:lnTo>
                    <a:pt x="30179" y="119670"/>
                  </a:lnTo>
                  <a:lnTo>
                    <a:pt x="29436" y="118824"/>
                  </a:lnTo>
                  <a:lnTo>
                    <a:pt x="29697" y="117243"/>
                  </a:lnTo>
                  <a:lnTo>
                    <a:pt x="28514" y="116797"/>
                  </a:lnTo>
                  <a:lnTo>
                    <a:pt x="27631" y="113890"/>
                  </a:lnTo>
                  <a:lnTo>
                    <a:pt x="26092" y="113744"/>
                  </a:lnTo>
                  <a:lnTo>
                    <a:pt x="25164" y="112606"/>
                  </a:lnTo>
                  <a:lnTo>
                    <a:pt x="27622" y="108982"/>
                  </a:lnTo>
                  <a:lnTo>
                    <a:pt x="27783" y="107723"/>
                  </a:lnTo>
                  <a:lnTo>
                    <a:pt x="27945" y="107257"/>
                  </a:lnTo>
                  <a:lnTo>
                    <a:pt x="28152" y="107046"/>
                  </a:lnTo>
                  <a:lnTo>
                    <a:pt x="28736" y="106838"/>
                  </a:lnTo>
                  <a:lnTo>
                    <a:pt x="29164" y="106803"/>
                  </a:lnTo>
                  <a:lnTo>
                    <a:pt x="29518" y="106734"/>
                  </a:lnTo>
                  <a:lnTo>
                    <a:pt x="30922" y="105549"/>
                  </a:lnTo>
                  <a:lnTo>
                    <a:pt x="31504" y="104593"/>
                  </a:lnTo>
                  <a:lnTo>
                    <a:pt x="32247" y="103989"/>
                  </a:lnTo>
                  <a:lnTo>
                    <a:pt x="33163" y="103771"/>
                  </a:lnTo>
                  <a:lnTo>
                    <a:pt x="33557" y="103946"/>
                  </a:lnTo>
                  <a:lnTo>
                    <a:pt x="33731" y="104063"/>
                  </a:lnTo>
                  <a:lnTo>
                    <a:pt x="34206" y="103936"/>
                  </a:lnTo>
                  <a:lnTo>
                    <a:pt x="34466" y="103786"/>
                  </a:lnTo>
                  <a:lnTo>
                    <a:pt x="34688" y="103598"/>
                  </a:lnTo>
                  <a:lnTo>
                    <a:pt x="34910" y="103435"/>
                  </a:lnTo>
                  <a:lnTo>
                    <a:pt x="35142" y="103354"/>
                  </a:lnTo>
                  <a:lnTo>
                    <a:pt x="36075" y="103267"/>
                  </a:lnTo>
                  <a:lnTo>
                    <a:pt x="36319" y="103226"/>
                  </a:lnTo>
                  <a:lnTo>
                    <a:pt x="36578" y="103204"/>
                  </a:lnTo>
                  <a:lnTo>
                    <a:pt x="37625" y="102611"/>
                  </a:lnTo>
                  <a:lnTo>
                    <a:pt x="38051" y="101600"/>
                  </a:lnTo>
                  <a:lnTo>
                    <a:pt x="40894" y="99959"/>
                  </a:lnTo>
                  <a:lnTo>
                    <a:pt x="41912" y="98203"/>
                  </a:lnTo>
                  <a:lnTo>
                    <a:pt x="42032" y="97494"/>
                  </a:lnTo>
                  <a:lnTo>
                    <a:pt x="42047" y="97080"/>
                  </a:lnTo>
                  <a:lnTo>
                    <a:pt x="42073" y="96853"/>
                  </a:lnTo>
                  <a:lnTo>
                    <a:pt x="42098" y="96666"/>
                  </a:lnTo>
                  <a:lnTo>
                    <a:pt x="42171" y="96394"/>
                  </a:lnTo>
                  <a:lnTo>
                    <a:pt x="44105" y="97955"/>
                  </a:lnTo>
                  <a:lnTo>
                    <a:pt x="46559" y="98773"/>
                  </a:lnTo>
                  <a:lnTo>
                    <a:pt x="46624" y="100919"/>
                  </a:lnTo>
                  <a:lnTo>
                    <a:pt x="44853" y="103413"/>
                  </a:lnTo>
                  <a:lnTo>
                    <a:pt x="44733" y="104684"/>
                  </a:lnTo>
                  <a:lnTo>
                    <a:pt x="46265" y="104499"/>
                  </a:lnTo>
                  <a:lnTo>
                    <a:pt x="47479" y="105869"/>
                  </a:lnTo>
                  <a:lnTo>
                    <a:pt x="48991" y="105973"/>
                  </a:lnTo>
                  <a:lnTo>
                    <a:pt x="49566" y="108114"/>
                  </a:lnTo>
                  <a:lnTo>
                    <a:pt x="51234" y="109173"/>
                  </a:lnTo>
                  <a:lnTo>
                    <a:pt x="53117" y="109070"/>
                  </a:lnTo>
                  <a:lnTo>
                    <a:pt x="54560" y="109939"/>
                  </a:lnTo>
                  <a:lnTo>
                    <a:pt x="54833" y="110339"/>
                  </a:lnTo>
                  <a:lnTo>
                    <a:pt x="55018" y="110263"/>
                  </a:lnTo>
                  <a:lnTo>
                    <a:pt x="55158" y="110648"/>
                  </a:lnTo>
                  <a:lnTo>
                    <a:pt x="55301" y="110610"/>
                  </a:lnTo>
                  <a:lnTo>
                    <a:pt x="55564" y="110443"/>
                  </a:lnTo>
                  <a:lnTo>
                    <a:pt x="55747" y="110359"/>
                  </a:lnTo>
                  <a:lnTo>
                    <a:pt x="55988" y="110227"/>
                  </a:lnTo>
                  <a:lnTo>
                    <a:pt x="56175" y="110135"/>
                  </a:lnTo>
                  <a:lnTo>
                    <a:pt x="57763" y="111676"/>
                  </a:lnTo>
                  <a:lnTo>
                    <a:pt x="59354" y="111777"/>
                  </a:lnTo>
                  <a:lnTo>
                    <a:pt x="64349" y="111352"/>
                  </a:lnTo>
                  <a:lnTo>
                    <a:pt x="64747" y="111823"/>
                  </a:lnTo>
                  <a:lnTo>
                    <a:pt x="64867" y="115250"/>
                  </a:lnTo>
                  <a:lnTo>
                    <a:pt x="63900" y="117110"/>
                  </a:lnTo>
                  <a:lnTo>
                    <a:pt x="64277" y="121550"/>
                  </a:lnTo>
                  <a:lnTo>
                    <a:pt x="65833" y="122738"/>
                  </a:lnTo>
                  <a:lnTo>
                    <a:pt x="66718" y="125300"/>
                  </a:lnTo>
                  <a:lnTo>
                    <a:pt x="67799" y="125975"/>
                  </a:lnTo>
                  <a:lnTo>
                    <a:pt x="67608" y="127270"/>
                  </a:lnTo>
                  <a:lnTo>
                    <a:pt x="69487" y="129200"/>
                  </a:lnTo>
                  <a:lnTo>
                    <a:pt x="69563" y="131195"/>
                  </a:lnTo>
                  <a:lnTo>
                    <a:pt x="71044" y="132162"/>
                  </a:lnTo>
                  <a:lnTo>
                    <a:pt x="71645" y="135301"/>
                  </a:lnTo>
                  <a:lnTo>
                    <a:pt x="71287" y="136803"/>
                  </a:lnTo>
                  <a:lnTo>
                    <a:pt x="72806" y="137791"/>
                  </a:lnTo>
                  <a:lnTo>
                    <a:pt x="73682" y="139028"/>
                  </a:lnTo>
                  <a:lnTo>
                    <a:pt x="73688" y="140780"/>
                  </a:lnTo>
                  <a:lnTo>
                    <a:pt x="74618" y="141829"/>
                  </a:lnTo>
                  <a:lnTo>
                    <a:pt x="75696" y="145755"/>
                  </a:lnTo>
                  <a:lnTo>
                    <a:pt x="76886" y="145570"/>
                  </a:lnTo>
                  <a:lnTo>
                    <a:pt x="77152" y="146835"/>
                  </a:lnTo>
                  <a:lnTo>
                    <a:pt x="76514" y="151690"/>
                  </a:lnTo>
                  <a:lnTo>
                    <a:pt x="75799" y="152457"/>
                  </a:lnTo>
                  <a:lnTo>
                    <a:pt x="76526" y="154633"/>
                  </a:lnTo>
                  <a:lnTo>
                    <a:pt x="78810" y="155984"/>
                  </a:lnTo>
                  <a:lnTo>
                    <a:pt x="79598" y="155986"/>
                  </a:lnTo>
                  <a:lnTo>
                    <a:pt x="80385" y="156027"/>
                  </a:lnTo>
                  <a:lnTo>
                    <a:pt x="83095" y="153259"/>
                  </a:lnTo>
                  <a:lnTo>
                    <a:pt x="82159" y="150444"/>
                  </a:lnTo>
                  <a:lnTo>
                    <a:pt x="82380" y="149539"/>
                  </a:lnTo>
                  <a:lnTo>
                    <a:pt x="85988" y="144903"/>
                  </a:lnTo>
                  <a:lnTo>
                    <a:pt x="86014" y="143543"/>
                  </a:lnTo>
                  <a:lnTo>
                    <a:pt x="86332" y="143032"/>
                  </a:lnTo>
                  <a:lnTo>
                    <a:pt x="87181" y="142878"/>
                  </a:lnTo>
                  <a:lnTo>
                    <a:pt x="88109" y="142586"/>
                  </a:lnTo>
                  <a:lnTo>
                    <a:pt x="88884" y="141505"/>
                  </a:lnTo>
                  <a:lnTo>
                    <a:pt x="89677" y="140839"/>
                  </a:lnTo>
                  <a:lnTo>
                    <a:pt x="90405" y="139952"/>
                  </a:lnTo>
                  <a:lnTo>
                    <a:pt x="91880" y="140020"/>
                  </a:lnTo>
                  <a:lnTo>
                    <a:pt x="92180" y="140075"/>
                  </a:lnTo>
                  <a:lnTo>
                    <a:pt x="92370" y="140160"/>
                  </a:lnTo>
                  <a:lnTo>
                    <a:pt x="92801" y="140139"/>
                  </a:lnTo>
                  <a:lnTo>
                    <a:pt x="92906" y="139935"/>
                  </a:lnTo>
                  <a:lnTo>
                    <a:pt x="92999" y="139806"/>
                  </a:lnTo>
                  <a:lnTo>
                    <a:pt x="93135" y="139783"/>
                  </a:lnTo>
                  <a:lnTo>
                    <a:pt x="93383" y="139722"/>
                  </a:lnTo>
                  <a:lnTo>
                    <a:pt x="93527" y="139612"/>
                  </a:lnTo>
                  <a:lnTo>
                    <a:pt x="93205" y="139359"/>
                  </a:lnTo>
                  <a:lnTo>
                    <a:pt x="92971" y="138873"/>
                  </a:lnTo>
                  <a:lnTo>
                    <a:pt x="91586" y="137854"/>
                  </a:lnTo>
                  <a:lnTo>
                    <a:pt x="91542" y="136753"/>
                  </a:lnTo>
                  <a:lnTo>
                    <a:pt x="93260" y="135418"/>
                  </a:lnTo>
                  <a:lnTo>
                    <a:pt x="94138" y="134136"/>
                  </a:lnTo>
                  <a:lnTo>
                    <a:pt x="95770" y="132958"/>
                  </a:lnTo>
                  <a:lnTo>
                    <a:pt x="96488" y="131869"/>
                  </a:lnTo>
                  <a:lnTo>
                    <a:pt x="97616" y="131075"/>
                  </a:lnTo>
                  <a:lnTo>
                    <a:pt x="98011" y="130742"/>
                  </a:lnTo>
                  <a:lnTo>
                    <a:pt x="97991" y="130560"/>
                  </a:lnTo>
                  <a:lnTo>
                    <a:pt x="98237" y="130427"/>
                  </a:lnTo>
                  <a:lnTo>
                    <a:pt x="99909" y="131283"/>
                  </a:lnTo>
                  <a:lnTo>
                    <a:pt x="100573" y="131338"/>
                  </a:lnTo>
                  <a:lnTo>
                    <a:pt x="100722" y="131331"/>
                  </a:lnTo>
                  <a:lnTo>
                    <a:pt x="100977" y="131296"/>
                  </a:lnTo>
                  <a:lnTo>
                    <a:pt x="101316" y="131204"/>
                  </a:lnTo>
                  <a:lnTo>
                    <a:pt x="100779" y="130311"/>
                  </a:lnTo>
                  <a:lnTo>
                    <a:pt x="101390" y="129867"/>
                  </a:lnTo>
                  <a:lnTo>
                    <a:pt x="101486" y="129660"/>
                  </a:lnTo>
                  <a:lnTo>
                    <a:pt x="101646" y="129479"/>
                  </a:lnTo>
                  <a:lnTo>
                    <a:pt x="101863" y="129280"/>
                  </a:lnTo>
                  <a:lnTo>
                    <a:pt x="102026" y="129372"/>
                  </a:lnTo>
                  <a:lnTo>
                    <a:pt x="102238" y="129399"/>
                  </a:lnTo>
                  <a:lnTo>
                    <a:pt x="102410" y="129440"/>
                  </a:lnTo>
                  <a:lnTo>
                    <a:pt x="102575" y="129376"/>
                  </a:lnTo>
                  <a:lnTo>
                    <a:pt x="103152" y="128971"/>
                  </a:lnTo>
                  <a:lnTo>
                    <a:pt x="103573" y="128560"/>
                  </a:lnTo>
                  <a:lnTo>
                    <a:pt x="103124" y="125581"/>
                  </a:lnTo>
                  <a:lnTo>
                    <a:pt x="105954" y="123608"/>
                  </a:lnTo>
                  <a:lnTo>
                    <a:pt x="104227" y="120877"/>
                  </a:lnTo>
                  <a:lnTo>
                    <a:pt x="104623" y="120439"/>
                  </a:lnTo>
                  <a:lnTo>
                    <a:pt x="105154" y="119971"/>
                  </a:lnTo>
                  <a:lnTo>
                    <a:pt x="106056" y="119598"/>
                  </a:lnTo>
                  <a:lnTo>
                    <a:pt x="107372" y="118638"/>
                  </a:lnTo>
                  <a:lnTo>
                    <a:pt x="108009" y="118248"/>
                  </a:lnTo>
                  <a:lnTo>
                    <a:pt x="108726" y="117838"/>
                  </a:lnTo>
                  <a:lnTo>
                    <a:pt x="109240" y="117743"/>
                  </a:lnTo>
                  <a:lnTo>
                    <a:pt x="109680" y="117569"/>
                  </a:lnTo>
                  <a:lnTo>
                    <a:pt x="110756" y="116825"/>
                  </a:lnTo>
                  <a:lnTo>
                    <a:pt x="111258" y="116096"/>
                  </a:lnTo>
                  <a:lnTo>
                    <a:pt x="111819" y="115507"/>
                  </a:lnTo>
                  <a:lnTo>
                    <a:pt x="113476" y="116296"/>
                  </a:lnTo>
                  <a:lnTo>
                    <a:pt x="114009" y="116459"/>
                  </a:lnTo>
                  <a:lnTo>
                    <a:pt x="114424" y="116602"/>
                  </a:lnTo>
                  <a:lnTo>
                    <a:pt x="118557" y="113729"/>
                  </a:lnTo>
                  <a:lnTo>
                    <a:pt x="119042" y="112842"/>
                  </a:lnTo>
                  <a:lnTo>
                    <a:pt x="119720" y="112611"/>
                  </a:lnTo>
                  <a:lnTo>
                    <a:pt x="120196" y="112536"/>
                  </a:lnTo>
                  <a:lnTo>
                    <a:pt x="120675" y="112363"/>
                  </a:lnTo>
                  <a:lnTo>
                    <a:pt x="121419" y="111418"/>
                  </a:lnTo>
                  <a:lnTo>
                    <a:pt x="121703" y="110886"/>
                  </a:lnTo>
                  <a:lnTo>
                    <a:pt x="122163" y="110653"/>
                  </a:lnTo>
                  <a:lnTo>
                    <a:pt x="125075" y="111081"/>
                  </a:lnTo>
                  <a:lnTo>
                    <a:pt x="125956" y="110456"/>
                  </a:lnTo>
                  <a:lnTo>
                    <a:pt x="126493" y="110323"/>
                  </a:lnTo>
                  <a:lnTo>
                    <a:pt x="127030" y="110250"/>
                  </a:lnTo>
                  <a:lnTo>
                    <a:pt x="127473" y="109659"/>
                  </a:lnTo>
                  <a:lnTo>
                    <a:pt x="127221" y="109116"/>
                  </a:lnTo>
                  <a:lnTo>
                    <a:pt x="127459" y="108669"/>
                  </a:lnTo>
                  <a:lnTo>
                    <a:pt x="127514" y="108418"/>
                  </a:lnTo>
                  <a:lnTo>
                    <a:pt x="127540" y="108250"/>
                  </a:lnTo>
                  <a:lnTo>
                    <a:pt x="127928" y="108546"/>
                  </a:lnTo>
                  <a:lnTo>
                    <a:pt x="130006" y="108191"/>
                  </a:lnTo>
                  <a:lnTo>
                    <a:pt x="130240" y="108306"/>
                  </a:lnTo>
                  <a:lnTo>
                    <a:pt x="130624" y="108678"/>
                  </a:lnTo>
                  <a:lnTo>
                    <a:pt x="131417" y="108977"/>
                  </a:lnTo>
                  <a:lnTo>
                    <a:pt x="131242" y="108696"/>
                  </a:lnTo>
                  <a:lnTo>
                    <a:pt x="131480" y="108440"/>
                  </a:lnTo>
                  <a:lnTo>
                    <a:pt x="131617" y="107950"/>
                  </a:lnTo>
                  <a:lnTo>
                    <a:pt x="131047" y="106630"/>
                  </a:lnTo>
                  <a:lnTo>
                    <a:pt x="131491" y="106455"/>
                  </a:lnTo>
                  <a:lnTo>
                    <a:pt x="132488" y="106787"/>
                  </a:lnTo>
                  <a:lnTo>
                    <a:pt x="132933" y="106420"/>
                  </a:lnTo>
                  <a:lnTo>
                    <a:pt x="133405" y="106351"/>
                  </a:lnTo>
                  <a:lnTo>
                    <a:pt x="133795" y="106260"/>
                  </a:lnTo>
                  <a:lnTo>
                    <a:pt x="134066" y="106222"/>
                  </a:lnTo>
                  <a:lnTo>
                    <a:pt x="134256" y="105809"/>
                  </a:lnTo>
                  <a:lnTo>
                    <a:pt x="134447" y="105768"/>
                  </a:lnTo>
                  <a:lnTo>
                    <a:pt x="135962" y="106324"/>
                  </a:lnTo>
                  <a:lnTo>
                    <a:pt x="136636" y="107282"/>
                  </a:lnTo>
                  <a:lnTo>
                    <a:pt x="139287" y="107522"/>
                  </a:lnTo>
                  <a:lnTo>
                    <a:pt x="139137" y="108198"/>
                  </a:lnTo>
                  <a:lnTo>
                    <a:pt x="140303" y="108937"/>
                  </a:lnTo>
                  <a:lnTo>
                    <a:pt x="140739" y="108874"/>
                  </a:lnTo>
                  <a:lnTo>
                    <a:pt x="141032" y="108505"/>
                  </a:lnTo>
                  <a:lnTo>
                    <a:pt x="140569" y="108057"/>
                  </a:lnTo>
                  <a:lnTo>
                    <a:pt x="141619" y="107499"/>
                  </a:lnTo>
                  <a:lnTo>
                    <a:pt x="142352" y="107945"/>
                  </a:lnTo>
                  <a:lnTo>
                    <a:pt x="142696" y="108129"/>
                  </a:lnTo>
                  <a:lnTo>
                    <a:pt x="142913" y="108159"/>
                  </a:lnTo>
                  <a:lnTo>
                    <a:pt x="143409" y="107092"/>
                  </a:lnTo>
                  <a:lnTo>
                    <a:pt x="144181" y="105879"/>
                  </a:lnTo>
                  <a:lnTo>
                    <a:pt x="144946" y="105533"/>
                  </a:lnTo>
                  <a:lnTo>
                    <a:pt x="145165" y="105493"/>
                  </a:lnTo>
                  <a:lnTo>
                    <a:pt x="145429" y="105837"/>
                  </a:lnTo>
                  <a:lnTo>
                    <a:pt x="145976" y="105701"/>
                  </a:lnTo>
                  <a:lnTo>
                    <a:pt x="146339" y="105698"/>
                  </a:lnTo>
                  <a:lnTo>
                    <a:pt x="146466" y="105105"/>
                  </a:lnTo>
                  <a:lnTo>
                    <a:pt x="147011" y="104514"/>
                  </a:lnTo>
                  <a:lnTo>
                    <a:pt x="147278" y="103942"/>
                  </a:lnTo>
                  <a:lnTo>
                    <a:pt x="147521" y="103797"/>
                  </a:lnTo>
                  <a:lnTo>
                    <a:pt x="147744" y="104040"/>
                  </a:lnTo>
                  <a:lnTo>
                    <a:pt x="147876" y="104114"/>
                  </a:lnTo>
                  <a:lnTo>
                    <a:pt x="148073" y="103949"/>
                  </a:lnTo>
                  <a:lnTo>
                    <a:pt x="148308" y="102784"/>
                  </a:lnTo>
                  <a:lnTo>
                    <a:pt x="150387" y="101193"/>
                  </a:lnTo>
                  <a:lnTo>
                    <a:pt x="150483" y="99686"/>
                  </a:lnTo>
                  <a:lnTo>
                    <a:pt x="152300" y="98674"/>
                  </a:lnTo>
                  <a:lnTo>
                    <a:pt x="152398" y="98105"/>
                  </a:lnTo>
                  <a:lnTo>
                    <a:pt x="152606" y="97800"/>
                  </a:lnTo>
                  <a:lnTo>
                    <a:pt x="153541" y="97811"/>
                  </a:lnTo>
                  <a:lnTo>
                    <a:pt x="154860" y="97426"/>
                  </a:lnTo>
                  <a:lnTo>
                    <a:pt x="154884" y="96859"/>
                  </a:lnTo>
                  <a:lnTo>
                    <a:pt x="155234" y="97110"/>
                  </a:lnTo>
                  <a:lnTo>
                    <a:pt x="155509" y="97154"/>
                  </a:lnTo>
                  <a:lnTo>
                    <a:pt x="156792" y="96464"/>
                  </a:lnTo>
                  <a:lnTo>
                    <a:pt x="157766" y="95458"/>
                  </a:lnTo>
                  <a:lnTo>
                    <a:pt x="158264" y="94200"/>
                  </a:lnTo>
                  <a:lnTo>
                    <a:pt x="158277" y="93337"/>
                  </a:lnTo>
                  <a:lnTo>
                    <a:pt x="158697" y="93030"/>
                  </a:lnTo>
                  <a:lnTo>
                    <a:pt x="158114" y="92277"/>
                  </a:lnTo>
                  <a:lnTo>
                    <a:pt x="158555" y="91864"/>
                  </a:lnTo>
                  <a:lnTo>
                    <a:pt x="159097" y="91712"/>
                  </a:lnTo>
                  <a:lnTo>
                    <a:pt x="159569" y="91592"/>
                  </a:lnTo>
                  <a:lnTo>
                    <a:pt x="160507" y="91052"/>
                  </a:lnTo>
                  <a:lnTo>
                    <a:pt x="160942" y="90605"/>
                  </a:lnTo>
                  <a:lnTo>
                    <a:pt x="161018" y="90155"/>
                  </a:lnTo>
                  <a:lnTo>
                    <a:pt x="162035" y="90188"/>
                  </a:lnTo>
                  <a:lnTo>
                    <a:pt x="163044" y="90803"/>
                  </a:lnTo>
                  <a:lnTo>
                    <a:pt x="163370" y="90734"/>
                  </a:lnTo>
                  <a:lnTo>
                    <a:pt x="163384" y="89952"/>
                  </a:lnTo>
                  <a:lnTo>
                    <a:pt x="163300" y="89570"/>
                  </a:lnTo>
                  <a:lnTo>
                    <a:pt x="163270" y="89199"/>
                  </a:lnTo>
                  <a:lnTo>
                    <a:pt x="163415" y="88872"/>
                  </a:lnTo>
                  <a:lnTo>
                    <a:pt x="164274" y="88754"/>
                  </a:lnTo>
                  <a:lnTo>
                    <a:pt x="164642" y="88759"/>
                  </a:lnTo>
                  <a:lnTo>
                    <a:pt x="164867" y="88776"/>
                  </a:lnTo>
                  <a:lnTo>
                    <a:pt x="164998" y="88789"/>
                  </a:lnTo>
                  <a:lnTo>
                    <a:pt x="165341" y="88571"/>
                  </a:lnTo>
                  <a:lnTo>
                    <a:pt x="165209" y="87981"/>
                  </a:lnTo>
                  <a:lnTo>
                    <a:pt x="165735" y="87962"/>
                  </a:lnTo>
                  <a:lnTo>
                    <a:pt x="166423" y="88826"/>
                  </a:lnTo>
                  <a:lnTo>
                    <a:pt x="167509" y="88722"/>
                  </a:lnTo>
                  <a:lnTo>
                    <a:pt x="167642" y="88700"/>
                  </a:lnTo>
                  <a:lnTo>
                    <a:pt x="168034" y="88517"/>
                  </a:lnTo>
                  <a:lnTo>
                    <a:pt x="168219" y="88450"/>
                  </a:lnTo>
                  <a:lnTo>
                    <a:pt x="168766" y="88036"/>
                  </a:lnTo>
                  <a:lnTo>
                    <a:pt x="168622" y="87820"/>
                  </a:lnTo>
                  <a:lnTo>
                    <a:pt x="169120" y="87283"/>
                  </a:lnTo>
                  <a:lnTo>
                    <a:pt x="169325" y="87000"/>
                  </a:lnTo>
                  <a:lnTo>
                    <a:pt x="171668" y="87394"/>
                  </a:lnTo>
                  <a:lnTo>
                    <a:pt x="172447" y="88101"/>
                  </a:lnTo>
                  <a:lnTo>
                    <a:pt x="174075" y="87482"/>
                  </a:lnTo>
                  <a:lnTo>
                    <a:pt x="174697" y="87629"/>
                  </a:lnTo>
                  <a:lnTo>
                    <a:pt x="175067" y="87830"/>
                  </a:lnTo>
                  <a:lnTo>
                    <a:pt x="175216" y="87800"/>
                  </a:lnTo>
                  <a:lnTo>
                    <a:pt x="176561" y="86456"/>
                  </a:lnTo>
                  <a:lnTo>
                    <a:pt x="176539" y="85870"/>
                  </a:lnTo>
                  <a:lnTo>
                    <a:pt x="176964" y="85843"/>
                  </a:lnTo>
                  <a:lnTo>
                    <a:pt x="177010" y="85517"/>
                  </a:lnTo>
                  <a:lnTo>
                    <a:pt x="177665" y="85293"/>
                  </a:lnTo>
                  <a:lnTo>
                    <a:pt x="177819" y="85864"/>
                  </a:lnTo>
                  <a:lnTo>
                    <a:pt x="177267" y="86487"/>
                  </a:lnTo>
                  <a:lnTo>
                    <a:pt x="177518" y="87226"/>
                  </a:lnTo>
                  <a:lnTo>
                    <a:pt x="178939" y="88743"/>
                  </a:lnTo>
                  <a:lnTo>
                    <a:pt x="181352" y="92106"/>
                  </a:lnTo>
                  <a:lnTo>
                    <a:pt x="183047" y="92097"/>
                  </a:lnTo>
                  <a:lnTo>
                    <a:pt x="183557" y="91974"/>
                  </a:lnTo>
                  <a:lnTo>
                    <a:pt x="183770" y="91878"/>
                  </a:lnTo>
                  <a:lnTo>
                    <a:pt x="184412" y="91395"/>
                  </a:lnTo>
                  <a:lnTo>
                    <a:pt x="184917" y="90825"/>
                  </a:lnTo>
                  <a:lnTo>
                    <a:pt x="185234" y="90033"/>
                  </a:lnTo>
                  <a:lnTo>
                    <a:pt x="185958" y="89131"/>
                  </a:lnTo>
                  <a:lnTo>
                    <a:pt x="186598" y="88017"/>
                  </a:lnTo>
                  <a:lnTo>
                    <a:pt x="186594" y="87678"/>
                  </a:lnTo>
                  <a:lnTo>
                    <a:pt x="186770" y="87878"/>
                  </a:lnTo>
                  <a:lnTo>
                    <a:pt x="187392" y="87841"/>
                  </a:lnTo>
                  <a:lnTo>
                    <a:pt x="187527" y="87812"/>
                  </a:lnTo>
                  <a:lnTo>
                    <a:pt x="187998" y="87330"/>
                  </a:lnTo>
                  <a:lnTo>
                    <a:pt x="188685" y="87172"/>
                  </a:lnTo>
                  <a:lnTo>
                    <a:pt x="188872" y="87132"/>
                  </a:lnTo>
                  <a:lnTo>
                    <a:pt x="189149" y="86851"/>
                  </a:lnTo>
                  <a:lnTo>
                    <a:pt x="189537" y="86022"/>
                  </a:lnTo>
                  <a:lnTo>
                    <a:pt x="190004" y="85590"/>
                  </a:lnTo>
                  <a:lnTo>
                    <a:pt x="190146" y="85407"/>
                  </a:lnTo>
                  <a:lnTo>
                    <a:pt x="190427" y="85957"/>
                  </a:lnTo>
                  <a:lnTo>
                    <a:pt x="190199" y="86642"/>
                  </a:lnTo>
                  <a:lnTo>
                    <a:pt x="190510" y="86731"/>
                  </a:lnTo>
                  <a:lnTo>
                    <a:pt x="191134" y="86308"/>
                  </a:lnTo>
                  <a:lnTo>
                    <a:pt x="191504" y="84490"/>
                  </a:lnTo>
                  <a:lnTo>
                    <a:pt x="191778" y="84209"/>
                  </a:lnTo>
                  <a:lnTo>
                    <a:pt x="191851" y="83910"/>
                  </a:lnTo>
                  <a:lnTo>
                    <a:pt x="192106" y="83723"/>
                  </a:lnTo>
                  <a:lnTo>
                    <a:pt x="192635" y="83955"/>
                  </a:lnTo>
                  <a:lnTo>
                    <a:pt x="192895" y="84720"/>
                  </a:lnTo>
                  <a:lnTo>
                    <a:pt x="193081" y="84665"/>
                  </a:lnTo>
                  <a:lnTo>
                    <a:pt x="193478" y="84197"/>
                  </a:lnTo>
                  <a:lnTo>
                    <a:pt x="193429" y="83650"/>
                  </a:lnTo>
                  <a:lnTo>
                    <a:pt x="193482" y="83399"/>
                  </a:lnTo>
                  <a:lnTo>
                    <a:pt x="193724" y="83257"/>
                  </a:lnTo>
                  <a:lnTo>
                    <a:pt x="194102" y="83606"/>
                  </a:lnTo>
                  <a:lnTo>
                    <a:pt x="194049" y="83972"/>
                  </a:lnTo>
                  <a:lnTo>
                    <a:pt x="194153" y="84136"/>
                  </a:lnTo>
                  <a:lnTo>
                    <a:pt x="194471" y="84233"/>
                  </a:lnTo>
                  <a:lnTo>
                    <a:pt x="194398" y="83783"/>
                  </a:lnTo>
                  <a:lnTo>
                    <a:pt x="194526" y="82455"/>
                  </a:lnTo>
                  <a:lnTo>
                    <a:pt x="195805" y="81723"/>
                  </a:lnTo>
                  <a:lnTo>
                    <a:pt x="196802" y="80370"/>
                  </a:lnTo>
                  <a:lnTo>
                    <a:pt x="197777" y="77488"/>
                  </a:lnTo>
                  <a:lnTo>
                    <a:pt x="196601" y="76185"/>
                  </a:lnTo>
                  <a:lnTo>
                    <a:pt x="197337" y="75791"/>
                  </a:lnTo>
                  <a:lnTo>
                    <a:pt x="196579" y="75302"/>
                  </a:lnTo>
                  <a:lnTo>
                    <a:pt x="196528" y="75095"/>
                  </a:lnTo>
                  <a:lnTo>
                    <a:pt x="196657" y="74717"/>
                  </a:lnTo>
                  <a:lnTo>
                    <a:pt x="196966" y="74562"/>
                  </a:lnTo>
                  <a:lnTo>
                    <a:pt x="197207" y="74671"/>
                  </a:lnTo>
                  <a:lnTo>
                    <a:pt x="197538" y="74954"/>
                  </a:lnTo>
                  <a:lnTo>
                    <a:pt x="197709" y="74835"/>
                  </a:lnTo>
                  <a:lnTo>
                    <a:pt x="197479" y="72983"/>
                  </a:lnTo>
                  <a:lnTo>
                    <a:pt x="199102" y="71916"/>
                  </a:lnTo>
                  <a:lnTo>
                    <a:pt x="198723" y="70855"/>
                  </a:lnTo>
                  <a:lnTo>
                    <a:pt x="198755" y="70603"/>
                  </a:lnTo>
                  <a:lnTo>
                    <a:pt x="198862" y="70441"/>
                  </a:lnTo>
                  <a:lnTo>
                    <a:pt x="199031" y="70262"/>
                  </a:lnTo>
                  <a:lnTo>
                    <a:pt x="200429" y="69329"/>
                  </a:lnTo>
                  <a:lnTo>
                    <a:pt x="202821" y="68834"/>
                  </a:lnTo>
                  <a:lnTo>
                    <a:pt x="204065" y="69346"/>
                  </a:lnTo>
                  <a:lnTo>
                    <a:pt x="204263" y="69330"/>
                  </a:lnTo>
                  <a:lnTo>
                    <a:pt x="206085" y="68160"/>
                  </a:lnTo>
                  <a:lnTo>
                    <a:pt x="206025" y="67939"/>
                  </a:lnTo>
                  <a:lnTo>
                    <a:pt x="206071" y="67607"/>
                  </a:lnTo>
                  <a:lnTo>
                    <a:pt x="206770" y="67246"/>
                  </a:lnTo>
                  <a:lnTo>
                    <a:pt x="208443" y="68042"/>
                  </a:lnTo>
                  <a:lnTo>
                    <a:pt x="209037" y="69003"/>
                  </a:lnTo>
                  <a:lnTo>
                    <a:pt x="211836" y="70144"/>
                  </a:lnTo>
                  <a:lnTo>
                    <a:pt x="213970" y="70440"/>
                  </a:lnTo>
                  <a:lnTo>
                    <a:pt x="215124" y="70015"/>
                  </a:lnTo>
                  <a:lnTo>
                    <a:pt x="215531" y="70729"/>
                  </a:lnTo>
                  <a:lnTo>
                    <a:pt x="215808" y="70904"/>
                  </a:lnTo>
                  <a:lnTo>
                    <a:pt x="215958" y="70742"/>
                  </a:lnTo>
                  <a:lnTo>
                    <a:pt x="216348" y="68237"/>
                  </a:lnTo>
                  <a:lnTo>
                    <a:pt x="216105" y="67340"/>
                  </a:lnTo>
                  <a:lnTo>
                    <a:pt x="216022" y="66777"/>
                  </a:lnTo>
                  <a:lnTo>
                    <a:pt x="215952" y="66496"/>
                  </a:lnTo>
                  <a:lnTo>
                    <a:pt x="216113" y="66444"/>
                  </a:lnTo>
                  <a:lnTo>
                    <a:pt x="217343" y="66795"/>
                  </a:lnTo>
                  <a:lnTo>
                    <a:pt x="219530" y="69542"/>
                  </a:lnTo>
                  <a:lnTo>
                    <a:pt x="221885" y="69826"/>
                  </a:lnTo>
                  <a:lnTo>
                    <a:pt x="223723" y="70603"/>
                  </a:lnTo>
                  <a:lnTo>
                    <a:pt x="224339" y="70993"/>
                  </a:lnTo>
                  <a:lnTo>
                    <a:pt x="224380" y="71618"/>
                  </a:lnTo>
                  <a:lnTo>
                    <a:pt x="224683" y="71873"/>
                  </a:lnTo>
                  <a:lnTo>
                    <a:pt x="225270" y="71264"/>
                  </a:lnTo>
                  <a:lnTo>
                    <a:pt x="226038" y="70730"/>
                  </a:lnTo>
                  <a:lnTo>
                    <a:pt x="226835" y="70805"/>
                  </a:lnTo>
                  <a:lnTo>
                    <a:pt x="227673" y="70779"/>
                  </a:lnTo>
                  <a:lnTo>
                    <a:pt x="228137" y="70723"/>
                  </a:lnTo>
                  <a:lnTo>
                    <a:pt x="228311" y="70666"/>
                  </a:lnTo>
                  <a:lnTo>
                    <a:pt x="228640" y="68125"/>
                  </a:lnTo>
                  <a:lnTo>
                    <a:pt x="230763" y="66771"/>
                  </a:lnTo>
                  <a:lnTo>
                    <a:pt x="231131" y="65902"/>
                  </a:lnTo>
                  <a:lnTo>
                    <a:pt x="231377" y="65041"/>
                  </a:lnTo>
                  <a:lnTo>
                    <a:pt x="232156" y="64742"/>
                  </a:lnTo>
                  <a:lnTo>
                    <a:pt x="232434" y="64513"/>
                  </a:lnTo>
                  <a:lnTo>
                    <a:pt x="232255" y="62810"/>
                  </a:lnTo>
                  <a:lnTo>
                    <a:pt x="231004" y="63176"/>
                  </a:lnTo>
                  <a:lnTo>
                    <a:pt x="226855" y="62708"/>
                  </a:lnTo>
                  <a:lnTo>
                    <a:pt x="226108" y="61595"/>
                  </a:lnTo>
                  <a:lnTo>
                    <a:pt x="225356" y="58679"/>
                  </a:lnTo>
                  <a:lnTo>
                    <a:pt x="225506" y="57807"/>
                  </a:lnTo>
                  <a:lnTo>
                    <a:pt x="225713" y="57562"/>
                  </a:lnTo>
                  <a:lnTo>
                    <a:pt x="225939" y="57417"/>
                  </a:lnTo>
                  <a:lnTo>
                    <a:pt x="231107" y="56846"/>
                  </a:lnTo>
                  <a:lnTo>
                    <a:pt x="235355" y="57352"/>
                  </a:lnTo>
                  <a:lnTo>
                    <a:pt x="239128" y="58271"/>
                  </a:lnTo>
                  <a:lnTo>
                    <a:pt x="240236" y="61431"/>
                  </a:lnTo>
                  <a:lnTo>
                    <a:pt x="243076" y="62871"/>
                  </a:lnTo>
                  <a:lnTo>
                    <a:pt x="244889" y="62084"/>
                  </a:lnTo>
                  <a:lnTo>
                    <a:pt x="247895" y="62101"/>
                  </a:lnTo>
                  <a:lnTo>
                    <a:pt x="249994" y="61787"/>
                  </a:lnTo>
                  <a:lnTo>
                    <a:pt x="250301" y="63064"/>
                  </a:lnTo>
                  <a:lnTo>
                    <a:pt x="251486" y="63330"/>
                  </a:lnTo>
                  <a:lnTo>
                    <a:pt x="253959" y="65116"/>
                  </a:lnTo>
                  <a:lnTo>
                    <a:pt x="256865" y="67670"/>
                  </a:lnTo>
                  <a:lnTo>
                    <a:pt x="257167" y="67667"/>
                  </a:lnTo>
                  <a:lnTo>
                    <a:pt x="257435" y="68049"/>
                  </a:lnTo>
                  <a:lnTo>
                    <a:pt x="257464" y="68236"/>
                  </a:lnTo>
                  <a:lnTo>
                    <a:pt x="258073" y="66983"/>
                  </a:lnTo>
                  <a:lnTo>
                    <a:pt x="259152" y="65822"/>
                  </a:lnTo>
                  <a:lnTo>
                    <a:pt x="259374" y="64076"/>
                  </a:lnTo>
                  <a:lnTo>
                    <a:pt x="259718" y="63508"/>
                  </a:lnTo>
                  <a:lnTo>
                    <a:pt x="259791" y="63260"/>
                  </a:lnTo>
                  <a:lnTo>
                    <a:pt x="259926" y="63144"/>
                  </a:lnTo>
                  <a:lnTo>
                    <a:pt x="262595" y="62968"/>
                  </a:lnTo>
                  <a:lnTo>
                    <a:pt x="263501" y="64332"/>
                  </a:lnTo>
                  <a:lnTo>
                    <a:pt x="264135" y="64488"/>
                  </a:lnTo>
                  <a:lnTo>
                    <a:pt x="264549" y="64401"/>
                  </a:lnTo>
                  <a:lnTo>
                    <a:pt x="264711" y="64334"/>
                  </a:lnTo>
                  <a:lnTo>
                    <a:pt x="265468" y="63720"/>
                  </a:lnTo>
                  <a:lnTo>
                    <a:pt x="265250" y="63285"/>
                  </a:lnTo>
                  <a:lnTo>
                    <a:pt x="265867" y="62521"/>
                  </a:lnTo>
                  <a:lnTo>
                    <a:pt x="266322" y="62441"/>
                  </a:lnTo>
                  <a:lnTo>
                    <a:pt x="269142" y="63372"/>
                  </a:lnTo>
                  <a:lnTo>
                    <a:pt x="270222" y="63049"/>
                  </a:lnTo>
                  <a:lnTo>
                    <a:pt x="270335" y="63220"/>
                  </a:lnTo>
                  <a:lnTo>
                    <a:pt x="270636" y="63295"/>
                  </a:lnTo>
                  <a:lnTo>
                    <a:pt x="270896" y="63263"/>
                  </a:lnTo>
                  <a:lnTo>
                    <a:pt x="272017" y="62232"/>
                  </a:lnTo>
                  <a:lnTo>
                    <a:pt x="273829" y="61011"/>
                  </a:lnTo>
                  <a:lnTo>
                    <a:pt x="274069" y="61083"/>
                  </a:lnTo>
                  <a:lnTo>
                    <a:pt x="274277" y="60910"/>
                  </a:lnTo>
                  <a:lnTo>
                    <a:pt x="274686" y="60471"/>
                  </a:lnTo>
                  <a:lnTo>
                    <a:pt x="275641" y="60329"/>
                  </a:lnTo>
                  <a:lnTo>
                    <a:pt x="276801" y="59840"/>
                  </a:lnTo>
                  <a:lnTo>
                    <a:pt x="277405" y="59727"/>
                  </a:lnTo>
                  <a:lnTo>
                    <a:pt x="277769" y="59614"/>
                  </a:lnTo>
                  <a:lnTo>
                    <a:pt x="277924" y="59550"/>
                  </a:lnTo>
                  <a:lnTo>
                    <a:pt x="278763" y="58856"/>
                  </a:lnTo>
                  <a:lnTo>
                    <a:pt x="278664" y="58543"/>
                  </a:lnTo>
                  <a:lnTo>
                    <a:pt x="279178" y="58340"/>
                  </a:lnTo>
                  <a:lnTo>
                    <a:pt x="280439" y="58392"/>
                  </a:lnTo>
                  <a:lnTo>
                    <a:pt x="281259" y="58242"/>
                  </a:lnTo>
                  <a:lnTo>
                    <a:pt x="281390" y="58342"/>
                  </a:lnTo>
                  <a:lnTo>
                    <a:pt x="281717" y="57886"/>
                  </a:lnTo>
                  <a:lnTo>
                    <a:pt x="278068" y="55343"/>
                  </a:lnTo>
                  <a:lnTo>
                    <a:pt x="279273" y="52184"/>
                  </a:lnTo>
                  <a:lnTo>
                    <a:pt x="278976" y="49683"/>
                  </a:lnTo>
                  <a:lnTo>
                    <a:pt x="280399" y="47298"/>
                  </a:lnTo>
                  <a:lnTo>
                    <a:pt x="282016" y="46308"/>
                  </a:lnTo>
                  <a:lnTo>
                    <a:pt x="282518" y="45050"/>
                  </a:lnTo>
                  <a:lnTo>
                    <a:pt x="283137" y="44409"/>
                  </a:lnTo>
                  <a:lnTo>
                    <a:pt x="283545" y="43966"/>
                  </a:lnTo>
                  <a:lnTo>
                    <a:pt x="283791" y="43675"/>
                  </a:lnTo>
                  <a:lnTo>
                    <a:pt x="284647" y="43351"/>
                  </a:lnTo>
                  <a:lnTo>
                    <a:pt x="287831" y="43002"/>
                  </a:lnTo>
                  <a:lnTo>
                    <a:pt x="288537" y="42608"/>
                  </a:lnTo>
                  <a:lnTo>
                    <a:pt x="289700" y="42435"/>
                  </a:lnTo>
                  <a:lnTo>
                    <a:pt x="291798" y="41781"/>
                  </a:lnTo>
                  <a:lnTo>
                    <a:pt x="291762" y="41612"/>
                  </a:lnTo>
                  <a:lnTo>
                    <a:pt x="292526" y="41392"/>
                  </a:lnTo>
                  <a:lnTo>
                    <a:pt x="293026" y="41276"/>
                  </a:lnTo>
                  <a:lnTo>
                    <a:pt x="293563" y="40606"/>
                  </a:lnTo>
                  <a:lnTo>
                    <a:pt x="294366" y="40482"/>
                  </a:lnTo>
                  <a:lnTo>
                    <a:pt x="295087" y="40647"/>
                  </a:lnTo>
                  <a:lnTo>
                    <a:pt x="295536" y="40325"/>
                  </a:lnTo>
                  <a:lnTo>
                    <a:pt x="295959" y="39736"/>
                  </a:lnTo>
                  <a:lnTo>
                    <a:pt x="297468" y="39329"/>
                  </a:lnTo>
                  <a:lnTo>
                    <a:pt x="298882" y="40809"/>
                  </a:lnTo>
                  <a:lnTo>
                    <a:pt x="300727" y="41277"/>
                  </a:lnTo>
                  <a:lnTo>
                    <a:pt x="301647" y="42425"/>
                  </a:lnTo>
                  <a:lnTo>
                    <a:pt x="302994" y="42160"/>
                  </a:lnTo>
                  <a:lnTo>
                    <a:pt x="303038" y="42490"/>
                  </a:lnTo>
                  <a:lnTo>
                    <a:pt x="303280" y="42578"/>
                  </a:lnTo>
                  <a:lnTo>
                    <a:pt x="303630" y="42423"/>
                  </a:lnTo>
                  <a:lnTo>
                    <a:pt x="303664" y="42761"/>
                  </a:lnTo>
                  <a:lnTo>
                    <a:pt x="303973" y="42681"/>
                  </a:lnTo>
                  <a:lnTo>
                    <a:pt x="303861" y="42302"/>
                  </a:lnTo>
                  <a:lnTo>
                    <a:pt x="304104" y="42127"/>
                  </a:lnTo>
                  <a:lnTo>
                    <a:pt x="304501" y="42178"/>
                  </a:lnTo>
                  <a:lnTo>
                    <a:pt x="304639" y="42154"/>
                  </a:lnTo>
                  <a:lnTo>
                    <a:pt x="304993" y="41659"/>
                  </a:lnTo>
                  <a:lnTo>
                    <a:pt x="304490" y="41316"/>
                  </a:lnTo>
                  <a:lnTo>
                    <a:pt x="305382" y="39570"/>
                  </a:lnTo>
                  <a:lnTo>
                    <a:pt x="305621" y="38058"/>
                  </a:lnTo>
                  <a:lnTo>
                    <a:pt x="305752" y="37531"/>
                  </a:lnTo>
                  <a:lnTo>
                    <a:pt x="305908" y="37508"/>
                  </a:lnTo>
                  <a:lnTo>
                    <a:pt x="306098" y="37389"/>
                  </a:lnTo>
                  <a:lnTo>
                    <a:pt x="306670" y="36644"/>
                  </a:lnTo>
                  <a:lnTo>
                    <a:pt x="306768" y="36263"/>
                  </a:lnTo>
                  <a:lnTo>
                    <a:pt x="307143" y="36208"/>
                  </a:lnTo>
                  <a:lnTo>
                    <a:pt x="307469" y="35965"/>
                  </a:lnTo>
                  <a:lnTo>
                    <a:pt x="307510" y="34235"/>
                  </a:lnTo>
                  <a:lnTo>
                    <a:pt x="308244" y="32028"/>
                  </a:lnTo>
                  <a:lnTo>
                    <a:pt x="308057" y="30645"/>
                  </a:lnTo>
                  <a:lnTo>
                    <a:pt x="309173" y="29058"/>
                  </a:lnTo>
                  <a:lnTo>
                    <a:pt x="308776" y="27968"/>
                  </a:lnTo>
                  <a:lnTo>
                    <a:pt x="310015" y="27286"/>
                  </a:lnTo>
                  <a:lnTo>
                    <a:pt x="308722" y="24291"/>
                  </a:lnTo>
                  <a:lnTo>
                    <a:pt x="308958" y="23994"/>
                  </a:lnTo>
                  <a:lnTo>
                    <a:pt x="309446" y="23608"/>
                  </a:lnTo>
                  <a:lnTo>
                    <a:pt x="309717" y="23535"/>
                  </a:lnTo>
                  <a:lnTo>
                    <a:pt x="309846" y="23620"/>
                  </a:lnTo>
                  <a:lnTo>
                    <a:pt x="310476" y="23551"/>
                  </a:lnTo>
                  <a:lnTo>
                    <a:pt x="310662" y="23386"/>
                  </a:lnTo>
                  <a:lnTo>
                    <a:pt x="310612" y="23115"/>
                  </a:lnTo>
                  <a:lnTo>
                    <a:pt x="309883" y="19809"/>
                  </a:lnTo>
                  <a:lnTo>
                    <a:pt x="311275" y="18706"/>
                  </a:lnTo>
                  <a:lnTo>
                    <a:pt x="312981" y="12620"/>
                  </a:lnTo>
                  <a:lnTo>
                    <a:pt x="312384" y="10491"/>
                  </a:lnTo>
                  <a:lnTo>
                    <a:pt x="312340" y="7673"/>
                  </a:lnTo>
                  <a:lnTo>
                    <a:pt x="312871" y="6327"/>
                  </a:lnTo>
                  <a:lnTo>
                    <a:pt x="314829" y="4798"/>
                  </a:lnTo>
                  <a:lnTo>
                    <a:pt x="315604" y="1435"/>
                  </a:lnTo>
                  <a:lnTo>
                    <a:pt x="316694" y="526"/>
                  </a:lnTo>
                  <a:lnTo>
                    <a:pt x="317736" y="864"/>
                  </a:lnTo>
                  <a:lnTo>
                    <a:pt x="318439" y="0"/>
                  </a:lnTo>
                  <a:lnTo>
                    <a:pt x="320247" y="1591"/>
                  </a:lnTo>
                  <a:lnTo>
                    <a:pt x="321752" y="1712"/>
                  </a:lnTo>
                  <a:lnTo>
                    <a:pt x="323239" y="3365"/>
                  </a:lnTo>
                  <a:lnTo>
                    <a:pt x="322166" y="4653"/>
                  </a:lnTo>
                  <a:lnTo>
                    <a:pt x="321780" y="6518"/>
                  </a:lnTo>
                  <a:lnTo>
                    <a:pt x="322827" y="8280"/>
                  </a:lnTo>
                  <a:lnTo>
                    <a:pt x="324525" y="8764"/>
                  </a:lnTo>
                  <a:lnTo>
                    <a:pt x="325110" y="9729"/>
                  </a:lnTo>
                  <a:lnTo>
                    <a:pt x="324797" y="11327"/>
                  </a:lnTo>
                  <a:lnTo>
                    <a:pt x="326499" y="11383"/>
                  </a:lnTo>
                  <a:lnTo>
                    <a:pt x="328088" y="12307"/>
                  </a:lnTo>
                  <a:lnTo>
                    <a:pt x="330976" y="15965"/>
                  </a:lnTo>
                  <a:lnTo>
                    <a:pt x="333590" y="18391"/>
                  </a:lnTo>
                  <a:lnTo>
                    <a:pt x="335674" y="17384"/>
                  </a:lnTo>
                  <a:lnTo>
                    <a:pt x="337743" y="17362"/>
                  </a:lnTo>
                  <a:lnTo>
                    <a:pt x="337763" y="18376"/>
                  </a:lnTo>
                  <a:lnTo>
                    <a:pt x="338961" y="18738"/>
                  </a:lnTo>
                  <a:lnTo>
                    <a:pt x="338783" y="21374"/>
                  </a:lnTo>
                  <a:lnTo>
                    <a:pt x="340448" y="20840"/>
                  </a:lnTo>
                  <a:lnTo>
                    <a:pt x="343700" y="21611"/>
                  </a:lnTo>
                  <a:lnTo>
                    <a:pt x="345309" y="20597"/>
                  </a:lnTo>
                  <a:lnTo>
                    <a:pt x="346219" y="22459"/>
                  </a:lnTo>
                  <a:lnTo>
                    <a:pt x="348243" y="22098"/>
                  </a:lnTo>
                  <a:lnTo>
                    <a:pt x="349522" y="23141"/>
                  </a:lnTo>
                  <a:lnTo>
                    <a:pt x="349747" y="24659"/>
                  </a:lnTo>
                  <a:lnTo>
                    <a:pt x="349294" y="25859"/>
                  </a:lnTo>
                  <a:lnTo>
                    <a:pt x="349704" y="28505"/>
                  </a:lnTo>
                  <a:lnTo>
                    <a:pt x="352572" y="30486"/>
                  </a:lnTo>
                  <a:lnTo>
                    <a:pt x="354194" y="32166"/>
                  </a:lnTo>
                  <a:lnTo>
                    <a:pt x="354958" y="32438"/>
                  </a:lnTo>
                  <a:lnTo>
                    <a:pt x="356929" y="34947"/>
                  </a:lnTo>
                  <a:lnTo>
                    <a:pt x="358824" y="36394"/>
                  </a:lnTo>
                  <a:lnTo>
                    <a:pt x="355214" y="40848"/>
                  </a:lnTo>
                  <a:lnTo>
                    <a:pt x="352880" y="43308"/>
                  </a:lnTo>
                  <a:lnTo>
                    <a:pt x="354637" y="45190"/>
                  </a:lnTo>
                  <a:lnTo>
                    <a:pt x="356155" y="45648"/>
                  </a:lnTo>
                  <a:lnTo>
                    <a:pt x="358646" y="45226"/>
                  </a:lnTo>
                  <a:lnTo>
                    <a:pt x="359868" y="46665"/>
                  </a:lnTo>
                  <a:lnTo>
                    <a:pt x="359876" y="48195"/>
                  </a:lnTo>
                  <a:lnTo>
                    <a:pt x="359209" y="49134"/>
                  </a:lnTo>
                  <a:lnTo>
                    <a:pt x="355938" y="50711"/>
                  </a:lnTo>
                  <a:lnTo>
                    <a:pt x="355002" y="52544"/>
                  </a:lnTo>
                  <a:lnTo>
                    <a:pt x="355339" y="53496"/>
                  </a:lnTo>
                  <a:lnTo>
                    <a:pt x="358151" y="53649"/>
                  </a:lnTo>
                  <a:lnTo>
                    <a:pt x="360126" y="54850"/>
                  </a:lnTo>
                  <a:lnTo>
                    <a:pt x="360678" y="55980"/>
                  </a:lnTo>
                  <a:lnTo>
                    <a:pt x="360521" y="58303"/>
                  </a:lnTo>
                  <a:lnTo>
                    <a:pt x="361388" y="58590"/>
                  </a:lnTo>
                  <a:lnTo>
                    <a:pt x="361430" y="56538"/>
                  </a:lnTo>
                  <a:lnTo>
                    <a:pt x="362324" y="55447"/>
                  </a:lnTo>
                  <a:lnTo>
                    <a:pt x="364504" y="54135"/>
                  </a:lnTo>
                  <a:lnTo>
                    <a:pt x="365728" y="54296"/>
                  </a:lnTo>
                  <a:lnTo>
                    <a:pt x="366450" y="53004"/>
                  </a:lnTo>
                  <a:lnTo>
                    <a:pt x="367699" y="52742"/>
                  </a:lnTo>
                  <a:lnTo>
                    <a:pt x="370291" y="49726"/>
                  </a:lnTo>
                  <a:lnTo>
                    <a:pt x="370576" y="48498"/>
                  </a:lnTo>
                  <a:lnTo>
                    <a:pt x="372110" y="47442"/>
                  </a:lnTo>
                  <a:lnTo>
                    <a:pt x="372314" y="45414"/>
                  </a:lnTo>
                  <a:lnTo>
                    <a:pt x="373438" y="45137"/>
                  </a:lnTo>
                  <a:lnTo>
                    <a:pt x="375037" y="42825"/>
                  </a:lnTo>
                  <a:lnTo>
                    <a:pt x="374825" y="40733"/>
                  </a:lnTo>
                  <a:lnTo>
                    <a:pt x="375578" y="38642"/>
                  </a:lnTo>
                  <a:lnTo>
                    <a:pt x="377653" y="36933"/>
                  </a:lnTo>
                  <a:lnTo>
                    <a:pt x="379991" y="36596"/>
                  </a:lnTo>
                  <a:lnTo>
                    <a:pt x="380226" y="35504"/>
                  </a:lnTo>
                  <a:lnTo>
                    <a:pt x="381456" y="34482"/>
                  </a:lnTo>
                  <a:lnTo>
                    <a:pt x="382025" y="32740"/>
                  </a:lnTo>
                  <a:lnTo>
                    <a:pt x="383404" y="32760"/>
                  </a:lnTo>
                  <a:lnTo>
                    <a:pt x="385593" y="31920"/>
                  </a:lnTo>
                  <a:lnTo>
                    <a:pt x="386579" y="32581"/>
                  </a:lnTo>
                  <a:lnTo>
                    <a:pt x="388776" y="31397"/>
                  </a:lnTo>
                  <a:lnTo>
                    <a:pt x="388935" y="32712"/>
                  </a:lnTo>
                  <a:lnTo>
                    <a:pt x="388166" y="33331"/>
                  </a:lnTo>
                  <a:lnTo>
                    <a:pt x="388530" y="36585"/>
                  </a:lnTo>
                  <a:lnTo>
                    <a:pt x="386596" y="39543"/>
                  </a:lnTo>
                  <a:lnTo>
                    <a:pt x="385529" y="40228"/>
                  </a:lnTo>
                  <a:lnTo>
                    <a:pt x="386722" y="42587"/>
                  </a:lnTo>
                  <a:lnTo>
                    <a:pt x="387706" y="46880"/>
                  </a:lnTo>
                  <a:lnTo>
                    <a:pt x="387095" y="47728"/>
                  </a:lnTo>
                  <a:lnTo>
                    <a:pt x="387190" y="50183"/>
                  </a:lnTo>
                  <a:lnTo>
                    <a:pt x="386429" y="51498"/>
                  </a:lnTo>
                  <a:lnTo>
                    <a:pt x="386072" y="53416"/>
                  </a:lnTo>
                  <a:lnTo>
                    <a:pt x="386741" y="57702"/>
                  </a:lnTo>
                  <a:lnTo>
                    <a:pt x="386582" y="58468"/>
                  </a:lnTo>
                  <a:lnTo>
                    <a:pt x="387720" y="61434"/>
                  </a:lnTo>
                  <a:lnTo>
                    <a:pt x="389192" y="61588"/>
                  </a:lnTo>
                  <a:lnTo>
                    <a:pt x="390330" y="60153"/>
                  </a:lnTo>
                  <a:lnTo>
                    <a:pt x="390361" y="58988"/>
                  </a:lnTo>
                  <a:lnTo>
                    <a:pt x="392470" y="59995"/>
                  </a:lnTo>
                  <a:lnTo>
                    <a:pt x="394178" y="60353"/>
                  </a:lnTo>
                  <a:lnTo>
                    <a:pt x="394457" y="62147"/>
                  </a:lnTo>
                  <a:lnTo>
                    <a:pt x="395281" y="63536"/>
                  </a:lnTo>
                  <a:lnTo>
                    <a:pt x="394797" y="64649"/>
                  </a:lnTo>
                  <a:lnTo>
                    <a:pt x="395515" y="65339"/>
                  </a:lnTo>
                  <a:lnTo>
                    <a:pt x="394846" y="66920"/>
                  </a:lnTo>
                  <a:lnTo>
                    <a:pt x="394034" y="67177"/>
                  </a:lnTo>
                  <a:lnTo>
                    <a:pt x="394846" y="70437"/>
                  </a:lnTo>
                  <a:lnTo>
                    <a:pt x="395504" y="71851"/>
                  </a:lnTo>
                  <a:lnTo>
                    <a:pt x="396671" y="72234"/>
                  </a:lnTo>
                  <a:lnTo>
                    <a:pt x="396987" y="73400"/>
                  </a:lnTo>
                  <a:lnTo>
                    <a:pt x="396437" y="75162"/>
                  </a:lnTo>
                  <a:lnTo>
                    <a:pt x="398213" y="76655"/>
                  </a:lnTo>
                  <a:lnTo>
                    <a:pt x="399281" y="75907"/>
                  </a:lnTo>
                  <a:lnTo>
                    <a:pt x="401997" y="76084"/>
                  </a:lnTo>
                  <a:lnTo>
                    <a:pt x="401875" y="78024"/>
                  </a:lnTo>
                  <a:lnTo>
                    <a:pt x="401169" y="78610"/>
                  </a:lnTo>
                  <a:lnTo>
                    <a:pt x="401494" y="80787"/>
                  </a:lnTo>
                  <a:lnTo>
                    <a:pt x="400064" y="83710"/>
                  </a:lnTo>
                  <a:lnTo>
                    <a:pt x="401451" y="85082"/>
                  </a:lnTo>
                  <a:lnTo>
                    <a:pt x="400778" y="86127"/>
                  </a:lnTo>
                  <a:lnTo>
                    <a:pt x="402486" y="87499"/>
                  </a:lnTo>
                  <a:lnTo>
                    <a:pt x="402676" y="88536"/>
                  </a:lnTo>
                  <a:lnTo>
                    <a:pt x="404512" y="89197"/>
                  </a:lnTo>
                  <a:lnTo>
                    <a:pt x="405363" y="90225"/>
                  </a:lnTo>
                  <a:lnTo>
                    <a:pt x="404746" y="91389"/>
                  </a:lnTo>
                  <a:lnTo>
                    <a:pt x="407734" y="92987"/>
                  </a:lnTo>
                  <a:lnTo>
                    <a:pt x="408451" y="94695"/>
                  </a:lnTo>
                  <a:lnTo>
                    <a:pt x="407699" y="96120"/>
                  </a:lnTo>
                  <a:lnTo>
                    <a:pt x="408798" y="98300"/>
                  </a:lnTo>
                  <a:lnTo>
                    <a:pt x="406763" y="99254"/>
                  </a:lnTo>
                  <a:lnTo>
                    <a:pt x="407427" y="101639"/>
                  </a:lnTo>
                  <a:lnTo>
                    <a:pt x="406922" y="103118"/>
                  </a:lnTo>
                  <a:lnTo>
                    <a:pt x="409431" y="103998"/>
                  </a:lnTo>
                  <a:lnTo>
                    <a:pt x="411314" y="102941"/>
                  </a:lnTo>
                  <a:lnTo>
                    <a:pt x="412655" y="102902"/>
                  </a:lnTo>
                  <a:lnTo>
                    <a:pt x="414657" y="105329"/>
                  </a:lnTo>
                  <a:lnTo>
                    <a:pt x="413492" y="106920"/>
                  </a:lnTo>
                  <a:lnTo>
                    <a:pt x="414210" y="107959"/>
                  </a:lnTo>
                  <a:lnTo>
                    <a:pt x="413794" y="110019"/>
                  </a:lnTo>
                  <a:lnTo>
                    <a:pt x="415032" y="110747"/>
                  </a:lnTo>
                  <a:lnTo>
                    <a:pt x="415550" y="112339"/>
                  </a:lnTo>
                  <a:lnTo>
                    <a:pt x="414572" y="113228"/>
                  </a:lnTo>
                  <a:lnTo>
                    <a:pt x="415393" y="117081"/>
                  </a:lnTo>
                  <a:lnTo>
                    <a:pt x="416069" y="117656"/>
                  </a:lnTo>
                  <a:lnTo>
                    <a:pt x="418740" y="117366"/>
                  </a:lnTo>
                  <a:lnTo>
                    <a:pt x="418474" y="114614"/>
                  </a:lnTo>
                  <a:lnTo>
                    <a:pt x="419455" y="114197"/>
                  </a:lnTo>
                  <a:lnTo>
                    <a:pt x="422646" y="116627"/>
                  </a:lnTo>
                  <a:lnTo>
                    <a:pt x="424337" y="116842"/>
                  </a:lnTo>
                  <a:lnTo>
                    <a:pt x="425197" y="116133"/>
                  </a:lnTo>
                  <a:lnTo>
                    <a:pt x="427077" y="118677"/>
                  </a:lnTo>
                  <a:lnTo>
                    <a:pt x="425125" y="120277"/>
                  </a:lnTo>
                  <a:lnTo>
                    <a:pt x="424396" y="121485"/>
                  </a:lnTo>
                  <a:lnTo>
                    <a:pt x="422385" y="121191"/>
                  </a:lnTo>
                  <a:lnTo>
                    <a:pt x="422979" y="123248"/>
                  </a:lnTo>
                  <a:lnTo>
                    <a:pt x="422596" y="124310"/>
                  </a:lnTo>
                  <a:lnTo>
                    <a:pt x="419160" y="128418"/>
                  </a:lnTo>
                  <a:lnTo>
                    <a:pt x="419525" y="129739"/>
                  </a:lnTo>
                  <a:lnTo>
                    <a:pt x="418274" y="130183"/>
                  </a:lnTo>
                  <a:lnTo>
                    <a:pt x="416219" y="131906"/>
                  </a:lnTo>
                  <a:lnTo>
                    <a:pt x="414929" y="132200"/>
                  </a:lnTo>
                  <a:lnTo>
                    <a:pt x="414528" y="133431"/>
                  </a:lnTo>
                  <a:lnTo>
                    <a:pt x="416149" y="134692"/>
                  </a:lnTo>
                  <a:lnTo>
                    <a:pt x="418202" y="135390"/>
                  </a:lnTo>
                  <a:lnTo>
                    <a:pt x="418354" y="136140"/>
                  </a:lnTo>
                  <a:lnTo>
                    <a:pt x="416339" y="136136"/>
                  </a:lnTo>
                  <a:lnTo>
                    <a:pt x="415412" y="136708"/>
                  </a:lnTo>
                  <a:lnTo>
                    <a:pt x="415101" y="141389"/>
                  </a:lnTo>
                  <a:lnTo>
                    <a:pt x="414483" y="143121"/>
                  </a:lnTo>
                  <a:lnTo>
                    <a:pt x="414702" y="145184"/>
                  </a:lnTo>
                  <a:lnTo>
                    <a:pt x="416267" y="149136"/>
                  </a:lnTo>
                  <a:lnTo>
                    <a:pt x="418016" y="150462"/>
                  </a:lnTo>
                  <a:lnTo>
                    <a:pt x="417136" y="151255"/>
                  </a:lnTo>
                  <a:lnTo>
                    <a:pt x="417512" y="152204"/>
                  </a:lnTo>
                  <a:lnTo>
                    <a:pt x="417258" y="154285"/>
                  </a:lnTo>
                  <a:lnTo>
                    <a:pt x="416132" y="157704"/>
                  </a:lnTo>
                  <a:lnTo>
                    <a:pt x="417896" y="158115"/>
                  </a:lnTo>
                  <a:lnTo>
                    <a:pt x="419958" y="156932"/>
                  </a:lnTo>
                  <a:lnTo>
                    <a:pt x="422261" y="156545"/>
                  </a:lnTo>
                  <a:lnTo>
                    <a:pt x="423514" y="157944"/>
                  </a:lnTo>
                  <a:lnTo>
                    <a:pt x="424445" y="157863"/>
                  </a:lnTo>
                  <a:lnTo>
                    <a:pt x="425008" y="160094"/>
                  </a:lnTo>
                  <a:lnTo>
                    <a:pt x="425866" y="161516"/>
                  </a:lnTo>
                  <a:lnTo>
                    <a:pt x="424923" y="162601"/>
                  </a:lnTo>
                  <a:lnTo>
                    <a:pt x="424688" y="164496"/>
                  </a:lnTo>
                  <a:lnTo>
                    <a:pt x="425585" y="166075"/>
                  </a:lnTo>
                  <a:lnTo>
                    <a:pt x="425491" y="167062"/>
                  </a:lnTo>
                  <a:lnTo>
                    <a:pt x="427426" y="169768"/>
                  </a:lnTo>
                  <a:lnTo>
                    <a:pt x="427599" y="172269"/>
                  </a:lnTo>
                  <a:lnTo>
                    <a:pt x="429049" y="173798"/>
                  </a:lnTo>
                  <a:lnTo>
                    <a:pt x="429029" y="174739"/>
                  </a:lnTo>
                  <a:lnTo>
                    <a:pt x="430438" y="175479"/>
                  </a:lnTo>
                  <a:lnTo>
                    <a:pt x="430128" y="178974"/>
                  </a:lnTo>
                  <a:lnTo>
                    <a:pt x="431317" y="180553"/>
                  </a:lnTo>
                  <a:lnTo>
                    <a:pt x="431029" y="181333"/>
                  </a:lnTo>
                  <a:lnTo>
                    <a:pt x="433170" y="181807"/>
                  </a:lnTo>
                  <a:lnTo>
                    <a:pt x="433691" y="184891"/>
                  </a:lnTo>
                  <a:lnTo>
                    <a:pt x="435355" y="184570"/>
                  </a:lnTo>
                  <a:lnTo>
                    <a:pt x="436750" y="186172"/>
                  </a:lnTo>
                  <a:lnTo>
                    <a:pt x="436882" y="187284"/>
                  </a:lnTo>
                  <a:lnTo>
                    <a:pt x="435653" y="188397"/>
                  </a:lnTo>
                  <a:lnTo>
                    <a:pt x="437060" y="190274"/>
                  </a:lnTo>
                  <a:lnTo>
                    <a:pt x="436843" y="191330"/>
                  </a:lnTo>
                  <a:lnTo>
                    <a:pt x="437429" y="193014"/>
                  </a:lnTo>
                  <a:lnTo>
                    <a:pt x="439883" y="192275"/>
                  </a:lnTo>
                  <a:lnTo>
                    <a:pt x="440454" y="194693"/>
                  </a:lnTo>
                  <a:lnTo>
                    <a:pt x="443971" y="194617"/>
                  </a:lnTo>
                  <a:lnTo>
                    <a:pt x="444500" y="195793"/>
                  </a:lnTo>
                  <a:lnTo>
                    <a:pt x="443059" y="198974"/>
                  </a:lnTo>
                  <a:lnTo>
                    <a:pt x="443177" y="200223"/>
                  </a:lnTo>
                  <a:lnTo>
                    <a:pt x="446644" y="201353"/>
                  </a:lnTo>
                  <a:lnTo>
                    <a:pt x="445004" y="202873"/>
                  </a:lnTo>
                  <a:lnTo>
                    <a:pt x="444434" y="204479"/>
                  </a:lnTo>
                  <a:lnTo>
                    <a:pt x="443048" y="204789"/>
                  </a:lnTo>
                  <a:lnTo>
                    <a:pt x="441657" y="206564"/>
                  </a:lnTo>
                  <a:lnTo>
                    <a:pt x="441574" y="207359"/>
                  </a:lnTo>
                  <a:lnTo>
                    <a:pt x="443319" y="207941"/>
                  </a:lnTo>
                  <a:lnTo>
                    <a:pt x="442480" y="210791"/>
                  </a:lnTo>
                  <a:lnTo>
                    <a:pt x="441391" y="212305"/>
                  </a:lnTo>
                  <a:lnTo>
                    <a:pt x="440006" y="213324"/>
                  </a:lnTo>
                  <a:lnTo>
                    <a:pt x="439447" y="215637"/>
                  </a:lnTo>
                  <a:lnTo>
                    <a:pt x="439753" y="216655"/>
                  </a:lnTo>
                  <a:lnTo>
                    <a:pt x="437740" y="217846"/>
                  </a:lnTo>
                  <a:lnTo>
                    <a:pt x="436657" y="220384"/>
                  </a:lnTo>
                  <a:lnTo>
                    <a:pt x="435265" y="220387"/>
                  </a:lnTo>
                  <a:lnTo>
                    <a:pt x="433458" y="222335"/>
                  </a:lnTo>
                  <a:lnTo>
                    <a:pt x="432880" y="224025"/>
                  </a:lnTo>
                  <a:lnTo>
                    <a:pt x="433557" y="224608"/>
                  </a:lnTo>
                  <a:lnTo>
                    <a:pt x="435999" y="223352"/>
                  </a:lnTo>
                  <a:lnTo>
                    <a:pt x="438166" y="222739"/>
                  </a:lnTo>
                  <a:lnTo>
                    <a:pt x="439703" y="223850"/>
                  </a:lnTo>
                  <a:lnTo>
                    <a:pt x="441284" y="226745"/>
                  </a:lnTo>
                  <a:lnTo>
                    <a:pt x="439074" y="229447"/>
                  </a:lnTo>
                  <a:lnTo>
                    <a:pt x="437457" y="230200"/>
                  </a:lnTo>
                  <a:lnTo>
                    <a:pt x="436710" y="231732"/>
                  </a:lnTo>
                  <a:lnTo>
                    <a:pt x="436982" y="232546"/>
                  </a:lnTo>
                  <a:lnTo>
                    <a:pt x="439242" y="233430"/>
                  </a:lnTo>
                  <a:lnTo>
                    <a:pt x="439974" y="234883"/>
                  </a:lnTo>
                  <a:lnTo>
                    <a:pt x="435475" y="235472"/>
                  </a:lnTo>
                  <a:lnTo>
                    <a:pt x="433430" y="233375"/>
                  </a:lnTo>
                  <a:lnTo>
                    <a:pt x="431211" y="235640"/>
                  </a:lnTo>
                  <a:lnTo>
                    <a:pt x="431016" y="238007"/>
                  </a:lnTo>
                  <a:lnTo>
                    <a:pt x="430281" y="238659"/>
                  </a:lnTo>
                  <a:lnTo>
                    <a:pt x="427634" y="238437"/>
                  </a:lnTo>
                  <a:lnTo>
                    <a:pt x="426578" y="238885"/>
                  </a:lnTo>
                  <a:lnTo>
                    <a:pt x="425347" y="240269"/>
                  </a:lnTo>
                  <a:lnTo>
                    <a:pt x="424929" y="242845"/>
                  </a:lnTo>
                  <a:lnTo>
                    <a:pt x="423267" y="242863"/>
                  </a:lnTo>
                  <a:lnTo>
                    <a:pt x="422393" y="244146"/>
                  </a:lnTo>
                  <a:lnTo>
                    <a:pt x="422921" y="246322"/>
                  </a:lnTo>
                  <a:lnTo>
                    <a:pt x="421939" y="246630"/>
                  </a:lnTo>
                  <a:lnTo>
                    <a:pt x="419913" y="244399"/>
                  </a:lnTo>
                  <a:lnTo>
                    <a:pt x="417742" y="245594"/>
                  </a:lnTo>
                  <a:lnTo>
                    <a:pt x="416931" y="245614"/>
                  </a:lnTo>
                  <a:lnTo>
                    <a:pt x="415399" y="244144"/>
                  </a:lnTo>
                  <a:lnTo>
                    <a:pt x="413332" y="245176"/>
                  </a:lnTo>
                  <a:lnTo>
                    <a:pt x="412659" y="247597"/>
                  </a:lnTo>
                  <a:lnTo>
                    <a:pt x="409582" y="247561"/>
                  </a:lnTo>
                  <a:lnTo>
                    <a:pt x="407446" y="248355"/>
                  </a:lnTo>
                  <a:lnTo>
                    <a:pt x="405462" y="250192"/>
                  </a:lnTo>
                  <a:lnTo>
                    <a:pt x="403060" y="251904"/>
                  </a:lnTo>
                  <a:lnTo>
                    <a:pt x="400683" y="252533"/>
                  </a:lnTo>
                  <a:lnTo>
                    <a:pt x="396921" y="254675"/>
                  </a:lnTo>
                  <a:lnTo>
                    <a:pt x="395887" y="256601"/>
                  </a:lnTo>
                  <a:lnTo>
                    <a:pt x="396067" y="258044"/>
                  </a:lnTo>
                  <a:lnTo>
                    <a:pt x="397764" y="258386"/>
                  </a:lnTo>
                  <a:lnTo>
                    <a:pt x="398525" y="259104"/>
                  </a:lnTo>
                  <a:lnTo>
                    <a:pt x="398607" y="260562"/>
                  </a:lnTo>
                  <a:lnTo>
                    <a:pt x="397364" y="260716"/>
                  </a:lnTo>
                  <a:lnTo>
                    <a:pt x="395504" y="259651"/>
                  </a:lnTo>
                  <a:lnTo>
                    <a:pt x="393326" y="261041"/>
                  </a:lnTo>
                  <a:lnTo>
                    <a:pt x="390792" y="261178"/>
                  </a:lnTo>
                  <a:lnTo>
                    <a:pt x="390210" y="259246"/>
                  </a:lnTo>
                  <a:lnTo>
                    <a:pt x="389548" y="259058"/>
                  </a:lnTo>
                  <a:lnTo>
                    <a:pt x="388171" y="261343"/>
                  </a:lnTo>
                  <a:lnTo>
                    <a:pt x="385102" y="264192"/>
                  </a:lnTo>
                  <a:lnTo>
                    <a:pt x="380094" y="267428"/>
                  </a:lnTo>
                  <a:lnTo>
                    <a:pt x="379009" y="26852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058581" y="1806439"/>
              <a:ext cx="1810412" cy="1467854"/>
            </a:xfrm>
            <a:custGeom>
              <a:avLst/>
              <a:pathLst>
                <a:path w="1810412" h="1467854">
                  <a:moveTo>
                    <a:pt x="1729335" y="288676"/>
                  </a:moveTo>
                  <a:lnTo>
                    <a:pt x="1730226" y="290675"/>
                  </a:lnTo>
                  <a:lnTo>
                    <a:pt x="1730170" y="290950"/>
                  </a:lnTo>
                  <a:lnTo>
                    <a:pt x="1730003" y="291112"/>
                  </a:lnTo>
                  <a:lnTo>
                    <a:pt x="1727901" y="291177"/>
                  </a:lnTo>
                  <a:lnTo>
                    <a:pt x="1727401" y="291288"/>
                  </a:lnTo>
                  <a:lnTo>
                    <a:pt x="1726124" y="291245"/>
                  </a:lnTo>
                  <a:lnTo>
                    <a:pt x="1725934" y="293255"/>
                  </a:lnTo>
                  <a:lnTo>
                    <a:pt x="1723399" y="294067"/>
                  </a:lnTo>
                  <a:lnTo>
                    <a:pt x="1724524" y="295857"/>
                  </a:lnTo>
                  <a:lnTo>
                    <a:pt x="1724663" y="297237"/>
                  </a:lnTo>
                  <a:lnTo>
                    <a:pt x="1724053" y="301025"/>
                  </a:lnTo>
                  <a:lnTo>
                    <a:pt x="1724786" y="301708"/>
                  </a:lnTo>
                  <a:lnTo>
                    <a:pt x="1723737" y="304015"/>
                  </a:lnTo>
                  <a:lnTo>
                    <a:pt x="1723198" y="304697"/>
                  </a:lnTo>
                  <a:lnTo>
                    <a:pt x="1722770" y="305132"/>
                  </a:lnTo>
                  <a:lnTo>
                    <a:pt x="1721822" y="305308"/>
                  </a:lnTo>
                  <a:lnTo>
                    <a:pt x="1721497" y="305183"/>
                  </a:lnTo>
                  <a:lnTo>
                    <a:pt x="1721227" y="305182"/>
                  </a:lnTo>
                  <a:lnTo>
                    <a:pt x="1720949" y="305243"/>
                  </a:lnTo>
                  <a:lnTo>
                    <a:pt x="1720608" y="305416"/>
                  </a:lnTo>
                  <a:lnTo>
                    <a:pt x="1720036" y="306013"/>
                  </a:lnTo>
                  <a:lnTo>
                    <a:pt x="1719917" y="307096"/>
                  </a:lnTo>
                  <a:lnTo>
                    <a:pt x="1719774" y="307332"/>
                  </a:lnTo>
                  <a:lnTo>
                    <a:pt x="1719560" y="307618"/>
                  </a:lnTo>
                  <a:lnTo>
                    <a:pt x="1719353" y="307867"/>
                  </a:lnTo>
                  <a:lnTo>
                    <a:pt x="1717352" y="306767"/>
                  </a:lnTo>
                  <a:lnTo>
                    <a:pt x="1716724" y="304900"/>
                  </a:lnTo>
                  <a:lnTo>
                    <a:pt x="1714206" y="304010"/>
                  </a:lnTo>
                  <a:lnTo>
                    <a:pt x="1714046" y="302063"/>
                  </a:lnTo>
                  <a:lnTo>
                    <a:pt x="1713247" y="300180"/>
                  </a:lnTo>
                  <a:lnTo>
                    <a:pt x="1712100" y="299435"/>
                  </a:lnTo>
                  <a:lnTo>
                    <a:pt x="1711870" y="299436"/>
                  </a:lnTo>
                  <a:lnTo>
                    <a:pt x="1711611" y="299545"/>
                  </a:lnTo>
                  <a:lnTo>
                    <a:pt x="1710325" y="301449"/>
                  </a:lnTo>
                  <a:lnTo>
                    <a:pt x="1710883" y="302274"/>
                  </a:lnTo>
                  <a:lnTo>
                    <a:pt x="1710539" y="305008"/>
                  </a:lnTo>
                  <a:lnTo>
                    <a:pt x="1709374" y="307392"/>
                  </a:lnTo>
                  <a:lnTo>
                    <a:pt x="1710749" y="308277"/>
                  </a:lnTo>
                  <a:lnTo>
                    <a:pt x="1710146" y="310775"/>
                  </a:lnTo>
                  <a:lnTo>
                    <a:pt x="1710894" y="311069"/>
                  </a:lnTo>
                  <a:lnTo>
                    <a:pt x="1711453" y="312856"/>
                  </a:lnTo>
                  <a:lnTo>
                    <a:pt x="1712710" y="314547"/>
                  </a:lnTo>
                  <a:lnTo>
                    <a:pt x="1713738" y="314513"/>
                  </a:lnTo>
                  <a:lnTo>
                    <a:pt x="1713793" y="314785"/>
                  </a:lnTo>
                  <a:lnTo>
                    <a:pt x="1714063" y="315763"/>
                  </a:lnTo>
                  <a:lnTo>
                    <a:pt x="1715769" y="316691"/>
                  </a:lnTo>
                  <a:lnTo>
                    <a:pt x="1716158" y="318181"/>
                  </a:lnTo>
                  <a:lnTo>
                    <a:pt x="1715515" y="322211"/>
                  </a:lnTo>
                  <a:lnTo>
                    <a:pt x="1715645" y="322614"/>
                  </a:lnTo>
                  <a:lnTo>
                    <a:pt x="1716562" y="323466"/>
                  </a:lnTo>
                  <a:lnTo>
                    <a:pt x="1718643" y="324240"/>
                  </a:lnTo>
                  <a:lnTo>
                    <a:pt x="1720025" y="326568"/>
                  </a:lnTo>
                  <a:lnTo>
                    <a:pt x="1721182" y="326734"/>
                  </a:lnTo>
                  <a:lnTo>
                    <a:pt x="1721519" y="326565"/>
                  </a:lnTo>
                  <a:lnTo>
                    <a:pt x="1722986" y="324384"/>
                  </a:lnTo>
                  <a:lnTo>
                    <a:pt x="1723283" y="324277"/>
                  </a:lnTo>
                  <a:lnTo>
                    <a:pt x="1723748" y="324263"/>
                  </a:lnTo>
                  <a:lnTo>
                    <a:pt x="1724115" y="324250"/>
                  </a:lnTo>
                  <a:lnTo>
                    <a:pt x="1724452" y="324158"/>
                  </a:lnTo>
                  <a:lnTo>
                    <a:pt x="1724600" y="323926"/>
                  </a:lnTo>
                  <a:lnTo>
                    <a:pt x="1724818" y="323524"/>
                  </a:lnTo>
                  <a:lnTo>
                    <a:pt x="1724937" y="323354"/>
                  </a:lnTo>
                  <a:lnTo>
                    <a:pt x="1725135" y="323293"/>
                  </a:lnTo>
                  <a:lnTo>
                    <a:pt x="1725403" y="323294"/>
                  </a:lnTo>
                  <a:lnTo>
                    <a:pt x="1725710" y="323482"/>
                  </a:lnTo>
                  <a:lnTo>
                    <a:pt x="1726042" y="324204"/>
                  </a:lnTo>
                  <a:lnTo>
                    <a:pt x="1727896" y="324692"/>
                  </a:lnTo>
                  <a:lnTo>
                    <a:pt x="1728402" y="325423"/>
                  </a:lnTo>
                  <a:lnTo>
                    <a:pt x="1728631" y="325330"/>
                  </a:lnTo>
                  <a:lnTo>
                    <a:pt x="1728968" y="325036"/>
                  </a:lnTo>
                  <a:lnTo>
                    <a:pt x="1730022" y="323983"/>
                  </a:lnTo>
                  <a:lnTo>
                    <a:pt x="1731086" y="322525"/>
                  </a:lnTo>
                  <a:lnTo>
                    <a:pt x="1730947" y="322276"/>
                  </a:lnTo>
                  <a:lnTo>
                    <a:pt x="1731026" y="321438"/>
                  </a:lnTo>
                  <a:lnTo>
                    <a:pt x="1731813" y="321407"/>
                  </a:lnTo>
                  <a:lnTo>
                    <a:pt x="1732391" y="321375"/>
                  </a:lnTo>
                  <a:lnTo>
                    <a:pt x="1733134" y="321583"/>
                  </a:lnTo>
                  <a:lnTo>
                    <a:pt x="1733403" y="322281"/>
                  </a:lnTo>
                  <a:lnTo>
                    <a:pt x="1733583" y="322420"/>
                  </a:lnTo>
                  <a:lnTo>
                    <a:pt x="1734900" y="322510"/>
                  </a:lnTo>
                  <a:lnTo>
                    <a:pt x="1734940" y="322184"/>
                  </a:lnTo>
                  <a:lnTo>
                    <a:pt x="1735129" y="321671"/>
                  </a:lnTo>
                  <a:lnTo>
                    <a:pt x="1735319" y="321593"/>
                  </a:lnTo>
                  <a:lnTo>
                    <a:pt x="1735638" y="321561"/>
                  </a:lnTo>
                  <a:lnTo>
                    <a:pt x="1736407" y="322164"/>
                  </a:lnTo>
                  <a:lnTo>
                    <a:pt x="1737190" y="323628"/>
                  </a:lnTo>
                  <a:lnTo>
                    <a:pt x="1737824" y="323293"/>
                  </a:lnTo>
                  <a:lnTo>
                    <a:pt x="1738572" y="322873"/>
                  </a:lnTo>
                  <a:lnTo>
                    <a:pt x="1739140" y="322484"/>
                  </a:lnTo>
                  <a:lnTo>
                    <a:pt x="1739488" y="322360"/>
                  </a:lnTo>
                  <a:lnTo>
                    <a:pt x="1740285" y="322390"/>
                  </a:lnTo>
                  <a:lnTo>
                    <a:pt x="1740932" y="322406"/>
                  </a:lnTo>
                  <a:lnTo>
                    <a:pt x="1741459" y="322375"/>
                  </a:lnTo>
                  <a:lnTo>
                    <a:pt x="1742592" y="322610"/>
                  </a:lnTo>
                  <a:lnTo>
                    <a:pt x="1742189" y="323796"/>
                  </a:lnTo>
                  <a:lnTo>
                    <a:pt x="1742885" y="326340"/>
                  </a:lnTo>
                  <a:lnTo>
                    <a:pt x="1745332" y="327471"/>
                  </a:lnTo>
                  <a:lnTo>
                    <a:pt x="1745500" y="327471"/>
                  </a:lnTo>
                  <a:lnTo>
                    <a:pt x="1745709" y="327379"/>
                  </a:lnTo>
                  <a:lnTo>
                    <a:pt x="1745967" y="327194"/>
                  </a:lnTo>
                  <a:lnTo>
                    <a:pt x="1747122" y="326026"/>
                  </a:lnTo>
                  <a:lnTo>
                    <a:pt x="1747569" y="325128"/>
                  </a:lnTo>
                  <a:lnTo>
                    <a:pt x="1746576" y="323404"/>
                  </a:lnTo>
                  <a:lnTo>
                    <a:pt x="1747132" y="321776"/>
                  </a:lnTo>
                  <a:lnTo>
                    <a:pt x="1747107" y="320263"/>
                  </a:lnTo>
                  <a:lnTo>
                    <a:pt x="1748139" y="319489"/>
                  </a:lnTo>
                  <a:lnTo>
                    <a:pt x="1746888" y="317203"/>
                  </a:lnTo>
                  <a:lnTo>
                    <a:pt x="1747146" y="315681"/>
                  </a:lnTo>
                  <a:lnTo>
                    <a:pt x="1748481" y="314184"/>
                  </a:lnTo>
                  <a:lnTo>
                    <a:pt x="1746793" y="313605"/>
                  </a:lnTo>
                  <a:lnTo>
                    <a:pt x="1746634" y="312066"/>
                  </a:lnTo>
                  <a:lnTo>
                    <a:pt x="1747845" y="309160"/>
                  </a:lnTo>
                  <a:lnTo>
                    <a:pt x="1748058" y="309091"/>
                  </a:lnTo>
                  <a:lnTo>
                    <a:pt x="1748396" y="309091"/>
                  </a:lnTo>
                  <a:lnTo>
                    <a:pt x="1749071" y="309279"/>
                  </a:lnTo>
                  <a:lnTo>
                    <a:pt x="1749817" y="309233"/>
                  </a:lnTo>
                  <a:lnTo>
                    <a:pt x="1750225" y="309078"/>
                  </a:lnTo>
                  <a:lnTo>
                    <a:pt x="1750384" y="309000"/>
                  </a:lnTo>
                  <a:lnTo>
                    <a:pt x="1750742" y="308097"/>
                  </a:lnTo>
                  <a:lnTo>
                    <a:pt x="1751868" y="307707"/>
                  </a:lnTo>
                  <a:lnTo>
                    <a:pt x="1752715" y="306678"/>
                  </a:lnTo>
                  <a:lnTo>
                    <a:pt x="1752052" y="304710"/>
                  </a:lnTo>
                  <a:lnTo>
                    <a:pt x="1752311" y="303479"/>
                  </a:lnTo>
                  <a:lnTo>
                    <a:pt x="1751214" y="300224"/>
                  </a:lnTo>
                  <a:lnTo>
                    <a:pt x="1751622" y="299554"/>
                  </a:lnTo>
                  <a:lnTo>
                    <a:pt x="1752280" y="299428"/>
                  </a:lnTo>
                  <a:lnTo>
                    <a:pt x="1752699" y="299349"/>
                  </a:lnTo>
                  <a:lnTo>
                    <a:pt x="1753410" y="299835"/>
                  </a:lnTo>
                  <a:lnTo>
                    <a:pt x="1754637" y="301175"/>
                  </a:lnTo>
                  <a:lnTo>
                    <a:pt x="1754956" y="301524"/>
                  </a:lnTo>
                  <a:lnTo>
                    <a:pt x="1757756" y="304575"/>
                  </a:lnTo>
                  <a:lnTo>
                    <a:pt x="1758994" y="305209"/>
                  </a:lnTo>
                  <a:lnTo>
                    <a:pt x="1764570" y="308085"/>
                  </a:lnTo>
                  <a:lnTo>
                    <a:pt x="1765980" y="308881"/>
                  </a:lnTo>
                  <a:lnTo>
                    <a:pt x="1769159" y="309679"/>
                  </a:lnTo>
                  <a:lnTo>
                    <a:pt x="1777361" y="311709"/>
                  </a:lnTo>
                  <a:lnTo>
                    <a:pt x="1781609" y="313461"/>
                  </a:lnTo>
                  <a:lnTo>
                    <a:pt x="1786634" y="314701"/>
                  </a:lnTo>
                  <a:lnTo>
                    <a:pt x="1789359" y="319296"/>
                  </a:lnTo>
                  <a:lnTo>
                    <a:pt x="1791557" y="322566"/>
                  </a:lnTo>
                  <a:lnTo>
                    <a:pt x="1799236" y="328209"/>
                  </a:lnTo>
                  <a:lnTo>
                    <a:pt x="1803332" y="330137"/>
                  </a:lnTo>
                  <a:lnTo>
                    <a:pt x="1804724" y="330137"/>
                  </a:lnTo>
                  <a:lnTo>
                    <a:pt x="1806422" y="331630"/>
                  </a:lnTo>
                  <a:lnTo>
                    <a:pt x="1806934" y="331546"/>
                  </a:lnTo>
                  <a:lnTo>
                    <a:pt x="1808178" y="331368"/>
                  </a:lnTo>
                  <a:lnTo>
                    <a:pt x="1807925" y="331638"/>
                  </a:lnTo>
                  <a:lnTo>
                    <a:pt x="1807498" y="332183"/>
                  </a:lnTo>
                  <a:lnTo>
                    <a:pt x="1807003" y="332389"/>
                  </a:lnTo>
                  <a:lnTo>
                    <a:pt x="1806927" y="334104"/>
                  </a:lnTo>
                  <a:lnTo>
                    <a:pt x="1805496" y="334918"/>
                  </a:lnTo>
                  <a:lnTo>
                    <a:pt x="1807315" y="336273"/>
                  </a:lnTo>
                  <a:lnTo>
                    <a:pt x="1806392" y="337865"/>
                  </a:lnTo>
                  <a:lnTo>
                    <a:pt x="1807975" y="338550"/>
                  </a:lnTo>
                  <a:lnTo>
                    <a:pt x="1809822" y="338742"/>
                  </a:lnTo>
                  <a:lnTo>
                    <a:pt x="1810412" y="339750"/>
                  </a:lnTo>
                  <a:lnTo>
                    <a:pt x="1809499" y="340520"/>
                  </a:lnTo>
                  <a:lnTo>
                    <a:pt x="1809044" y="340764"/>
                  </a:lnTo>
                  <a:lnTo>
                    <a:pt x="1807806" y="340324"/>
                  </a:lnTo>
                  <a:lnTo>
                    <a:pt x="1807529" y="339732"/>
                  </a:lnTo>
                  <a:lnTo>
                    <a:pt x="1807359" y="339541"/>
                  </a:lnTo>
                  <a:lnTo>
                    <a:pt x="1807193" y="339459"/>
                  </a:lnTo>
                  <a:lnTo>
                    <a:pt x="1806424" y="339848"/>
                  </a:lnTo>
                  <a:lnTo>
                    <a:pt x="1805644" y="340703"/>
                  </a:lnTo>
                  <a:lnTo>
                    <a:pt x="1807640" y="342398"/>
                  </a:lnTo>
                  <a:lnTo>
                    <a:pt x="1807801" y="344376"/>
                  </a:lnTo>
                  <a:lnTo>
                    <a:pt x="1807328" y="345101"/>
                  </a:lnTo>
                  <a:lnTo>
                    <a:pt x="1806989" y="345442"/>
                  </a:lnTo>
                  <a:lnTo>
                    <a:pt x="1806630" y="345682"/>
                  </a:lnTo>
                  <a:lnTo>
                    <a:pt x="1805858" y="345867"/>
                  </a:lnTo>
                  <a:lnTo>
                    <a:pt x="1805381" y="345903"/>
                  </a:lnTo>
                  <a:lnTo>
                    <a:pt x="1804984" y="345940"/>
                  </a:lnTo>
                  <a:lnTo>
                    <a:pt x="1804306" y="346534"/>
                  </a:lnTo>
                  <a:lnTo>
                    <a:pt x="1804314" y="348423"/>
                  </a:lnTo>
                  <a:lnTo>
                    <a:pt x="1803783" y="349313"/>
                  </a:lnTo>
                  <a:lnTo>
                    <a:pt x="1803631" y="349550"/>
                  </a:lnTo>
                  <a:lnTo>
                    <a:pt x="1802572" y="349164"/>
                  </a:lnTo>
                  <a:lnTo>
                    <a:pt x="1802209" y="349140"/>
                  </a:lnTo>
                  <a:lnTo>
                    <a:pt x="1801802" y="349244"/>
                  </a:lnTo>
                  <a:lnTo>
                    <a:pt x="1801352" y="349245"/>
                  </a:lnTo>
                  <a:lnTo>
                    <a:pt x="1800949" y="349349"/>
                  </a:lnTo>
                  <a:lnTo>
                    <a:pt x="1800539" y="350058"/>
                  </a:lnTo>
                  <a:lnTo>
                    <a:pt x="1801556" y="351817"/>
                  </a:lnTo>
                  <a:lnTo>
                    <a:pt x="1803202" y="353175"/>
                  </a:lnTo>
                  <a:lnTo>
                    <a:pt x="1802432" y="354579"/>
                  </a:lnTo>
                  <a:lnTo>
                    <a:pt x="1803495" y="355678"/>
                  </a:lnTo>
                  <a:lnTo>
                    <a:pt x="1804519" y="358076"/>
                  </a:lnTo>
                  <a:lnTo>
                    <a:pt x="1804499" y="358331"/>
                  </a:lnTo>
                  <a:lnTo>
                    <a:pt x="1804406" y="358512"/>
                  </a:lnTo>
                  <a:lnTo>
                    <a:pt x="1804156" y="358621"/>
                  </a:lnTo>
                  <a:lnTo>
                    <a:pt x="1803590" y="358512"/>
                  </a:lnTo>
                  <a:lnTo>
                    <a:pt x="1803215" y="358573"/>
                  </a:lnTo>
                  <a:lnTo>
                    <a:pt x="1804066" y="360155"/>
                  </a:lnTo>
                  <a:lnTo>
                    <a:pt x="1803863" y="361278"/>
                  </a:lnTo>
                  <a:lnTo>
                    <a:pt x="1803570" y="361484"/>
                  </a:lnTo>
                  <a:lnTo>
                    <a:pt x="1803160" y="361702"/>
                  </a:lnTo>
                  <a:lnTo>
                    <a:pt x="1801534" y="361928"/>
                  </a:lnTo>
                  <a:lnTo>
                    <a:pt x="1801049" y="362062"/>
                  </a:lnTo>
                  <a:lnTo>
                    <a:pt x="1800603" y="362166"/>
                  </a:lnTo>
                  <a:lnTo>
                    <a:pt x="1800166" y="362343"/>
                  </a:lnTo>
                  <a:lnTo>
                    <a:pt x="1800178" y="362482"/>
                  </a:lnTo>
                  <a:lnTo>
                    <a:pt x="1800193" y="362784"/>
                  </a:lnTo>
                  <a:lnTo>
                    <a:pt x="1800261" y="363086"/>
                  </a:lnTo>
                  <a:lnTo>
                    <a:pt x="1800830" y="363738"/>
                  </a:lnTo>
                  <a:lnTo>
                    <a:pt x="1803074" y="365358"/>
                  </a:lnTo>
                  <a:lnTo>
                    <a:pt x="1803408" y="367792"/>
                  </a:lnTo>
                  <a:lnTo>
                    <a:pt x="1802974" y="369749"/>
                  </a:lnTo>
                  <a:lnTo>
                    <a:pt x="1801867" y="371801"/>
                  </a:lnTo>
                  <a:lnTo>
                    <a:pt x="1803222" y="372851"/>
                  </a:lnTo>
                  <a:lnTo>
                    <a:pt x="1802694" y="374612"/>
                  </a:lnTo>
                  <a:lnTo>
                    <a:pt x="1802953" y="377954"/>
                  </a:lnTo>
                  <a:lnTo>
                    <a:pt x="1801570" y="380208"/>
                  </a:lnTo>
                  <a:lnTo>
                    <a:pt x="1801505" y="381530"/>
                  </a:lnTo>
                  <a:lnTo>
                    <a:pt x="1801321" y="381834"/>
                  </a:lnTo>
                  <a:lnTo>
                    <a:pt x="1801041" y="382028"/>
                  </a:lnTo>
                  <a:lnTo>
                    <a:pt x="1800667" y="381681"/>
                  </a:lnTo>
                  <a:lnTo>
                    <a:pt x="1800951" y="380176"/>
                  </a:lnTo>
                  <a:lnTo>
                    <a:pt x="1799317" y="378251"/>
                  </a:lnTo>
                  <a:lnTo>
                    <a:pt x="1797778" y="377763"/>
                  </a:lnTo>
                  <a:lnTo>
                    <a:pt x="1797566" y="377786"/>
                  </a:lnTo>
                  <a:lnTo>
                    <a:pt x="1797214" y="378002"/>
                  </a:lnTo>
                  <a:lnTo>
                    <a:pt x="1796916" y="379689"/>
                  </a:lnTo>
                  <a:lnTo>
                    <a:pt x="1797703" y="382540"/>
                  </a:lnTo>
                  <a:lnTo>
                    <a:pt x="1798642" y="383466"/>
                  </a:lnTo>
                  <a:lnTo>
                    <a:pt x="1798876" y="383443"/>
                  </a:lnTo>
                  <a:lnTo>
                    <a:pt x="1799041" y="383355"/>
                  </a:lnTo>
                  <a:lnTo>
                    <a:pt x="1799239" y="383188"/>
                  </a:lnTo>
                  <a:lnTo>
                    <a:pt x="1799548" y="382160"/>
                  </a:lnTo>
                  <a:lnTo>
                    <a:pt x="1799958" y="382153"/>
                  </a:lnTo>
                  <a:lnTo>
                    <a:pt x="1799973" y="382308"/>
                  </a:lnTo>
                  <a:lnTo>
                    <a:pt x="1799970" y="382816"/>
                  </a:lnTo>
                  <a:lnTo>
                    <a:pt x="1800502" y="383709"/>
                  </a:lnTo>
                  <a:lnTo>
                    <a:pt x="1801517" y="384679"/>
                  </a:lnTo>
                  <a:lnTo>
                    <a:pt x="1801955" y="385705"/>
                  </a:lnTo>
                  <a:lnTo>
                    <a:pt x="1803838" y="385901"/>
                  </a:lnTo>
                  <a:lnTo>
                    <a:pt x="1803630" y="388866"/>
                  </a:lnTo>
                  <a:lnTo>
                    <a:pt x="1803903" y="390954"/>
                  </a:lnTo>
                  <a:lnTo>
                    <a:pt x="1802506" y="391824"/>
                  </a:lnTo>
                  <a:lnTo>
                    <a:pt x="1803210" y="394398"/>
                  </a:lnTo>
                  <a:lnTo>
                    <a:pt x="1804252" y="394634"/>
                  </a:lnTo>
                  <a:lnTo>
                    <a:pt x="1803437" y="396287"/>
                  </a:lnTo>
                  <a:lnTo>
                    <a:pt x="1806128" y="399432"/>
                  </a:lnTo>
                  <a:lnTo>
                    <a:pt x="1805223" y="401349"/>
                  </a:lnTo>
                  <a:lnTo>
                    <a:pt x="1805474" y="402498"/>
                  </a:lnTo>
                  <a:lnTo>
                    <a:pt x="1805286" y="405455"/>
                  </a:lnTo>
                  <a:lnTo>
                    <a:pt x="1806592" y="406862"/>
                  </a:lnTo>
                  <a:lnTo>
                    <a:pt x="1806431" y="408686"/>
                  </a:lnTo>
                  <a:lnTo>
                    <a:pt x="1805741" y="410864"/>
                  </a:lnTo>
                  <a:lnTo>
                    <a:pt x="1804956" y="411607"/>
                  </a:lnTo>
                  <a:lnTo>
                    <a:pt x="1805357" y="413338"/>
                  </a:lnTo>
                  <a:lnTo>
                    <a:pt x="1802577" y="416665"/>
                  </a:lnTo>
                  <a:lnTo>
                    <a:pt x="1803362" y="417793"/>
                  </a:lnTo>
                  <a:lnTo>
                    <a:pt x="1802511" y="420042"/>
                  </a:lnTo>
                  <a:lnTo>
                    <a:pt x="1803406" y="420515"/>
                  </a:lnTo>
                  <a:lnTo>
                    <a:pt x="1803315" y="422868"/>
                  </a:lnTo>
                  <a:lnTo>
                    <a:pt x="1802724" y="423776"/>
                  </a:lnTo>
                  <a:lnTo>
                    <a:pt x="1802970" y="425418"/>
                  </a:lnTo>
                  <a:lnTo>
                    <a:pt x="1802871" y="425619"/>
                  </a:lnTo>
                  <a:lnTo>
                    <a:pt x="1802547" y="425880"/>
                  </a:lnTo>
                  <a:lnTo>
                    <a:pt x="1801995" y="426003"/>
                  </a:lnTo>
                  <a:lnTo>
                    <a:pt x="1801236" y="425732"/>
                  </a:lnTo>
                  <a:lnTo>
                    <a:pt x="1800972" y="425749"/>
                  </a:lnTo>
                  <a:lnTo>
                    <a:pt x="1800675" y="425988"/>
                  </a:lnTo>
                  <a:lnTo>
                    <a:pt x="1799250" y="428010"/>
                  </a:lnTo>
                  <a:lnTo>
                    <a:pt x="1799028" y="428537"/>
                  </a:lnTo>
                  <a:lnTo>
                    <a:pt x="1799044" y="429816"/>
                  </a:lnTo>
                  <a:lnTo>
                    <a:pt x="1798935" y="429961"/>
                  </a:lnTo>
                  <a:lnTo>
                    <a:pt x="1798724" y="430068"/>
                  </a:lnTo>
                  <a:lnTo>
                    <a:pt x="1797759" y="430187"/>
                  </a:lnTo>
                  <a:lnTo>
                    <a:pt x="1797525" y="430259"/>
                  </a:lnTo>
                  <a:lnTo>
                    <a:pt x="1797337" y="430351"/>
                  </a:lnTo>
                  <a:lnTo>
                    <a:pt x="1796812" y="431041"/>
                  </a:lnTo>
                  <a:lnTo>
                    <a:pt x="1796641" y="431430"/>
                  </a:lnTo>
                  <a:lnTo>
                    <a:pt x="1796491" y="431706"/>
                  </a:lnTo>
                  <a:lnTo>
                    <a:pt x="1796291" y="431826"/>
                  </a:lnTo>
                  <a:lnTo>
                    <a:pt x="1792743" y="430272"/>
                  </a:lnTo>
                  <a:lnTo>
                    <a:pt x="1791298" y="429279"/>
                  </a:lnTo>
                  <a:lnTo>
                    <a:pt x="1791320" y="426883"/>
                  </a:lnTo>
                  <a:lnTo>
                    <a:pt x="1790279" y="427133"/>
                  </a:lnTo>
                  <a:lnTo>
                    <a:pt x="1789491" y="427113"/>
                  </a:lnTo>
                  <a:lnTo>
                    <a:pt x="1789229" y="427134"/>
                  </a:lnTo>
                  <a:lnTo>
                    <a:pt x="1789043" y="427199"/>
                  </a:lnTo>
                  <a:lnTo>
                    <a:pt x="1788658" y="427452"/>
                  </a:lnTo>
                  <a:lnTo>
                    <a:pt x="1788247" y="427832"/>
                  </a:lnTo>
                  <a:lnTo>
                    <a:pt x="1788023" y="428076"/>
                  </a:lnTo>
                  <a:lnTo>
                    <a:pt x="1787689" y="428196"/>
                  </a:lnTo>
                  <a:lnTo>
                    <a:pt x="1785964" y="427979"/>
                  </a:lnTo>
                  <a:lnTo>
                    <a:pt x="1783640" y="426351"/>
                  </a:lnTo>
                  <a:lnTo>
                    <a:pt x="1783218" y="426128"/>
                  </a:lnTo>
                  <a:lnTo>
                    <a:pt x="1782811" y="426073"/>
                  </a:lnTo>
                  <a:lnTo>
                    <a:pt x="1780888" y="426996"/>
                  </a:lnTo>
                  <a:lnTo>
                    <a:pt x="1779867" y="427786"/>
                  </a:lnTo>
                  <a:lnTo>
                    <a:pt x="1779006" y="431396"/>
                  </a:lnTo>
                  <a:lnTo>
                    <a:pt x="1777116" y="432367"/>
                  </a:lnTo>
                  <a:lnTo>
                    <a:pt x="1776429" y="433478"/>
                  </a:lnTo>
                  <a:lnTo>
                    <a:pt x="1777642" y="435980"/>
                  </a:lnTo>
                  <a:lnTo>
                    <a:pt x="1777817" y="437066"/>
                  </a:lnTo>
                  <a:lnTo>
                    <a:pt x="1777000" y="438210"/>
                  </a:lnTo>
                  <a:lnTo>
                    <a:pt x="1777445" y="439549"/>
                  </a:lnTo>
                  <a:lnTo>
                    <a:pt x="1776460" y="442098"/>
                  </a:lnTo>
                  <a:lnTo>
                    <a:pt x="1775256" y="444127"/>
                  </a:lnTo>
                  <a:lnTo>
                    <a:pt x="1773718" y="445944"/>
                  </a:lnTo>
                  <a:lnTo>
                    <a:pt x="1772684" y="448941"/>
                  </a:lnTo>
                  <a:lnTo>
                    <a:pt x="1772990" y="450964"/>
                  </a:lnTo>
                  <a:lnTo>
                    <a:pt x="1772674" y="451627"/>
                  </a:lnTo>
                  <a:lnTo>
                    <a:pt x="1772346" y="451873"/>
                  </a:lnTo>
                  <a:lnTo>
                    <a:pt x="1770673" y="451860"/>
                  </a:lnTo>
                  <a:lnTo>
                    <a:pt x="1770414" y="451814"/>
                  </a:lnTo>
                  <a:lnTo>
                    <a:pt x="1770277" y="451804"/>
                  </a:lnTo>
                  <a:lnTo>
                    <a:pt x="1770264" y="453789"/>
                  </a:lnTo>
                  <a:lnTo>
                    <a:pt x="1769410" y="454390"/>
                  </a:lnTo>
                  <a:lnTo>
                    <a:pt x="1770432" y="455135"/>
                  </a:lnTo>
                  <a:lnTo>
                    <a:pt x="1770093" y="457134"/>
                  </a:lnTo>
                  <a:lnTo>
                    <a:pt x="1769217" y="458342"/>
                  </a:lnTo>
                  <a:lnTo>
                    <a:pt x="1769396" y="459289"/>
                  </a:lnTo>
                  <a:lnTo>
                    <a:pt x="1769340" y="459527"/>
                  </a:lnTo>
                  <a:lnTo>
                    <a:pt x="1769154" y="459702"/>
                  </a:lnTo>
                  <a:lnTo>
                    <a:pt x="1768854" y="459819"/>
                  </a:lnTo>
                  <a:lnTo>
                    <a:pt x="1768278" y="459470"/>
                  </a:lnTo>
                  <a:lnTo>
                    <a:pt x="1768126" y="459462"/>
                  </a:lnTo>
                  <a:lnTo>
                    <a:pt x="1767879" y="459566"/>
                  </a:lnTo>
                  <a:lnTo>
                    <a:pt x="1767646" y="459736"/>
                  </a:lnTo>
                  <a:lnTo>
                    <a:pt x="1767315" y="459870"/>
                  </a:lnTo>
                  <a:lnTo>
                    <a:pt x="1766842" y="460068"/>
                  </a:lnTo>
                  <a:lnTo>
                    <a:pt x="1766591" y="460241"/>
                  </a:lnTo>
                  <a:lnTo>
                    <a:pt x="1766060" y="461658"/>
                  </a:lnTo>
                  <a:lnTo>
                    <a:pt x="1766554" y="465817"/>
                  </a:lnTo>
                  <a:lnTo>
                    <a:pt x="1764016" y="468329"/>
                  </a:lnTo>
                  <a:lnTo>
                    <a:pt x="1764725" y="473284"/>
                  </a:lnTo>
                  <a:lnTo>
                    <a:pt x="1764096" y="476351"/>
                  </a:lnTo>
                  <a:lnTo>
                    <a:pt x="1763460" y="477090"/>
                  </a:lnTo>
                  <a:lnTo>
                    <a:pt x="1763241" y="479865"/>
                  </a:lnTo>
                  <a:lnTo>
                    <a:pt x="1761912" y="481497"/>
                  </a:lnTo>
                  <a:lnTo>
                    <a:pt x="1761777" y="483357"/>
                  </a:lnTo>
                  <a:lnTo>
                    <a:pt x="1760970" y="483864"/>
                  </a:lnTo>
                  <a:lnTo>
                    <a:pt x="1760849" y="484436"/>
                  </a:lnTo>
                  <a:lnTo>
                    <a:pt x="1761137" y="484866"/>
                  </a:lnTo>
                  <a:lnTo>
                    <a:pt x="1761167" y="485140"/>
                  </a:lnTo>
                  <a:lnTo>
                    <a:pt x="1761061" y="485404"/>
                  </a:lnTo>
                  <a:lnTo>
                    <a:pt x="1760842" y="485427"/>
                  </a:lnTo>
                  <a:lnTo>
                    <a:pt x="1760333" y="485111"/>
                  </a:lnTo>
                  <a:lnTo>
                    <a:pt x="1760133" y="485035"/>
                  </a:lnTo>
                  <a:lnTo>
                    <a:pt x="1759964" y="485032"/>
                  </a:lnTo>
                  <a:lnTo>
                    <a:pt x="1758925" y="486629"/>
                  </a:lnTo>
                  <a:lnTo>
                    <a:pt x="1757868" y="487467"/>
                  </a:lnTo>
                  <a:lnTo>
                    <a:pt x="1758129" y="488144"/>
                  </a:lnTo>
                  <a:lnTo>
                    <a:pt x="1759815" y="489262"/>
                  </a:lnTo>
                  <a:lnTo>
                    <a:pt x="1758834" y="491222"/>
                  </a:lnTo>
                  <a:lnTo>
                    <a:pt x="1759539" y="494954"/>
                  </a:lnTo>
                  <a:lnTo>
                    <a:pt x="1760111" y="496059"/>
                  </a:lnTo>
                  <a:lnTo>
                    <a:pt x="1757185" y="497858"/>
                  </a:lnTo>
                  <a:lnTo>
                    <a:pt x="1758368" y="500294"/>
                  </a:lnTo>
                  <a:lnTo>
                    <a:pt x="1757883" y="504524"/>
                  </a:lnTo>
                  <a:lnTo>
                    <a:pt x="1759707" y="506465"/>
                  </a:lnTo>
                  <a:lnTo>
                    <a:pt x="1759334" y="508623"/>
                  </a:lnTo>
                  <a:lnTo>
                    <a:pt x="1760498" y="509690"/>
                  </a:lnTo>
                  <a:lnTo>
                    <a:pt x="1761860" y="511822"/>
                  </a:lnTo>
                  <a:lnTo>
                    <a:pt x="1760799" y="512898"/>
                  </a:lnTo>
                  <a:lnTo>
                    <a:pt x="1761134" y="515141"/>
                  </a:lnTo>
                  <a:lnTo>
                    <a:pt x="1761873" y="516465"/>
                  </a:lnTo>
                  <a:lnTo>
                    <a:pt x="1760791" y="517433"/>
                  </a:lnTo>
                  <a:lnTo>
                    <a:pt x="1761145" y="518709"/>
                  </a:lnTo>
                  <a:lnTo>
                    <a:pt x="1759724" y="521567"/>
                  </a:lnTo>
                  <a:lnTo>
                    <a:pt x="1758183" y="522801"/>
                  </a:lnTo>
                  <a:lnTo>
                    <a:pt x="1758588" y="526780"/>
                  </a:lnTo>
                  <a:lnTo>
                    <a:pt x="1755919" y="528773"/>
                  </a:lnTo>
                  <a:lnTo>
                    <a:pt x="1755201" y="529203"/>
                  </a:lnTo>
                  <a:lnTo>
                    <a:pt x="1755360" y="529863"/>
                  </a:lnTo>
                  <a:lnTo>
                    <a:pt x="1754728" y="530526"/>
                  </a:lnTo>
                  <a:lnTo>
                    <a:pt x="1754468" y="531477"/>
                  </a:lnTo>
                  <a:lnTo>
                    <a:pt x="1754340" y="531545"/>
                  </a:lnTo>
                  <a:lnTo>
                    <a:pt x="1753474" y="531410"/>
                  </a:lnTo>
                  <a:lnTo>
                    <a:pt x="1753207" y="531501"/>
                  </a:lnTo>
                  <a:lnTo>
                    <a:pt x="1753030" y="531559"/>
                  </a:lnTo>
                  <a:lnTo>
                    <a:pt x="1752834" y="531593"/>
                  </a:lnTo>
                  <a:lnTo>
                    <a:pt x="1752699" y="531664"/>
                  </a:lnTo>
                  <a:lnTo>
                    <a:pt x="1752663" y="532523"/>
                  </a:lnTo>
                  <a:lnTo>
                    <a:pt x="1752528" y="532650"/>
                  </a:lnTo>
                  <a:lnTo>
                    <a:pt x="1752203" y="532721"/>
                  </a:lnTo>
                  <a:lnTo>
                    <a:pt x="1751770" y="532499"/>
                  </a:lnTo>
                  <a:lnTo>
                    <a:pt x="1751481" y="532449"/>
                  </a:lnTo>
                  <a:lnTo>
                    <a:pt x="1751247" y="532495"/>
                  </a:lnTo>
                  <a:lnTo>
                    <a:pt x="1751468" y="532110"/>
                  </a:lnTo>
                  <a:lnTo>
                    <a:pt x="1751623" y="530918"/>
                  </a:lnTo>
                  <a:lnTo>
                    <a:pt x="1752151" y="529314"/>
                  </a:lnTo>
                  <a:lnTo>
                    <a:pt x="1752565" y="528705"/>
                  </a:lnTo>
                  <a:lnTo>
                    <a:pt x="1752701" y="528703"/>
                  </a:lnTo>
                  <a:lnTo>
                    <a:pt x="1753228" y="528714"/>
                  </a:lnTo>
                  <a:lnTo>
                    <a:pt x="1754893" y="528008"/>
                  </a:lnTo>
                  <a:lnTo>
                    <a:pt x="1755002" y="527643"/>
                  </a:lnTo>
                  <a:lnTo>
                    <a:pt x="1754938" y="527207"/>
                  </a:lnTo>
                  <a:lnTo>
                    <a:pt x="1754260" y="525883"/>
                  </a:lnTo>
                  <a:lnTo>
                    <a:pt x="1755176" y="525154"/>
                  </a:lnTo>
                  <a:lnTo>
                    <a:pt x="1754547" y="523687"/>
                  </a:lnTo>
                  <a:lnTo>
                    <a:pt x="1751546" y="523538"/>
                  </a:lnTo>
                  <a:lnTo>
                    <a:pt x="1751047" y="519947"/>
                  </a:lnTo>
                  <a:lnTo>
                    <a:pt x="1751751" y="519132"/>
                  </a:lnTo>
                  <a:lnTo>
                    <a:pt x="1751614" y="517310"/>
                  </a:lnTo>
                  <a:lnTo>
                    <a:pt x="1750525" y="516960"/>
                  </a:lnTo>
                  <a:lnTo>
                    <a:pt x="1750526" y="515534"/>
                  </a:lnTo>
                  <a:lnTo>
                    <a:pt x="1747964" y="513562"/>
                  </a:lnTo>
                  <a:lnTo>
                    <a:pt x="1747395" y="510849"/>
                  </a:lnTo>
                  <a:lnTo>
                    <a:pt x="1745002" y="507517"/>
                  </a:lnTo>
                  <a:lnTo>
                    <a:pt x="1744792" y="505696"/>
                  </a:lnTo>
                  <a:lnTo>
                    <a:pt x="1745453" y="503763"/>
                  </a:lnTo>
                  <a:lnTo>
                    <a:pt x="1744430" y="501125"/>
                  </a:lnTo>
                  <a:lnTo>
                    <a:pt x="1745793" y="499196"/>
                  </a:lnTo>
                  <a:lnTo>
                    <a:pt x="1743971" y="496921"/>
                  </a:lnTo>
                  <a:lnTo>
                    <a:pt x="1743947" y="495253"/>
                  </a:lnTo>
                  <a:lnTo>
                    <a:pt x="1744699" y="492369"/>
                  </a:lnTo>
                  <a:lnTo>
                    <a:pt x="1743696" y="490658"/>
                  </a:lnTo>
                  <a:lnTo>
                    <a:pt x="1742656" y="490313"/>
                  </a:lnTo>
                  <a:lnTo>
                    <a:pt x="1741750" y="489314"/>
                  </a:lnTo>
                  <a:lnTo>
                    <a:pt x="1741322" y="489221"/>
                  </a:lnTo>
                  <a:lnTo>
                    <a:pt x="1741169" y="489188"/>
                  </a:lnTo>
                  <a:lnTo>
                    <a:pt x="1740063" y="490613"/>
                  </a:lnTo>
                  <a:lnTo>
                    <a:pt x="1731195" y="497911"/>
                  </a:lnTo>
                  <a:lnTo>
                    <a:pt x="1729729" y="498777"/>
                  </a:lnTo>
                  <a:lnTo>
                    <a:pt x="1723216" y="505886"/>
                  </a:lnTo>
                  <a:lnTo>
                    <a:pt x="1718575" y="511372"/>
                  </a:lnTo>
                  <a:lnTo>
                    <a:pt x="1717923" y="511734"/>
                  </a:lnTo>
                  <a:lnTo>
                    <a:pt x="1715912" y="514451"/>
                  </a:lnTo>
                  <a:lnTo>
                    <a:pt x="1712511" y="517750"/>
                  </a:lnTo>
                  <a:lnTo>
                    <a:pt x="1710042" y="520392"/>
                  </a:lnTo>
                  <a:lnTo>
                    <a:pt x="1708175" y="521917"/>
                  </a:lnTo>
                  <a:lnTo>
                    <a:pt x="1705540" y="526289"/>
                  </a:lnTo>
                  <a:lnTo>
                    <a:pt x="1702444" y="529919"/>
                  </a:lnTo>
                  <a:lnTo>
                    <a:pt x="1700027" y="533390"/>
                  </a:lnTo>
                  <a:lnTo>
                    <a:pt x="1696950" y="536954"/>
                  </a:lnTo>
                  <a:lnTo>
                    <a:pt x="1695385" y="538283"/>
                  </a:lnTo>
                  <a:lnTo>
                    <a:pt x="1694778" y="538775"/>
                  </a:lnTo>
                  <a:lnTo>
                    <a:pt x="1693711" y="539248"/>
                  </a:lnTo>
                  <a:lnTo>
                    <a:pt x="1692682" y="539687"/>
                  </a:lnTo>
                  <a:lnTo>
                    <a:pt x="1691819" y="540032"/>
                  </a:lnTo>
                  <a:lnTo>
                    <a:pt x="1690688" y="540511"/>
                  </a:lnTo>
                  <a:lnTo>
                    <a:pt x="1690473" y="540595"/>
                  </a:lnTo>
                  <a:lnTo>
                    <a:pt x="1690333" y="540650"/>
                  </a:lnTo>
                  <a:lnTo>
                    <a:pt x="1690001" y="540876"/>
                  </a:lnTo>
                  <a:lnTo>
                    <a:pt x="1689587" y="541066"/>
                  </a:lnTo>
                  <a:lnTo>
                    <a:pt x="1687252" y="542000"/>
                  </a:lnTo>
                  <a:lnTo>
                    <a:pt x="1685400" y="542886"/>
                  </a:lnTo>
                  <a:lnTo>
                    <a:pt x="1685192" y="542977"/>
                  </a:lnTo>
                  <a:lnTo>
                    <a:pt x="1684773" y="543156"/>
                  </a:lnTo>
                  <a:lnTo>
                    <a:pt x="1684462" y="543297"/>
                  </a:lnTo>
                  <a:lnTo>
                    <a:pt x="1683983" y="543603"/>
                  </a:lnTo>
                  <a:lnTo>
                    <a:pt x="1683289" y="543991"/>
                  </a:lnTo>
                  <a:lnTo>
                    <a:pt x="1683085" y="544092"/>
                  </a:lnTo>
                  <a:lnTo>
                    <a:pt x="1682564" y="544317"/>
                  </a:lnTo>
                  <a:lnTo>
                    <a:pt x="1680790" y="544511"/>
                  </a:lnTo>
                  <a:lnTo>
                    <a:pt x="1680515" y="544851"/>
                  </a:lnTo>
                  <a:lnTo>
                    <a:pt x="1680152" y="544979"/>
                  </a:lnTo>
                  <a:lnTo>
                    <a:pt x="1679878" y="545139"/>
                  </a:lnTo>
                  <a:lnTo>
                    <a:pt x="1679515" y="545339"/>
                  </a:lnTo>
                  <a:lnTo>
                    <a:pt x="1679353" y="545501"/>
                  </a:lnTo>
                  <a:lnTo>
                    <a:pt x="1678795" y="546347"/>
                  </a:lnTo>
                  <a:lnTo>
                    <a:pt x="1678100" y="548883"/>
                  </a:lnTo>
                  <a:lnTo>
                    <a:pt x="1676629" y="552790"/>
                  </a:lnTo>
                  <a:lnTo>
                    <a:pt x="1674046" y="557595"/>
                  </a:lnTo>
                  <a:lnTo>
                    <a:pt x="1671736" y="560831"/>
                  </a:lnTo>
                  <a:lnTo>
                    <a:pt x="1670902" y="561602"/>
                  </a:lnTo>
                  <a:lnTo>
                    <a:pt x="1670707" y="561717"/>
                  </a:lnTo>
                  <a:lnTo>
                    <a:pt x="1667163" y="563265"/>
                  </a:lnTo>
                  <a:lnTo>
                    <a:pt x="1665492" y="563882"/>
                  </a:lnTo>
                  <a:lnTo>
                    <a:pt x="1663709" y="564925"/>
                  </a:lnTo>
                  <a:lnTo>
                    <a:pt x="1663154" y="565033"/>
                  </a:lnTo>
                  <a:lnTo>
                    <a:pt x="1659034" y="567917"/>
                  </a:lnTo>
                  <a:lnTo>
                    <a:pt x="1656855" y="569098"/>
                  </a:lnTo>
                  <a:lnTo>
                    <a:pt x="1656228" y="569421"/>
                  </a:lnTo>
                  <a:lnTo>
                    <a:pt x="1655561" y="569731"/>
                  </a:lnTo>
                  <a:lnTo>
                    <a:pt x="1654906" y="570016"/>
                  </a:lnTo>
                  <a:lnTo>
                    <a:pt x="1654614" y="570144"/>
                  </a:lnTo>
                  <a:lnTo>
                    <a:pt x="1654415" y="570230"/>
                  </a:lnTo>
                  <a:lnTo>
                    <a:pt x="1652640" y="570974"/>
                  </a:lnTo>
                  <a:lnTo>
                    <a:pt x="1651778" y="571382"/>
                  </a:lnTo>
                  <a:lnTo>
                    <a:pt x="1651123" y="571601"/>
                  </a:lnTo>
                  <a:lnTo>
                    <a:pt x="1648431" y="574082"/>
                  </a:lnTo>
                  <a:lnTo>
                    <a:pt x="1645157" y="577708"/>
                  </a:lnTo>
                  <a:lnTo>
                    <a:pt x="1643368" y="578779"/>
                  </a:lnTo>
                  <a:lnTo>
                    <a:pt x="1641181" y="580152"/>
                  </a:lnTo>
                  <a:lnTo>
                    <a:pt x="1640537" y="580553"/>
                  </a:lnTo>
                  <a:lnTo>
                    <a:pt x="1640267" y="580716"/>
                  </a:lnTo>
                  <a:lnTo>
                    <a:pt x="1639725" y="580986"/>
                  </a:lnTo>
                  <a:lnTo>
                    <a:pt x="1639129" y="581256"/>
                  </a:lnTo>
                  <a:lnTo>
                    <a:pt x="1638490" y="581560"/>
                  </a:lnTo>
                  <a:lnTo>
                    <a:pt x="1638305" y="581642"/>
                  </a:lnTo>
                  <a:lnTo>
                    <a:pt x="1637983" y="581802"/>
                  </a:lnTo>
                  <a:lnTo>
                    <a:pt x="1634158" y="584076"/>
                  </a:lnTo>
                  <a:lnTo>
                    <a:pt x="1632966" y="585193"/>
                  </a:lnTo>
                  <a:lnTo>
                    <a:pt x="1631071" y="588757"/>
                  </a:lnTo>
                  <a:lnTo>
                    <a:pt x="1630556" y="591409"/>
                  </a:lnTo>
                  <a:lnTo>
                    <a:pt x="1629429" y="593888"/>
                  </a:lnTo>
                  <a:lnTo>
                    <a:pt x="1628579" y="597924"/>
                  </a:lnTo>
                  <a:lnTo>
                    <a:pt x="1626138" y="599821"/>
                  </a:lnTo>
                  <a:lnTo>
                    <a:pt x="1622841" y="602781"/>
                  </a:lnTo>
                  <a:lnTo>
                    <a:pt x="1622862" y="603473"/>
                  </a:lnTo>
                  <a:lnTo>
                    <a:pt x="1622879" y="604050"/>
                  </a:lnTo>
                  <a:lnTo>
                    <a:pt x="1622956" y="604690"/>
                  </a:lnTo>
                  <a:lnTo>
                    <a:pt x="1625257" y="607308"/>
                  </a:lnTo>
                  <a:lnTo>
                    <a:pt x="1625730" y="609571"/>
                  </a:lnTo>
                  <a:lnTo>
                    <a:pt x="1626850" y="611066"/>
                  </a:lnTo>
                  <a:lnTo>
                    <a:pt x="1627916" y="611650"/>
                  </a:lnTo>
                  <a:lnTo>
                    <a:pt x="1628808" y="613785"/>
                  </a:lnTo>
                  <a:lnTo>
                    <a:pt x="1629740" y="614978"/>
                  </a:lnTo>
                  <a:lnTo>
                    <a:pt x="1630268" y="617102"/>
                  </a:lnTo>
                  <a:lnTo>
                    <a:pt x="1631564" y="619223"/>
                  </a:lnTo>
                  <a:lnTo>
                    <a:pt x="1632947" y="620120"/>
                  </a:lnTo>
                  <a:lnTo>
                    <a:pt x="1635058" y="622456"/>
                  </a:lnTo>
                  <a:lnTo>
                    <a:pt x="1635408" y="623652"/>
                  </a:lnTo>
                  <a:lnTo>
                    <a:pt x="1639643" y="626867"/>
                  </a:lnTo>
                  <a:lnTo>
                    <a:pt x="1641142" y="626577"/>
                  </a:lnTo>
                  <a:lnTo>
                    <a:pt x="1643495" y="628047"/>
                  </a:lnTo>
                  <a:lnTo>
                    <a:pt x="1647131" y="628530"/>
                  </a:lnTo>
                  <a:lnTo>
                    <a:pt x="1648842" y="629583"/>
                  </a:lnTo>
                  <a:lnTo>
                    <a:pt x="1650863" y="629136"/>
                  </a:lnTo>
                  <a:lnTo>
                    <a:pt x="1650393" y="631338"/>
                  </a:lnTo>
                  <a:lnTo>
                    <a:pt x="1648221" y="632925"/>
                  </a:lnTo>
                  <a:lnTo>
                    <a:pt x="1646028" y="635499"/>
                  </a:lnTo>
                  <a:lnTo>
                    <a:pt x="1645798" y="638204"/>
                  </a:lnTo>
                  <a:lnTo>
                    <a:pt x="1647340" y="639747"/>
                  </a:lnTo>
                  <a:lnTo>
                    <a:pt x="1646855" y="641244"/>
                  </a:lnTo>
                  <a:lnTo>
                    <a:pt x="1647584" y="641639"/>
                  </a:lnTo>
                  <a:lnTo>
                    <a:pt x="1649428" y="641489"/>
                  </a:lnTo>
                  <a:lnTo>
                    <a:pt x="1649958" y="641670"/>
                  </a:lnTo>
                  <a:lnTo>
                    <a:pt x="1650715" y="641273"/>
                  </a:lnTo>
                  <a:lnTo>
                    <a:pt x="1650869" y="641071"/>
                  </a:lnTo>
                  <a:lnTo>
                    <a:pt x="1651018" y="640977"/>
                  </a:lnTo>
                  <a:lnTo>
                    <a:pt x="1652095" y="640074"/>
                  </a:lnTo>
                  <a:lnTo>
                    <a:pt x="1652248" y="639761"/>
                  </a:lnTo>
                  <a:lnTo>
                    <a:pt x="1652592" y="640251"/>
                  </a:lnTo>
                  <a:lnTo>
                    <a:pt x="1652738" y="640094"/>
                  </a:lnTo>
                  <a:lnTo>
                    <a:pt x="1652500" y="639763"/>
                  </a:lnTo>
                  <a:lnTo>
                    <a:pt x="1652804" y="639747"/>
                  </a:lnTo>
                  <a:lnTo>
                    <a:pt x="1653071" y="639697"/>
                  </a:lnTo>
                  <a:lnTo>
                    <a:pt x="1653570" y="639463"/>
                  </a:lnTo>
                  <a:lnTo>
                    <a:pt x="1653841" y="643414"/>
                  </a:lnTo>
                  <a:lnTo>
                    <a:pt x="1653401" y="645199"/>
                  </a:lnTo>
                  <a:lnTo>
                    <a:pt x="1652584" y="645813"/>
                  </a:lnTo>
                  <a:lnTo>
                    <a:pt x="1653879" y="648622"/>
                  </a:lnTo>
                  <a:lnTo>
                    <a:pt x="1653819" y="651967"/>
                  </a:lnTo>
                  <a:lnTo>
                    <a:pt x="1654328" y="653786"/>
                  </a:lnTo>
                  <a:lnTo>
                    <a:pt x="1658326" y="657212"/>
                  </a:lnTo>
                  <a:lnTo>
                    <a:pt x="1660046" y="658105"/>
                  </a:lnTo>
                  <a:lnTo>
                    <a:pt x="1659815" y="659419"/>
                  </a:lnTo>
                  <a:lnTo>
                    <a:pt x="1660519" y="661071"/>
                  </a:lnTo>
                  <a:lnTo>
                    <a:pt x="1662285" y="661242"/>
                  </a:lnTo>
                  <a:lnTo>
                    <a:pt x="1662937" y="661175"/>
                  </a:lnTo>
                  <a:lnTo>
                    <a:pt x="1663307" y="660991"/>
                  </a:lnTo>
                  <a:lnTo>
                    <a:pt x="1663339" y="660863"/>
                  </a:lnTo>
                  <a:lnTo>
                    <a:pt x="1663574" y="660686"/>
                  </a:lnTo>
                  <a:lnTo>
                    <a:pt x="1664414" y="660427"/>
                  </a:lnTo>
                  <a:lnTo>
                    <a:pt x="1664583" y="659865"/>
                  </a:lnTo>
                  <a:lnTo>
                    <a:pt x="1665008" y="659907"/>
                  </a:lnTo>
                  <a:lnTo>
                    <a:pt x="1665326" y="659760"/>
                  </a:lnTo>
                  <a:lnTo>
                    <a:pt x="1665396" y="659933"/>
                  </a:lnTo>
                  <a:lnTo>
                    <a:pt x="1666230" y="660060"/>
                  </a:lnTo>
                  <a:lnTo>
                    <a:pt x="1666965" y="660649"/>
                  </a:lnTo>
                  <a:lnTo>
                    <a:pt x="1669539" y="659852"/>
                  </a:lnTo>
                  <a:lnTo>
                    <a:pt x="1670747" y="660138"/>
                  </a:lnTo>
                  <a:lnTo>
                    <a:pt x="1671028" y="659980"/>
                  </a:lnTo>
                  <a:lnTo>
                    <a:pt x="1671240" y="659784"/>
                  </a:lnTo>
                  <a:lnTo>
                    <a:pt x="1671661" y="658924"/>
                  </a:lnTo>
                  <a:lnTo>
                    <a:pt x="1671513" y="657986"/>
                  </a:lnTo>
                  <a:lnTo>
                    <a:pt x="1672212" y="655765"/>
                  </a:lnTo>
                  <a:lnTo>
                    <a:pt x="1674596" y="652514"/>
                  </a:lnTo>
                  <a:lnTo>
                    <a:pt x="1674198" y="650971"/>
                  </a:lnTo>
                  <a:lnTo>
                    <a:pt x="1675097" y="648902"/>
                  </a:lnTo>
                  <a:lnTo>
                    <a:pt x="1675398" y="648923"/>
                  </a:lnTo>
                  <a:lnTo>
                    <a:pt x="1675506" y="649090"/>
                  </a:lnTo>
                  <a:lnTo>
                    <a:pt x="1675692" y="648983"/>
                  </a:lnTo>
                  <a:lnTo>
                    <a:pt x="1676544" y="649317"/>
                  </a:lnTo>
                  <a:lnTo>
                    <a:pt x="1676692" y="649125"/>
                  </a:lnTo>
                  <a:lnTo>
                    <a:pt x="1677062" y="648898"/>
                  </a:lnTo>
                  <a:lnTo>
                    <a:pt x="1677047" y="648763"/>
                  </a:lnTo>
                  <a:lnTo>
                    <a:pt x="1677189" y="648716"/>
                  </a:lnTo>
                  <a:lnTo>
                    <a:pt x="1677437" y="648969"/>
                  </a:lnTo>
                  <a:lnTo>
                    <a:pt x="1677643" y="648769"/>
                  </a:lnTo>
                  <a:lnTo>
                    <a:pt x="1678839" y="648978"/>
                  </a:lnTo>
                  <a:lnTo>
                    <a:pt x="1680082" y="648718"/>
                  </a:lnTo>
                  <a:lnTo>
                    <a:pt x="1681750" y="650972"/>
                  </a:lnTo>
                  <a:lnTo>
                    <a:pt x="1681783" y="651804"/>
                  </a:lnTo>
                  <a:lnTo>
                    <a:pt x="1682183" y="652019"/>
                  </a:lnTo>
                  <a:lnTo>
                    <a:pt x="1682394" y="651606"/>
                  </a:lnTo>
                  <a:lnTo>
                    <a:pt x="1682809" y="651590"/>
                  </a:lnTo>
                  <a:lnTo>
                    <a:pt x="1682902" y="651418"/>
                  </a:lnTo>
                  <a:lnTo>
                    <a:pt x="1683478" y="651251"/>
                  </a:lnTo>
                  <a:lnTo>
                    <a:pt x="1683765" y="651021"/>
                  </a:lnTo>
                  <a:lnTo>
                    <a:pt x="1684282" y="651026"/>
                  </a:lnTo>
                  <a:lnTo>
                    <a:pt x="1684373" y="650763"/>
                  </a:lnTo>
                  <a:lnTo>
                    <a:pt x="1684741" y="649698"/>
                  </a:lnTo>
                  <a:lnTo>
                    <a:pt x="1685725" y="646761"/>
                  </a:lnTo>
                  <a:lnTo>
                    <a:pt x="1685868" y="646384"/>
                  </a:lnTo>
                  <a:lnTo>
                    <a:pt x="1686345" y="644586"/>
                  </a:lnTo>
                  <a:lnTo>
                    <a:pt x="1686207" y="641860"/>
                  </a:lnTo>
                  <a:lnTo>
                    <a:pt x="1685284" y="641581"/>
                  </a:lnTo>
                  <a:lnTo>
                    <a:pt x="1685126" y="640425"/>
                  </a:lnTo>
                  <a:lnTo>
                    <a:pt x="1683368" y="638525"/>
                  </a:lnTo>
                  <a:lnTo>
                    <a:pt x="1679775" y="639080"/>
                  </a:lnTo>
                  <a:lnTo>
                    <a:pt x="1679429" y="636568"/>
                  </a:lnTo>
                  <a:lnTo>
                    <a:pt x="1679661" y="636069"/>
                  </a:lnTo>
                  <a:lnTo>
                    <a:pt x="1679624" y="635796"/>
                  </a:lnTo>
                  <a:lnTo>
                    <a:pt x="1680072" y="636074"/>
                  </a:lnTo>
                  <a:lnTo>
                    <a:pt x="1680665" y="636549"/>
                  </a:lnTo>
                  <a:lnTo>
                    <a:pt x="1681838" y="636809"/>
                  </a:lnTo>
                  <a:lnTo>
                    <a:pt x="1682719" y="637766"/>
                  </a:lnTo>
                  <a:lnTo>
                    <a:pt x="1682891" y="637767"/>
                  </a:lnTo>
                  <a:lnTo>
                    <a:pt x="1683163" y="638116"/>
                  </a:lnTo>
                  <a:lnTo>
                    <a:pt x="1683492" y="638382"/>
                  </a:lnTo>
                  <a:lnTo>
                    <a:pt x="1683764" y="638643"/>
                  </a:lnTo>
                  <a:lnTo>
                    <a:pt x="1685129" y="640046"/>
                  </a:lnTo>
                  <a:lnTo>
                    <a:pt x="1685446" y="641360"/>
                  </a:lnTo>
                  <a:lnTo>
                    <a:pt x="1686274" y="641630"/>
                  </a:lnTo>
                  <a:lnTo>
                    <a:pt x="1686517" y="641663"/>
                  </a:lnTo>
                  <a:lnTo>
                    <a:pt x="1686701" y="641735"/>
                  </a:lnTo>
                  <a:lnTo>
                    <a:pt x="1686920" y="641837"/>
                  </a:lnTo>
                  <a:lnTo>
                    <a:pt x="1687678" y="641953"/>
                  </a:lnTo>
                  <a:lnTo>
                    <a:pt x="1689366" y="641220"/>
                  </a:lnTo>
                  <a:lnTo>
                    <a:pt x="1689519" y="640858"/>
                  </a:lnTo>
                  <a:lnTo>
                    <a:pt x="1690193" y="640435"/>
                  </a:lnTo>
                  <a:lnTo>
                    <a:pt x="1690342" y="640444"/>
                  </a:lnTo>
                  <a:lnTo>
                    <a:pt x="1690693" y="640372"/>
                  </a:lnTo>
                  <a:lnTo>
                    <a:pt x="1691205" y="640098"/>
                  </a:lnTo>
                  <a:lnTo>
                    <a:pt x="1692302" y="640305"/>
                  </a:lnTo>
                  <a:lnTo>
                    <a:pt x="1693788" y="639985"/>
                  </a:lnTo>
                  <a:lnTo>
                    <a:pt x="1694197" y="640933"/>
                  </a:lnTo>
                  <a:lnTo>
                    <a:pt x="1693856" y="642926"/>
                  </a:lnTo>
                  <a:lnTo>
                    <a:pt x="1693084" y="644426"/>
                  </a:lnTo>
                  <a:lnTo>
                    <a:pt x="1691295" y="650230"/>
                  </a:lnTo>
                  <a:lnTo>
                    <a:pt x="1692362" y="651676"/>
                  </a:lnTo>
                  <a:lnTo>
                    <a:pt x="1693291" y="652067"/>
                  </a:lnTo>
                  <a:lnTo>
                    <a:pt x="1696657" y="651893"/>
                  </a:lnTo>
                  <a:lnTo>
                    <a:pt x="1696937" y="651520"/>
                  </a:lnTo>
                  <a:lnTo>
                    <a:pt x="1697260" y="650249"/>
                  </a:lnTo>
                  <a:lnTo>
                    <a:pt x="1696871" y="648320"/>
                  </a:lnTo>
                  <a:lnTo>
                    <a:pt x="1697363" y="645948"/>
                  </a:lnTo>
                  <a:lnTo>
                    <a:pt x="1697767" y="645777"/>
                  </a:lnTo>
                  <a:lnTo>
                    <a:pt x="1698053" y="645929"/>
                  </a:lnTo>
                  <a:lnTo>
                    <a:pt x="1699190" y="645939"/>
                  </a:lnTo>
                  <a:lnTo>
                    <a:pt x="1698792" y="648094"/>
                  </a:lnTo>
                  <a:lnTo>
                    <a:pt x="1700482" y="650022"/>
                  </a:lnTo>
                  <a:lnTo>
                    <a:pt x="1699942" y="650901"/>
                  </a:lnTo>
                  <a:lnTo>
                    <a:pt x="1697553" y="651863"/>
                  </a:lnTo>
                  <a:lnTo>
                    <a:pt x="1698510" y="653122"/>
                  </a:lnTo>
                  <a:lnTo>
                    <a:pt x="1700487" y="653841"/>
                  </a:lnTo>
                  <a:lnTo>
                    <a:pt x="1700842" y="657829"/>
                  </a:lnTo>
                  <a:lnTo>
                    <a:pt x="1700848" y="660861"/>
                  </a:lnTo>
                  <a:lnTo>
                    <a:pt x="1700101" y="661769"/>
                  </a:lnTo>
                  <a:lnTo>
                    <a:pt x="1699458" y="663635"/>
                  </a:lnTo>
                  <a:lnTo>
                    <a:pt x="1699229" y="664400"/>
                  </a:lnTo>
                  <a:lnTo>
                    <a:pt x="1699130" y="664758"/>
                  </a:lnTo>
                  <a:lnTo>
                    <a:pt x="1698998" y="664847"/>
                  </a:lnTo>
                  <a:lnTo>
                    <a:pt x="1691223" y="665103"/>
                  </a:lnTo>
                  <a:lnTo>
                    <a:pt x="1691060" y="665307"/>
                  </a:lnTo>
                  <a:lnTo>
                    <a:pt x="1690542" y="665159"/>
                  </a:lnTo>
                  <a:lnTo>
                    <a:pt x="1687772" y="665513"/>
                  </a:lnTo>
                  <a:lnTo>
                    <a:pt x="1686624" y="665649"/>
                  </a:lnTo>
                  <a:lnTo>
                    <a:pt x="1683766" y="665969"/>
                  </a:lnTo>
                  <a:lnTo>
                    <a:pt x="1683008" y="666314"/>
                  </a:lnTo>
                  <a:lnTo>
                    <a:pt x="1682759" y="666553"/>
                  </a:lnTo>
                  <a:lnTo>
                    <a:pt x="1681986" y="666787"/>
                  </a:lnTo>
                  <a:lnTo>
                    <a:pt x="1681630" y="666858"/>
                  </a:lnTo>
                  <a:lnTo>
                    <a:pt x="1681413" y="666915"/>
                  </a:lnTo>
                  <a:lnTo>
                    <a:pt x="1680801" y="667312"/>
                  </a:lnTo>
                  <a:lnTo>
                    <a:pt x="1680673" y="667405"/>
                  </a:lnTo>
                  <a:lnTo>
                    <a:pt x="1679342" y="667239"/>
                  </a:lnTo>
                  <a:lnTo>
                    <a:pt x="1679125" y="667284"/>
                  </a:lnTo>
                  <a:lnTo>
                    <a:pt x="1678307" y="667423"/>
                  </a:lnTo>
                  <a:lnTo>
                    <a:pt x="1678075" y="667456"/>
                  </a:lnTo>
                  <a:lnTo>
                    <a:pt x="1677857" y="668505"/>
                  </a:lnTo>
                  <a:lnTo>
                    <a:pt x="1678209" y="671594"/>
                  </a:lnTo>
                  <a:lnTo>
                    <a:pt x="1675872" y="672831"/>
                  </a:lnTo>
                  <a:lnTo>
                    <a:pt x="1675736" y="673725"/>
                  </a:lnTo>
                  <a:lnTo>
                    <a:pt x="1675311" y="673996"/>
                  </a:lnTo>
                  <a:lnTo>
                    <a:pt x="1675150" y="674078"/>
                  </a:lnTo>
                  <a:lnTo>
                    <a:pt x="1674931" y="674296"/>
                  </a:lnTo>
                  <a:lnTo>
                    <a:pt x="1674538" y="673905"/>
                  </a:lnTo>
                  <a:lnTo>
                    <a:pt x="1673470" y="673989"/>
                  </a:lnTo>
                  <a:lnTo>
                    <a:pt x="1671853" y="671907"/>
                  </a:lnTo>
                  <a:lnTo>
                    <a:pt x="1669324" y="672443"/>
                  </a:lnTo>
                  <a:lnTo>
                    <a:pt x="1668820" y="672510"/>
                  </a:lnTo>
                  <a:lnTo>
                    <a:pt x="1667138" y="672847"/>
                  </a:lnTo>
                  <a:lnTo>
                    <a:pt x="1666563" y="672940"/>
                  </a:lnTo>
                  <a:lnTo>
                    <a:pt x="1666776" y="673896"/>
                  </a:lnTo>
                  <a:lnTo>
                    <a:pt x="1665761" y="674028"/>
                  </a:lnTo>
                  <a:lnTo>
                    <a:pt x="1665223" y="671160"/>
                  </a:lnTo>
                  <a:lnTo>
                    <a:pt x="1664615" y="671201"/>
                  </a:lnTo>
                  <a:lnTo>
                    <a:pt x="1664252" y="671277"/>
                  </a:lnTo>
                  <a:lnTo>
                    <a:pt x="1663783" y="671344"/>
                  </a:lnTo>
                  <a:lnTo>
                    <a:pt x="1663515" y="671400"/>
                  </a:lnTo>
                  <a:lnTo>
                    <a:pt x="1663362" y="671418"/>
                  </a:lnTo>
                  <a:lnTo>
                    <a:pt x="1663185" y="671602"/>
                  </a:lnTo>
                  <a:lnTo>
                    <a:pt x="1663530" y="673706"/>
                  </a:lnTo>
                  <a:lnTo>
                    <a:pt x="1663603" y="674496"/>
                  </a:lnTo>
                  <a:lnTo>
                    <a:pt x="1663645" y="675075"/>
                  </a:lnTo>
                  <a:lnTo>
                    <a:pt x="1662062" y="675256"/>
                  </a:lnTo>
                  <a:lnTo>
                    <a:pt x="1660938" y="675351"/>
                  </a:lnTo>
                  <a:lnTo>
                    <a:pt x="1660730" y="675347"/>
                  </a:lnTo>
                  <a:lnTo>
                    <a:pt x="1660452" y="676686"/>
                  </a:lnTo>
                  <a:lnTo>
                    <a:pt x="1660932" y="680205"/>
                  </a:lnTo>
                  <a:lnTo>
                    <a:pt x="1660953" y="688491"/>
                  </a:lnTo>
                  <a:lnTo>
                    <a:pt x="1666330" y="697216"/>
                  </a:lnTo>
                  <a:lnTo>
                    <a:pt x="1669259" y="701105"/>
                  </a:lnTo>
                  <a:lnTo>
                    <a:pt x="1671726" y="705936"/>
                  </a:lnTo>
                  <a:lnTo>
                    <a:pt x="1669533" y="707672"/>
                  </a:lnTo>
                  <a:lnTo>
                    <a:pt x="1668494" y="709437"/>
                  </a:lnTo>
                  <a:lnTo>
                    <a:pt x="1668464" y="712625"/>
                  </a:lnTo>
                  <a:lnTo>
                    <a:pt x="1668442" y="712755"/>
                  </a:lnTo>
                  <a:lnTo>
                    <a:pt x="1666852" y="713003"/>
                  </a:lnTo>
                  <a:lnTo>
                    <a:pt x="1666893" y="713306"/>
                  </a:lnTo>
                  <a:lnTo>
                    <a:pt x="1667461" y="716885"/>
                  </a:lnTo>
                  <a:lnTo>
                    <a:pt x="1666768" y="717031"/>
                  </a:lnTo>
                  <a:lnTo>
                    <a:pt x="1665541" y="717305"/>
                  </a:lnTo>
                  <a:lnTo>
                    <a:pt x="1664739" y="717483"/>
                  </a:lnTo>
                  <a:lnTo>
                    <a:pt x="1663513" y="719218"/>
                  </a:lnTo>
                  <a:lnTo>
                    <a:pt x="1663196" y="719653"/>
                  </a:lnTo>
                  <a:lnTo>
                    <a:pt x="1660632" y="720011"/>
                  </a:lnTo>
                  <a:lnTo>
                    <a:pt x="1657543" y="720496"/>
                  </a:lnTo>
                  <a:lnTo>
                    <a:pt x="1650601" y="721545"/>
                  </a:lnTo>
                  <a:lnTo>
                    <a:pt x="1648072" y="721951"/>
                  </a:lnTo>
                  <a:lnTo>
                    <a:pt x="1647004" y="722105"/>
                  </a:lnTo>
                  <a:lnTo>
                    <a:pt x="1649291" y="736951"/>
                  </a:lnTo>
                  <a:lnTo>
                    <a:pt x="1649174" y="738269"/>
                  </a:lnTo>
                  <a:lnTo>
                    <a:pt x="1648595" y="739814"/>
                  </a:lnTo>
                  <a:lnTo>
                    <a:pt x="1648462" y="740083"/>
                  </a:lnTo>
                  <a:lnTo>
                    <a:pt x="1647473" y="742079"/>
                  </a:lnTo>
                  <a:lnTo>
                    <a:pt x="1645701" y="742099"/>
                  </a:lnTo>
                  <a:lnTo>
                    <a:pt x="1644387" y="744102"/>
                  </a:lnTo>
                  <a:lnTo>
                    <a:pt x="1646964" y="750407"/>
                  </a:lnTo>
                  <a:lnTo>
                    <a:pt x="1645598" y="752251"/>
                  </a:lnTo>
                  <a:lnTo>
                    <a:pt x="1644308" y="753180"/>
                  </a:lnTo>
                  <a:lnTo>
                    <a:pt x="1644450" y="753650"/>
                  </a:lnTo>
                  <a:lnTo>
                    <a:pt x="1644888" y="754137"/>
                  </a:lnTo>
                  <a:lnTo>
                    <a:pt x="1644945" y="754452"/>
                  </a:lnTo>
                  <a:lnTo>
                    <a:pt x="1644039" y="754599"/>
                  </a:lnTo>
                  <a:lnTo>
                    <a:pt x="1644146" y="755338"/>
                  </a:lnTo>
                  <a:lnTo>
                    <a:pt x="1643700" y="755661"/>
                  </a:lnTo>
                  <a:lnTo>
                    <a:pt x="1643725" y="756026"/>
                  </a:lnTo>
                  <a:lnTo>
                    <a:pt x="1639213" y="756422"/>
                  </a:lnTo>
                  <a:lnTo>
                    <a:pt x="1638815" y="753723"/>
                  </a:lnTo>
                  <a:lnTo>
                    <a:pt x="1637816" y="753505"/>
                  </a:lnTo>
                  <a:lnTo>
                    <a:pt x="1637236" y="749935"/>
                  </a:lnTo>
                  <a:lnTo>
                    <a:pt x="1634853" y="749287"/>
                  </a:lnTo>
                  <a:lnTo>
                    <a:pt x="1632517" y="746649"/>
                  </a:lnTo>
                  <a:lnTo>
                    <a:pt x="1632501" y="745948"/>
                  </a:lnTo>
                  <a:lnTo>
                    <a:pt x="1631940" y="745339"/>
                  </a:lnTo>
                  <a:lnTo>
                    <a:pt x="1631726" y="745317"/>
                  </a:lnTo>
                  <a:lnTo>
                    <a:pt x="1630336" y="746781"/>
                  </a:lnTo>
                  <a:lnTo>
                    <a:pt x="1629529" y="748581"/>
                  </a:lnTo>
                  <a:lnTo>
                    <a:pt x="1629359" y="748704"/>
                  </a:lnTo>
                  <a:lnTo>
                    <a:pt x="1629204" y="748721"/>
                  </a:lnTo>
                  <a:lnTo>
                    <a:pt x="1628452" y="748432"/>
                  </a:lnTo>
                  <a:lnTo>
                    <a:pt x="1628383" y="745362"/>
                  </a:lnTo>
                  <a:lnTo>
                    <a:pt x="1627899" y="741948"/>
                  </a:lnTo>
                  <a:lnTo>
                    <a:pt x="1626576" y="740180"/>
                  </a:lnTo>
                  <a:lnTo>
                    <a:pt x="1624669" y="736565"/>
                  </a:lnTo>
                  <a:lnTo>
                    <a:pt x="1620097" y="736222"/>
                  </a:lnTo>
                  <a:lnTo>
                    <a:pt x="1619834" y="736298"/>
                  </a:lnTo>
                  <a:lnTo>
                    <a:pt x="1619273" y="736517"/>
                  </a:lnTo>
                  <a:lnTo>
                    <a:pt x="1619166" y="737819"/>
                  </a:lnTo>
                  <a:lnTo>
                    <a:pt x="1619718" y="741620"/>
                  </a:lnTo>
                  <a:lnTo>
                    <a:pt x="1619982" y="742170"/>
                  </a:lnTo>
                  <a:lnTo>
                    <a:pt x="1618834" y="742250"/>
                  </a:lnTo>
                  <a:lnTo>
                    <a:pt x="1618363" y="741940"/>
                  </a:lnTo>
                  <a:lnTo>
                    <a:pt x="1618206" y="741884"/>
                  </a:lnTo>
                  <a:lnTo>
                    <a:pt x="1617942" y="741809"/>
                  </a:lnTo>
                  <a:lnTo>
                    <a:pt x="1617699" y="741813"/>
                  </a:lnTo>
                  <a:lnTo>
                    <a:pt x="1617603" y="742734"/>
                  </a:lnTo>
                  <a:lnTo>
                    <a:pt x="1616666" y="743239"/>
                  </a:lnTo>
                  <a:lnTo>
                    <a:pt x="1616640" y="744516"/>
                  </a:lnTo>
                  <a:lnTo>
                    <a:pt x="1615406" y="746116"/>
                  </a:lnTo>
                  <a:lnTo>
                    <a:pt x="1613677" y="746823"/>
                  </a:lnTo>
                  <a:lnTo>
                    <a:pt x="1613005" y="747417"/>
                  </a:lnTo>
                  <a:lnTo>
                    <a:pt x="1612911" y="747768"/>
                  </a:lnTo>
                  <a:lnTo>
                    <a:pt x="1612374" y="747520"/>
                  </a:lnTo>
                  <a:lnTo>
                    <a:pt x="1612344" y="747134"/>
                  </a:lnTo>
                  <a:lnTo>
                    <a:pt x="1611805" y="746340"/>
                  </a:lnTo>
                  <a:lnTo>
                    <a:pt x="1611690" y="744960"/>
                  </a:lnTo>
                  <a:lnTo>
                    <a:pt x="1610216" y="744599"/>
                  </a:lnTo>
                  <a:lnTo>
                    <a:pt x="1609938" y="743178"/>
                  </a:lnTo>
                  <a:lnTo>
                    <a:pt x="1608928" y="742077"/>
                  </a:lnTo>
                  <a:lnTo>
                    <a:pt x="1603435" y="740524"/>
                  </a:lnTo>
                  <a:lnTo>
                    <a:pt x="1601864" y="739790"/>
                  </a:lnTo>
                  <a:lnTo>
                    <a:pt x="1601276" y="738455"/>
                  </a:lnTo>
                  <a:lnTo>
                    <a:pt x="1601353" y="736597"/>
                  </a:lnTo>
                  <a:lnTo>
                    <a:pt x="1600557" y="735306"/>
                  </a:lnTo>
                  <a:lnTo>
                    <a:pt x="1598775" y="734125"/>
                  </a:lnTo>
                  <a:lnTo>
                    <a:pt x="1598566" y="732676"/>
                  </a:lnTo>
                  <a:lnTo>
                    <a:pt x="1596939" y="732427"/>
                  </a:lnTo>
                  <a:lnTo>
                    <a:pt x="1595504" y="731140"/>
                  </a:lnTo>
                  <a:lnTo>
                    <a:pt x="1591648" y="729805"/>
                  </a:lnTo>
                  <a:lnTo>
                    <a:pt x="1591117" y="728388"/>
                  </a:lnTo>
                  <a:lnTo>
                    <a:pt x="1587281" y="728618"/>
                  </a:lnTo>
                  <a:lnTo>
                    <a:pt x="1585917" y="726591"/>
                  </a:lnTo>
                  <a:lnTo>
                    <a:pt x="1584684" y="726723"/>
                  </a:lnTo>
                  <a:lnTo>
                    <a:pt x="1584321" y="726682"/>
                  </a:lnTo>
                  <a:lnTo>
                    <a:pt x="1584069" y="726833"/>
                  </a:lnTo>
                  <a:lnTo>
                    <a:pt x="1583923" y="727227"/>
                  </a:lnTo>
                  <a:lnTo>
                    <a:pt x="1583601" y="727344"/>
                  </a:lnTo>
                  <a:lnTo>
                    <a:pt x="1583284" y="727727"/>
                  </a:lnTo>
                  <a:lnTo>
                    <a:pt x="1582929" y="727880"/>
                  </a:lnTo>
                  <a:lnTo>
                    <a:pt x="1582656" y="727811"/>
                  </a:lnTo>
                  <a:lnTo>
                    <a:pt x="1582265" y="727847"/>
                  </a:lnTo>
                  <a:lnTo>
                    <a:pt x="1582272" y="728251"/>
                  </a:lnTo>
                  <a:lnTo>
                    <a:pt x="1582191" y="728565"/>
                  </a:lnTo>
                  <a:lnTo>
                    <a:pt x="1581629" y="728622"/>
                  </a:lnTo>
                  <a:lnTo>
                    <a:pt x="1580992" y="728887"/>
                  </a:lnTo>
                  <a:lnTo>
                    <a:pt x="1580848" y="728805"/>
                  </a:lnTo>
                  <a:lnTo>
                    <a:pt x="1580679" y="728969"/>
                  </a:lnTo>
                  <a:lnTo>
                    <a:pt x="1581042" y="730270"/>
                  </a:lnTo>
                  <a:lnTo>
                    <a:pt x="1582105" y="730634"/>
                  </a:lnTo>
                  <a:lnTo>
                    <a:pt x="1583736" y="732410"/>
                  </a:lnTo>
                  <a:lnTo>
                    <a:pt x="1583412" y="733886"/>
                  </a:lnTo>
                  <a:lnTo>
                    <a:pt x="1584521" y="736388"/>
                  </a:lnTo>
                  <a:lnTo>
                    <a:pt x="1583507" y="738030"/>
                  </a:lnTo>
                  <a:lnTo>
                    <a:pt x="1584248" y="740329"/>
                  </a:lnTo>
                  <a:lnTo>
                    <a:pt x="1582143" y="741862"/>
                  </a:lnTo>
                  <a:lnTo>
                    <a:pt x="1580809" y="744333"/>
                  </a:lnTo>
                  <a:lnTo>
                    <a:pt x="1581388" y="744861"/>
                  </a:lnTo>
                  <a:lnTo>
                    <a:pt x="1581005" y="745566"/>
                  </a:lnTo>
                  <a:lnTo>
                    <a:pt x="1580559" y="745667"/>
                  </a:lnTo>
                  <a:lnTo>
                    <a:pt x="1580404" y="745558"/>
                  </a:lnTo>
                  <a:lnTo>
                    <a:pt x="1580240" y="745725"/>
                  </a:lnTo>
                  <a:lnTo>
                    <a:pt x="1580186" y="747772"/>
                  </a:lnTo>
                  <a:lnTo>
                    <a:pt x="1579375" y="748049"/>
                  </a:lnTo>
                  <a:lnTo>
                    <a:pt x="1579531" y="748310"/>
                  </a:lnTo>
                  <a:lnTo>
                    <a:pt x="1579298" y="748522"/>
                  </a:lnTo>
                  <a:lnTo>
                    <a:pt x="1578719" y="748544"/>
                  </a:lnTo>
                  <a:lnTo>
                    <a:pt x="1578631" y="748383"/>
                  </a:lnTo>
                  <a:lnTo>
                    <a:pt x="1578627" y="748184"/>
                  </a:lnTo>
                  <a:lnTo>
                    <a:pt x="1578444" y="747823"/>
                  </a:lnTo>
                  <a:lnTo>
                    <a:pt x="1578183" y="747836"/>
                  </a:lnTo>
                  <a:lnTo>
                    <a:pt x="1578481" y="748393"/>
                  </a:lnTo>
                  <a:lnTo>
                    <a:pt x="1578485" y="748570"/>
                  </a:lnTo>
                  <a:lnTo>
                    <a:pt x="1578306" y="748620"/>
                  </a:lnTo>
                  <a:lnTo>
                    <a:pt x="1578107" y="748671"/>
                  </a:lnTo>
                  <a:lnTo>
                    <a:pt x="1576819" y="750084"/>
                  </a:lnTo>
                  <a:lnTo>
                    <a:pt x="1576410" y="750468"/>
                  </a:lnTo>
                  <a:lnTo>
                    <a:pt x="1576510" y="750634"/>
                  </a:lnTo>
                  <a:lnTo>
                    <a:pt x="1575955" y="750670"/>
                  </a:lnTo>
                  <a:lnTo>
                    <a:pt x="1575061" y="750097"/>
                  </a:lnTo>
                  <a:lnTo>
                    <a:pt x="1574722" y="750240"/>
                  </a:lnTo>
                  <a:lnTo>
                    <a:pt x="1574584" y="750099"/>
                  </a:lnTo>
                  <a:lnTo>
                    <a:pt x="1574339" y="750098"/>
                  </a:lnTo>
                  <a:lnTo>
                    <a:pt x="1574179" y="749986"/>
                  </a:lnTo>
                  <a:lnTo>
                    <a:pt x="1573950" y="750018"/>
                  </a:lnTo>
                  <a:lnTo>
                    <a:pt x="1573145" y="751643"/>
                  </a:lnTo>
                  <a:lnTo>
                    <a:pt x="1574868" y="753237"/>
                  </a:lnTo>
                  <a:lnTo>
                    <a:pt x="1574822" y="754327"/>
                  </a:lnTo>
                  <a:lnTo>
                    <a:pt x="1577608" y="756321"/>
                  </a:lnTo>
                  <a:lnTo>
                    <a:pt x="1580359" y="757342"/>
                  </a:lnTo>
                  <a:lnTo>
                    <a:pt x="1581984" y="757063"/>
                  </a:lnTo>
                  <a:lnTo>
                    <a:pt x="1583875" y="757679"/>
                  </a:lnTo>
                  <a:lnTo>
                    <a:pt x="1583695" y="757043"/>
                  </a:lnTo>
                  <a:lnTo>
                    <a:pt x="1583940" y="756044"/>
                  </a:lnTo>
                  <a:lnTo>
                    <a:pt x="1586545" y="754827"/>
                  </a:lnTo>
                  <a:lnTo>
                    <a:pt x="1587483" y="754651"/>
                  </a:lnTo>
                  <a:lnTo>
                    <a:pt x="1589230" y="755209"/>
                  </a:lnTo>
                  <a:lnTo>
                    <a:pt x="1589551" y="754805"/>
                  </a:lnTo>
                  <a:lnTo>
                    <a:pt x="1589886" y="754909"/>
                  </a:lnTo>
                  <a:lnTo>
                    <a:pt x="1590099" y="754965"/>
                  </a:lnTo>
                  <a:lnTo>
                    <a:pt x="1590374" y="755022"/>
                  </a:lnTo>
                  <a:lnTo>
                    <a:pt x="1590666" y="754894"/>
                  </a:lnTo>
                  <a:lnTo>
                    <a:pt x="1590986" y="755223"/>
                  </a:lnTo>
                  <a:lnTo>
                    <a:pt x="1591330" y="755121"/>
                  </a:lnTo>
                  <a:lnTo>
                    <a:pt x="1591785" y="755490"/>
                  </a:lnTo>
                  <a:lnTo>
                    <a:pt x="1592756" y="755455"/>
                  </a:lnTo>
                  <a:lnTo>
                    <a:pt x="1594106" y="757142"/>
                  </a:lnTo>
                  <a:lnTo>
                    <a:pt x="1595634" y="762213"/>
                  </a:lnTo>
                  <a:lnTo>
                    <a:pt x="1596225" y="763531"/>
                  </a:lnTo>
                  <a:lnTo>
                    <a:pt x="1595727" y="765182"/>
                  </a:lnTo>
                  <a:lnTo>
                    <a:pt x="1595742" y="765607"/>
                  </a:lnTo>
                  <a:lnTo>
                    <a:pt x="1595764" y="765758"/>
                  </a:lnTo>
                  <a:lnTo>
                    <a:pt x="1594725" y="766053"/>
                  </a:lnTo>
                  <a:lnTo>
                    <a:pt x="1594524" y="765915"/>
                  </a:lnTo>
                  <a:lnTo>
                    <a:pt x="1594147" y="765864"/>
                  </a:lnTo>
                  <a:lnTo>
                    <a:pt x="1593872" y="766001"/>
                  </a:lnTo>
                  <a:lnTo>
                    <a:pt x="1594259" y="768493"/>
                  </a:lnTo>
                  <a:lnTo>
                    <a:pt x="1595591" y="769978"/>
                  </a:lnTo>
                  <a:lnTo>
                    <a:pt x="1596228" y="772596"/>
                  </a:lnTo>
                  <a:lnTo>
                    <a:pt x="1596172" y="774100"/>
                  </a:lnTo>
                  <a:lnTo>
                    <a:pt x="1597511" y="775726"/>
                  </a:lnTo>
                  <a:lnTo>
                    <a:pt x="1600064" y="777325"/>
                  </a:lnTo>
                  <a:lnTo>
                    <a:pt x="1603783" y="779113"/>
                  </a:lnTo>
                  <a:lnTo>
                    <a:pt x="1606111" y="779759"/>
                  </a:lnTo>
                  <a:lnTo>
                    <a:pt x="1607572" y="783100"/>
                  </a:lnTo>
                  <a:lnTo>
                    <a:pt x="1605440" y="786310"/>
                  </a:lnTo>
                  <a:lnTo>
                    <a:pt x="1605232" y="788144"/>
                  </a:lnTo>
                  <a:lnTo>
                    <a:pt x="1605523" y="793522"/>
                  </a:lnTo>
                  <a:lnTo>
                    <a:pt x="1608084" y="794343"/>
                  </a:lnTo>
                  <a:lnTo>
                    <a:pt x="1611397" y="795237"/>
                  </a:lnTo>
                  <a:lnTo>
                    <a:pt x="1611579" y="797834"/>
                  </a:lnTo>
                  <a:lnTo>
                    <a:pt x="1610823" y="801557"/>
                  </a:lnTo>
                  <a:lnTo>
                    <a:pt x="1609940" y="802737"/>
                  </a:lnTo>
                  <a:lnTo>
                    <a:pt x="1608577" y="803804"/>
                  </a:lnTo>
                  <a:lnTo>
                    <a:pt x="1608405" y="803947"/>
                  </a:lnTo>
                  <a:lnTo>
                    <a:pt x="1606344" y="803807"/>
                  </a:lnTo>
                  <a:lnTo>
                    <a:pt x="1605999" y="803788"/>
                  </a:lnTo>
                  <a:lnTo>
                    <a:pt x="1605211" y="803748"/>
                  </a:lnTo>
                  <a:lnTo>
                    <a:pt x="1603057" y="807477"/>
                  </a:lnTo>
                  <a:lnTo>
                    <a:pt x="1603626" y="811302"/>
                  </a:lnTo>
                  <a:lnTo>
                    <a:pt x="1603677" y="814144"/>
                  </a:lnTo>
                  <a:lnTo>
                    <a:pt x="1602953" y="815839"/>
                  </a:lnTo>
                  <a:lnTo>
                    <a:pt x="1602355" y="818411"/>
                  </a:lnTo>
                  <a:lnTo>
                    <a:pt x="1600793" y="819760"/>
                  </a:lnTo>
                  <a:lnTo>
                    <a:pt x="1601575" y="824623"/>
                  </a:lnTo>
                  <a:lnTo>
                    <a:pt x="1601086" y="828127"/>
                  </a:lnTo>
                  <a:lnTo>
                    <a:pt x="1600097" y="828331"/>
                  </a:lnTo>
                  <a:lnTo>
                    <a:pt x="1599867" y="828186"/>
                  </a:lnTo>
                  <a:lnTo>
                    <a:pt x="1599613" y="828327"/>
                  </a:lnTo>
                  <a:lnTo>
                    <a:pt x="1599452" y="828279"/>
                  </a:lnTo>
                  <a:lnTo>
                    <a:pt x="1599192" y="828244"/>
                  </a:lnTo>
                  <a:lnTo>
                    <a:pt x="1598893" y="829450"/>
                  </a:lnTo>
                  <a:lnTo>
                    <a:pt x="1599472" y="829682"/>
                  </a:lnTo>
                  <a:lnTo>
                    <a:pt x="1599622" y="830962"/>
                  </a:lnTo>
                  <a:lnTo>
                    <a:pt x="1600532" y="831034"/>
                  </a:lnTo>
                  <a:lnTo>
                    <a:pt x="1601309" y="834877"/>
                  </a:lnTo>
                  <a:lnTo>
                    <a:pt x="1602310" y="836757"/>
                  </a:lnTo>
                  <a:lnTo>
                    <a:pt x="1601936" y="838495"/>
                  </a:lnTo>
                  <a:lnTo>
                    <a:pt x="1602422" y="840044"/>
                  </a:lnTo>
                  <a:lnTo>
                    <a:pt x="1603394" y="840566"/>
                  </a:lnTo>
                  <a:lnTo>
                    <a:pt x="1606132" y="840487"/>
                  </a:lnTo>
                  <a:lnTo>
                    <a:pt x="1606892" y="841126"/>
                  </a:lnTo>
                  <a:lnTo>
                    <a:pt x="1605902" y="841715"/>
                  </a:lnTo>
                  <a:lnTo>
                    <a:pt x="1605184" y="842624"/>
                  </a:lnTo>
                  <a:lnTo>
                    <a:pt x="1604196" y="842263"/>
                  </a:lnTo>
                  <a:lnTo>
                    <a:pt x="1603545" y="841649"/>
                  </a:lnTo>
                  <a:lnTo>
                    <a:pt x="1603307" y="841498"/>
                  </a:lnTo>
                  <a:lnTo>
                    <a:pt x="1603115" y="841358"/>
                  </a:lnTo>
                  <a:lnTo>
                    <a:pt x="1602357" y="843435"/>
                  </a:lnTo>
                  <a:lnTo>
                    <a:pt x="1602605" y="844204"/>
                  </a:lnTo>
                  <a:lnTo>
                    <a:pt x="1605814" y="843513"/>
                  </a:lnTo>
                  <a:lnTo>
                    <a:pt x="1606393" y="844916"/>
                  </a:lnTo>
                  <a:lnTo>
                    <a:pt x="1605584" y="846031"/>
                  </a:lnTo>
                  <a:lnTo>
                    <a:pt x="1603553" y="847281"/>
                  </a:lnTo>
                  <a:lnTo>
                    <a:pt x="1602627" y="849823"/>
                  </a:lnTo>
                  <a:lnTo>
                    <a:pt x="1603298" y="855092"/>
                  </a:lnTo>
                  <a:lnTo>
                    <a:pt x="1604494" y="856149"/>
                  </a:lnTo>
                  <a:lnTo>
                    <a:pt x="1604907" y="857549"/>
                  </a:lnTo>
                  <a:lnTo>
                    <a:pt x="1604475" y="858505"/>
                  </a:lnTo>
                  <a:lnTo>
                    <a:pt x="1608635" y="860079"/>
                  </a:lnTo>
                  <a:lnTo>
                    <a:pt x="1610450" y="863094"/>
                  </a:lnTo>
                  <a:lnTo>
                    <a:pt x="1610353" y="865654"/>
                  </a:lnTo>
                  <a:lnTo>
                    <a:pt x="1610710" y="867235"/>
                  </a:lnTo>
                  <a:lnTo>
                    <a:pt x="1613575" y="867836"/>
                  </a:lnTo>
                  <a:lnTo>
                    <a:pt x="1614440" y="867451"/>
                  </a:lnTo>
                  <a:lnTo>
                    <a:pt x="1614976" y="873457"/>
                  </a:lnTo>
                  <a:lnTo>
                    <a:pt x="1614797" y="882486"/>
                  </a:lnTo>
                  <a:lnTo>
                    <a:pt x="1613681" y="885749"/>
                  </a:lnTo>
                  <a:lnTo>
                    <a:pt x="1613148" y="886337"/>
                  </a:lnTo>
                  <a:lnTo>
                    <a:pt x="1613499" y="887375"/>
                  </a:lnTo>
                  <a:lnTo>
                    <a:pt x="1616577" y="889425"/>
                  </a:lnTo>
                  <a:lnTo>
                    <a:pt x="1619990" y="889155"/>
                  </a:lnTo>
                  <a:lnTo>
                    <a:pt x="1627078" y="889064"/>
                  </a:lnTo>
                  <a:lnTo>
                    <a:pt x="1627635" y="888811"/>
                  </a:lnTo>
                  <a:lnTo>
                    <a:pt x="1628113" y="888507"/>
                  </a:lnTo>
                  <a:lnTo>
                    <a:pt x="1628267" y="888400"/>
                  </a:lnTo>
                  <a:lnTo>
                    <a:pt x="1628619" y="888188"/>
                  </a:lnTo>
                  <a:lnTo>
                    <a:pt x="1629444" y="887741"/>
                  </a:lnTo>
                  <a:lnTo>
                    <a:pt x="1629730" y="887676"/>
                  </a:lnTo>
                  <a:lnTo>
                    <a:pt x="1632038" y="886940"/>
                  </a:lnTo>
                  <a:lnTo>
                    <a:pt x="1637406" y="884846"/>
                  </a:lnTo>
                  <a:lnTo>
                    <a:pt x="1639746" y="884411"/>
                  </a:lnTo>
                  <a:lnTo>
                    <a:pt x="1639952" y="884188"/>
                  </a:lnTo>
                  <a:lnTo>
                    <a:pt x="1640423" y="883673"/>
                  </a:lnTo>
                  <a:lnTo>
                    <a:pt x="1641258" y="881697"/>
                  </a:lnTo>
                  <a:lnTo>
                    <a:pt x="1644945" y="877152"/>
                  </a:lnTo>
                  <a:lnTo>
                    <a:pt x="1645999" y="876592"/>
                  </a:lnTo>
                  <a:lnTo>
                    <a:pt x="1647306" y="876063"/>
                  </a:lnTo>
                  <a:lnTo>
                    <a:pt x="1648100" y="875763"/>
                  </a:lnTo>
                  <a:lnTo>
                    <a:pt x="1651100" y="874562"/>
                  </a:lnTo>
                  <a:lnTo>
                    <a:pt x="1651507" y="874282"/>
                  </a:lnTo>
                  <a:lnTo>
                    <a:pt x="1651664" y="874173"/>
                  </a:lnTo>
                  <a:lnTo>
                    <a:pt x="1651991" y="873850"/>
                  </a:lnTo>
                  <a:lnTo>
                    <a:pt x="1652311" y="873705"/>
                  </a:lnTo>
                  <a:lnTo>
                    <a:pt x="1653362" y="872925"/>
                  </a:lnTo>
                  <a:lnTo>
                    <a:pt x="1653878" y="872622"/>
                  </a:lnTo>
                  <a:lnTo>
                    <a:pt x="1655551" y="871320"/>
                  </a:lnTo>
                  <a:lnTo>
                    <a:pt x="1661896" y="866096"/>
                  </a:lnTo>
                  <a:lnTo>
                    <a:pt x="1662875" y="865556"/>
                  </a:lnTo>
                  <a:lnTo>
                    <a:pt x="1663622" y="865305"/>
                  </a:lnTo>
                  <a:lnTo>
                    <a:pt x="1663770" y="865253"/>
                  </a:lnTo>
                  <a:lnTo>
                    <a:pt x="1664593" y="864929"/>
                  </a:lnTo>
                  <a:lnTo>
                    <a:pt x="1668296" y="864622"/>
                  </a:lnTo>
                  <a:lnTo>
                    <a:pt x="1669023" y="865265"/>
                  </a:lnTo>
                  <a:lnTo>
                    <a:pt x="1669064" y="866775"/>
                  </a:lnTo>
                  <a:lnTo>
                    <a:pt x="1668364" y="867550"/>
                  </a:lnTo>
                  <a:lnTo>
                    <a:pt x="1668246" y="869261"/>
                  </a:lnTo>
                  <a:lnTo>
                    <a:pt x="1669410" y="871937"/>
                  </a:lnTo>
                  <a:lnTo>
                    <a:pt x="1669118" y="873067"/>
                  </a:lnTo>
                  <a:lnTo>
                    <a:pt x="1668980" y="873206"/>
                  </a:lnTo>
                  <a:lnTo>
                    <a:pt x="1669005" y="873554"/>
                  </a:lnTo>
                  <a:lnTo>
                    <a:pt x="1669026" y="873924"/>
                  </a:lnTo>
                  <a:lnTo>
                    <a:pt x="1668311" y="873928"/>
                  </a:lnTo>
                  <a:lnTo>
                    <a:pt x="1667633" y="874247"/>
                  </a:lnTo>
                  <a:lnTo>
                    <a:pt x="1668749" y="877845"/>
                  </a:lnTo>
                  <a:lnTo>
                    <a:pt x="1669838" y="877906"/>
                  </a:lnTo>
                  <a:lnTo>
                    <a:pt x="1671452" y="879368"/>
                  </a:lnTo>
                  <a:lnTo>
                    <a:pt x="1672951" y="879378"/>
                  </a:lnTo>
                  <a:lnTo>
                    <a:pt x="1678106" y="887659"/>
                  </a:lnTo>
                  <a:lnTo>
                    <a:pt x="1678724" y="891035"/>
                  </a:lnTo>
                  <a:lnTo>
                    <a:pt x="1679559" y="892797"/>
                  </a:lnTo>
                  <a:lnTo>
                    <a:pt x="1681085" y="894185"/>
                  </a:lnTo>
                  <a:lnTo>
                    <a:pt x="1685099" y="895806"/>
                  </a:lnTo>
                  <a:lnTo>
                    <a:pt x="1684977" y="897604"/>
                  </a:lnTo>
                  <a:lnTo>
                    <a:pt x="1683565" y="898327"/>
                  </a:lnTo>
                  <a:lnTo>
                    <a:pt x="1683043" y="900731"/>
                  </a:lnTo>
                  <a:lnTo>
                    <a:pt x="1682673" y="901591"/>
                  </a:lnTo>
                  <a:lnTo>
                    <a:pt x="1682812" y="901985"/>
                  </a:lnTo>
                  <a:lnTo>
                    <a:pt x="1682574" y="902418"/>
                  </a:lnTo>
                  <a:lnTo>
                    <a:pt x="1682224" y="902229"/>
                  </a:lnTo>
                  <a:lnTo>
                    <a:pt x="1682008" y="902452"/>
                  </a:lnTo>
                  <a:lnTo>
                    <a:pt x="1681799" y="902348"/>
                  </a:lnTo>
                  <a:lnTo>
                    <a:pt x="1681390" y="902762"/>
                  </a:lnTo>
                  <a:lnTo>
                    <a:pt x="1681675" y="904275"/>
                  </a:lnTo>
                  <a:lnTo>
                    <a:pt x="1681255" y="906168"/>
                  </a:lnTo>
                  <a:lnTo>
                    <a:pt x="1681644" y="907718"/>
                  </a:lnTo>
                  <a:lnTo>
                    <a:pt x="1683779" y="909015"/>
                  </a:lnTo>
                  <a:lnTo>
                    <a:pt x="1684058" y="909862"/>
                  </a:lnTo>
                  <a:lnTo>
                    <a:pt x="1686035" y="912112"/>
                  </a:lnTo>
                  <a:lnTo>
                    <a:pt x="1684380" y="913329"/>
                  </a:lnTo>
                  <a:lnTo>
                    <a:pt x="1685786" y="914296"/>
                  </a:lnTo>
                  <a:lnTo>
                    <a:pt x="1686268" y="915697"/>
                  </a:lnTo>
                  <a:lnTo>
                    <a:pt x="1687854" y="917588"/>
                  </a:lnTo>
                  <a:lnTo>
                    <a:pt x="1690377" y="923337"/>
                  </a:lnTo>
                  <a:lnTo>
                    <a:pt x="1689980" y="926049"/>
                  </a:lnTo>
                  <a:lnTo>
                    <a:pt x="1690746" y="926629"/>
                  </a:lnTo>
                  <a:lnTo>
                    <a:pt x="1691288" y="928516"/>
                  </a:lnTo>
                  <a:lnTo>
                    <a:pt x="1691946" y="928694"/>
                  </a:lnTo>
                  <a:lnTo>
                    <a:pt x="1692324" y="930606"/>
                  </a:lnTo>
                  <a:lnTo>
                    <a:pt x="1691498" y="931307"/>
                  </a:lnTo>
                  <a:lnTo>
                    <a:pt x="1691324" y="933601"/>
                  </a:lnTo>
                  <a:lnTo>
                    <a:pt x="1692302" y="934116"/>
                  </a:lnTo>
                  <a:lnTo>
                    <a:pt x="1694067" y="937279"/>
                  </a:lnTo>
                  <a:lnTo>
                    <a:pt x="1693652" y="938484"/>
                  </a:lnTo>
                  <a:lnTo>
                    <a:pt x="1694848" y="941362"/>
                  </a:lnTo>
                  <a:lnTo>
                    <a:pt x="1694770" y="942956"/>
                  </a:lnTo>
                  <a:lnTo>
                    <a:pt x="1693031" y="944058"/>
                  </a:lnTo>
                  <a:lnTo>
                    <a:pt x="1693326" y="945420"/>
                  </a:lnTo>
                  <a:lnTo>
                    <a:pt x="1693212" y="945980"/>
                  </a:lnTo>
                  <a:lnTo>
                    <a:pt x="1693237" y="946240"/>
                  </a:lnTo>
                  <a:lnTo>
                    <a:pt x="1693114" y="946463"/>
                  </a:lnTo>
                  <a:lnTo>
                    <a:pt x="1690785" y="946644"/>
                  </a:lnTo>
                  <a:lnTo>
                    <a:pt x="1690373" y="947069"/>
                  </a:lnTo>
                  <a:lnTo>
                    <a:pt x="1689754" y="946337"/>
                  </a:lnTo>
                  <a:lnTo>
                    <a:pt x="1689124" y="946216"/>
                  </a:lnTo>
                  <a:lnTo>
                    <a:pt x="1688290" y="945767"/>
                  </a:lnTo>
                  <a:lnTo>
                    <a:pt x="1687857" y="945471"/>
                  </a:lnTo>
                  <a:lnTo>
                    <a:pt x="1687342" y="945967"/>
                  </a:lnTo>
                  <a:lnTo>
                    <a:pt x="1688167" y="947974"/>
                  </a:lnTo>
                  <a:lnTo>
                    <a:pt x="1688583" y="947576"/>
                  </a:lnTo>
                  <a:lnTo>
                    <a:pt x="1688988" y="947495"/>
                  </a:lnTo>
                  <a:lnTo>
                    <a:pt x="1689909" y="948584"/>
                  </a:lnTo>
                  <a:lnTo>
                    <a:pt x="1689980" y="949012"/>
                  </a:lnTo>
                  <a:lnTo>
                    <a:pt x="1689820" y="949325"/>
                  </a:lnTo>
                  <a:lnTo>
                    <a:pt x="1689664" y="949984"/>
                  </a:lnTo>
                  <a:lnTo>
                    <a:pt x="1689622" y="950223"/>
                  </a:lnTo>
                  <a:lnTo>
                    <a:pt x="1689590" y="950404"/>
                  </a:lnTo>
                  <a:lnTo>
                    <a:pt x="1689365" y="950609"/>
                  </a:lnTo>
                  <a:lnTo>
                    <a:pt x="1686187" y="949457"/>
                  </a:lnTo>
                  <a:lnTo>
                    <a:pt x="1683208" y="948663"/>
                  </a:lnTo>
                  <a:lnTo>
                    <a:pt x="1682172" y="949266"/>
                  </a:lnTo>
                  <a:lnTo>
                    <a:pt x="1680651" y="949807"/>
                  </a:lnTo>
                  <a:lnTo>
                    <a:pt x="1680265" y="949965"/>
                  </a:lnTo>
                  <a:lnTo>
                    <a:pt x="1680021" y="950072"/>
                  </a:lnTo>
                  <a:lnTo>
                    <a:pt x="1679874" y="950150"/>
                  </a:lnTo>
                  <a:lnTo>
                    <a:pt x="1679980" y="951505"/>
                  </a:lnTo>
                  <a:lnTo>
                    <a:pt x="1681495" y="952959"/>
                  </a:lnTo>
                  <a:lnTo>
                    <a:pt x="1680611" y="955343"/>
                  </a:lnTo>
                  <a:lnTo>
                    <a:pt x="1681848" y="956335"/>
                  </a:lnTo>
                  <a:lnTo>
                    <a:pt x="1683708" y="956122"/>
                  </a:lnTo>
                  <a:lnTo>
                    <a:pt x="1684436" y="956728"/>
                  </a:lnTo>
                  <a:lnTo>
                    <a:pt x="1685312" y="959127"/>
                  </a:lnTo>
                  <a:lnTo>
                    <a:pt x="1686884" y="961202"/>
                  </a:lnTo>
                  <a:lnTo>
                    <a:pt x="1687262" y="962598"/>
                  </a:lnTo>
                  <a:lnTo>
                    <a:pt x="1688733" y="961667"/>
                  </a:lnTo>
                  <a:lnTo>
                    <a:pt x="1688690" y="960160"/>
                  </a:lnTo>
                  <a:lnTo>
                    <a:pt x="1691600" y="959449"/>
                  </a:lnTo>
                  <a:lnTo>
                    <a:pt x="1693718" y="963229"/>
                  </a:lnTo>
                  <a:lnTo>
                    <a:pt x="1694159" y="963522"/>
                  </a:lnTo>
                  <a:lnTo>
                    <a:pt x="1694546" y="963308"/>
                  </a:lnTo>
                  <a:lnTo>
                    <a:pt x="1695416" y="962160"/>
                  </a:lnTo>
                  <a:lnTo>
                    <a:pt x="1695687" y="962437"/>
                  </a:lnTo>
                  <a:lnTo>
                    <a:pt x="1696029" y="962819"/>
                  </a:lnTo>
                  <a:lnTo>
                    <a:pt x="1697879" y="965427"/>
                  </a:lnTo>
                  <a:lnTo>
                    <a:pt x="1699458" y="966396"/>
                  </a:lnTo>
                  <a:lnTo>
                    <a:pt x="1705552" y="966034"/>
                  </a:lnTo>
                  <a:lnTo>
                    <a:pt x="1706147" y="968163"/>
                  </a:lnTo>
                  <a:lnTo>
                    <a:pt x="1704446" y="974245"/>
                  </a:lnTo>
                  <a:lnTo>
                    <a:pt x="1703057" y="975344"/>
                  </a:lnTo>
                  <a:lnTo>
                    <a:pt x="1703764" y="977430"/>
                  </a:lnTo>
                  <a:lnTo>
                    <a:pt x="1703266" y="977889"/>
                  </a:lnTo>
                  <a:lnTo>
                    <a:pt x="1703793" y="978972"/>
                  </a:lnTo>
                  <a:lnTo>
                    <a:pt x="1703650" y="979087"/>
                  </a:lnTo>
                  <a:lnTo>
                    <a:pt x="1703401" y="979175"/>
                  </a:lnTo>
                  <a:lnTo>
                    <a:pt x="1702893" y="979069"/>
                  </a:lnTo>
                  <a:lnTo>
                    <a:pt x="1702622" y="979141"/>
                  </a:lnTo>
                  <a:lnTo>
                    <a:pt x="1701899" y="979823"/>
                  </a:lnTo>
                  <a:lnTo>
                    <a:pt x="1703190" y="982820"/>
                  </a:lnTo>
                  <a:lnTo>
                    <a:pt x="1701954" y="983499"/>
                  </a:lnTo>
                  <a:lnTo>
                    <a:pt x="1702350" y="984589"/>
                  </a:lnTo>
                  <a:lnTo>
                    <a:pt x="1701237" y="986174"/>
                  </a:lnTo>
                  <a:lnTo>
                    <a:pt x="1701423" y="987556"/>
                  </a:lnTo>
                  <a:lnTo>
                    <a:pt x="1700691" y="989761"/>
                  </a:lnTo>
                  <a:lnTo>
                    <a:pt x="1700913" y="990705"/>
                  </a:lnTo>
                  <a:lnTo>
                    <a:pt x="1700632" y="991086"/>
                  </a:lnTo>
                  <a:lnTo>
                    <a:pt x="1700475" y="991622"/>
                  </a:lnTo>
                  <a:lnTo>
                    <a:pt x="1700201" y="991720"/>
                  </a:lnTo>
                  <a:lnTo>
                    <a:pt x="1699950" y="991788"/>
                  </a:lnTo>
                  <a:lnTo>
                    <a:pt x="1699788" y="992283"/>
                  </a:lnTo>
                  <a:lnTo>
                    <a:pt x="1699416" y="992477"/>
                  </a:lnTo>
                  <a:lnTo>
                    <a:pt x="1699305" y="992695"/>
                  </a:lnTo>
                  <a:lnTo>
                    <a:pt x="1699281" y="992913"/>
                  </a:lnTo>
                  <a:lnTo>
                    <a:pt x="1698935" y="993055"/>
                  </a:lnTo>
                  <a:lnTo>
                    <a:pt x="1698744" y="993047"/>
                  </a:lnTo>
                  <a:lnTo>
                    <a:pt x="1698804" y="993583"/>
                  </a:lnTo>
                  <a:lnTo>
                    <a:pt x="1698565" y="995094"/>
                  </a:lnTo>
                  <a:lnTo>
                    <a:pt x="1697672" y="996840"/>
                  </a:lnTo>
                  <a:lnTo>
                    <a:pt x="1698176" y="997182"/>
                  </a:lnTo>
                  <a:lnTo>
                    <a:pt x="1697925" y="997592"/>
                  </a:lnTo>
                  <a:lnTo>
                    <a:pt x="1697776" y="997700"/>
                  </a:lnTo>
                  <a:lnTo>
                    <a:pt x="1697501" y="997664"/>
                  </a:lnTo>
                  <a:lnTo>
                    <a:pt x="1697043" y="997826"/>
                  </a:lnTo>
                  <a:lnTo>
                    <a:pt x="1697034" y="998330"/>
                  </a:lnTo>
                  <a:lnTo>
                    <a:pt x="1696845" y="998286"/>
                  </a:lnTo>
                  <a:lnTo>
                    <a:pt x="1696801" y="998155"/>
                  </a:lnTo>
                  <a:lnTo>
                    <a:pt x="1696811" y="997947"/>
                  </a:lnTo>
                  <a:lnTo>
                    <a:pt x="1696460" y="998104"/>
                  </a:lnTo>
                  <a:lnTo>
                    <a:pt x="1696174" y="997687"/>
                  </a:lnTo>
                  <a:lnTo>
                    <a:pt x="1694822" y="997956"/>
                  </a:lnTo>
                  <a:lnTo>
                    <a:pt x="1693900" y="996811"/>
                  </a:lnTo>
                  <a:lnTo>
                    <a:pt x="1692048" y="996351"/>
                  </a:lnTo>
                  <a:lnTo>
                    <a:pt x="1690628" y="994877"/>
                  </a:lnTo>
                  <a:lnTo>
                    <a:pt x="1690016" y="995207"/>
                  </a:lnTo>
                  <a:lnTo>
                    <a:pt x="1689680" y="995203"/>
                  </a:lnTo>
                  <a:lnTo>
                    <a:pt x="1689300" y="995271"/>
                  </a:lnTo>
                  <a:lnTo>
                    <a:pt x="1689115" y="995289"/>
                  </a:lnTo>
                  <a:lnTo>
                    <a:pt x="1688573" y="995997"/>
                  </a:lnTo>
                  <a:lnTo>
                    <a:pt x="1688243" y="996201"/>
                  </a:lnTo>
                  <a:lnTo>
                    <a:pt x="1687521" y="996036"/>
                  </a:lnTo>
                  <a:lnTo>
                    <a:pt x="1686979" y="996128"/>
                  </a:lnTo>
                  <a:lnTo>
                    <a:pt x="1686718" y="996161"/>
                  </a:lnTo>
                  <a:lnTo>
                    <a:pt x="1686180" y="996831"/>
                  </a:lnTo>
                  <a:lnTo>
                    <a:pt x="1683942" y="997704"/>
                  </a:lnTo>
                  <a:lnTo>
                    <a:pt x="1680998" y="998546"/>
                  </a:lnTo>
                  <a:lnTo>
                    <a:pt x="1678223" y="998805"/>
                  </a:lnTo>
                  <a:lnTo>
                    <a:pt x="1677823" y="998889"/>
                  </a:lnTo>
                  <a:lnTo>
                    <a:pt x="1677234" y="999127"/>
                  </a:lnTo>
                  <a:lnTo>
                    <a:pt x="1676968" y="999213"/>
                  </a:lnTo>
                  <a:lnTo>
                    <a:pt x="1675695" y="1000588"/>
                  </a:lnTo>
                  <a:lnTo>
                    <a:pt x="1675193" y="1001846"/>
                  </a:lnTo>
                  <a:lnTo>
                    <a:pt x="1673575" y="1002837"/>
                  </a:lnTo>
                  <a:lnTo>
                    <a:pt x="1672149" y="1005225"/>
                  </a:lnTo>
                  <a:lnTo>
                    <a:pt x="1672448" y="1007725"/>
                  </a:lnTo>
                  <a:lnTo>
                    <a:pt x="1671241" y="1010886"/>
                  </a:lnTo>
                  <a:lnTo>
                    <a:pt x="1671284" y="1011550"/>
                  </a:lnTo>
                  <a:lnTo>
                    <a:pt x="1672492" y="1011889"/>
                  </a:lnTo>
                  <a:lnTo>
                    <a:pt x="1673966" y="1012762"/>
                  </a:lnTo>
                  <a:lnTo>
                    <a:pt x="1674342" y="1012883"/>
                  </a:lnTo>
                  <a:lnTo>
                    <a:pt x="1674782" y="1013548"/>
                  </a:lnTo>
                  <a:lnTo>
                    <a:pt x="1674569" y="1013876"/>
                  </a:lnTo>
                  <a:lnTo>
                    <a:pt x="1674354" y="1013718"/>
                  </a:lnTo>
                  <a:lnTo>
                    <a:pt x="1673616" y="1013927"/>
                  </a:lnTo>
                  <a:lnTo>
                    <a:pt x="1672132" y="1013999"/>
                  </a:lnTo>
                  <a:lnTo>
                    <a:pt x="1671838" y="1014083"/>
                  </a:lnTo>
                  <a:lnTo>
                    <a:pt x="1671937" y="1014395"/>
                  </a:lnTo>
                  <a:lnTo>
                    <a:pt x="1671647" y="1014589"/>
                  </a:lnTo>
                  <a:lnTo>
                    <a:pt x="1671096" y="1015091"/>
                  </a:lnTo>
                  <a:lnTo>
                    <a:pt x="1668811" y="1015874"/>
                  </a:lnTo>
                  <a:lnTo>
                    <a:pt x="1668566" y="1015895"/>
                  </a:lnTo>
                  <a:lnTo>
                    <a:pt x="1668227" y="1015951"/>
                  </a:lnTo>
                  <a:lnTo>
                    <a:pt x="1668009" y="1015992"/>
                  </a:lnTo>
                  <a:lnTo>
                    <a:pt x="1667855" y="1016018"/>
                  </a:lnTo>
                  <a:lnTo>
                    <a:pt x="1665190" y="1017777"/>
                  </a:lnTo>
                  <a:lnTo>
                    <a:pt x="1664538" y="1018404"/>
                  </a:lnTo>
                  <a:lnTo>
                    <a:pt x="1664073" y="1018805"/>
                  </a:lnTo>
                  <a:lnTo>
                    <a:pt x="1662326" y="1018908"/>
                  </a:lnTo>
                  <a:lnTo>
                    <a:pt x="1659201" y="1017991"/>
                  </a:lnTo>
                  <a:lnTo>
                    <a:pt x="1659067" y="1018044"/>
                  </a:lnTo>
                  <a:lnTo>
                    <a:pt x="1658453" y="1018806"/>
                  </a:lnTo>
                  <a:lnTo>
                    <a:pt x="1658669" y="1019241"/>
                  </a:lnTo>
                  <a:lnTo>
                    <a:pt x="1658535" y="1019445"/>
                  </a:lnTo>
                  <a:lnTo>
                    <a:pt x="1658278" y="1019620"/>
                  </a:lnTo>
                  <a:lnTo>
                    <a:pt x="1658072" y="1019747"/>
                  </a:lnTo>
                  <a:lnTo>
                    <a:pt x="1657916" y="1019853"/>
                  </a:lnTo>
                  <a:lnTo>
                    <a:pt x="1656710" y="1019847"/>
                  </a:lnTo>
                  <a:lnTo>
                    <a:pt x="1655806" y="1018482"/>
                  </a:lnTo>
                  <a:lnTo>
                    <a:pt x="1654945" y="1018583"/>
                  </a:lnTo>
                  <a:lnTo>
                    <a:pt x="1654176" y="1018558"/>
                  </a:lnTo>
                  <a:lnTo>
                    <a:pt x="1653139" y="1018658"/>
                  </a:lnTo>
                  <a:lnTo>
                    <a:pt x="1652365" y="1021336"/>
                  </a:lnTo>
                  <a:lnTo>
                    <a:pt x="1651285" y="1022499"/>
                  </a:lnTo>
                  <a:lnTo>
                    <a:pt x="1651180" y="1022938"/>
                  </a:lnTo>
                  <a:lnTo>
                    <a:pt x="1650792" y="1023521"/>
                  </a:lnTo>
                  <a:lnTo>
                    <a:pt x="1651146" y="1023751"/>
                  </a:lnTo>
                  <a:lnTo>
                    <a:pt x="1651085" y="1024159"/>
                  </a:lnTo>
                  <a:lnTo>
                    <a:pt x="1650512" y="1024067"/>
                  </a:lnTo>
                  <a:lnTo>
                    <a:pt x="1650675" y="1023753"/>
                  </a:lnTo>
                  <a:lnTo>
                    <a:pt x="1650378" y="1023184"/>
                  </a:lnTo>
                  <a:lnTo>
                    <a:pt x="1650110" y="1023078"/>
                  </a:lnTo>
                  <a:lnTo>
                    <a:pt x="1650106" y="1022804"/>
                  </a:lnTo>
                  <a:lnTo>
                    <a:pt x="1649558" y="1022840"/>
                  </a:lnTo>
                  <a:lnTo>
                    <a:pt x="1647164" y="1020642"/>
                  </a:lnTo>
                  <a:lnTo>
                    <a:pt x="1644690" y="1018859"/>
                  </a:lnTo>
                  <a:lnTo>
                    <a:pt x="1643506" y="1018593"/>
                  </a:lnTo>
                  <a:lnTo>
                    <a:pt x="1643200" y="1017316"/>
                  </a:lnTo>
                  <a:lnTo>
                    <a:pt x="1641106" y="1017626"/>
                  </a:lnTo>
                  <a:lnTo>
                    <a:pt x="1638109" y="1017601"/>
                  </a:lnTo>
                  <a:lnTo>
                    <a:pt x="1636300" y="1018385"/>
                  </a:lnTo>
                  <a:lnTo>
                    <a:pt x="1633461" y="1016945"/>
                  </a:lnTo>
                  <a:lnTo>
                    <a:pt x="1632351" y="1013788"/>
                  </a:lnTo>
                  <a:lnTo>
                    <a:pt x="1628566" y="1012882"/>
                  </a:lnTo>
                  <a:lnTo>
                    <a:pt x="1624305" y="1012391"/>
                  </a:lnTo>
                  <a:lnTo>
                    <a:pt x="1623044" y="1012382"/>
                  </a:lnTo>
                  <a:lnTo>
                    <a:pt x="1621722" y="1012692"/>
                  </a:lnTo>
                  <a:lnTo>
                    <a:pt x="1620010" y="1012823"/>
                  </a:lnTo>
                  <a:lnTo>
                    <a:pt x="1619436" y="1012892"/>
                  </a:lnTo>
                  <a:lnTo>
                    <a:pt x="1619139" y="1012959"/>
                  </a:lnTo>
                  <a:lnTo>
                    <a:pt x="1618558" y="1014219"/>
                  </a:lnTo>
                  <a:lnTo>
                    <a:pt x="1619308" y="1017137"/>
                  </a:lnTo>
                  <a:lnTo>
                    <a:pt x="1620054" y="1018250"/>
                  </a:lnTo>
                  <a:lnTo>
                    <a:pt x="1624202" y="1018718"/>
                  </a:lnTo>
                  <a:lnTo>
                    <a:pt x="1625456" y="1018350"/>
                  </a:lnTo>
                  <a:lnTo>
                    <a:pt x="1625679" y="1019314"/>
                  </a:lnTo>
                  <a:lnTo>
                    <a:pt x="1625520" y="1020166"/>
                  </a:lnTo>
                  <a:lnTo>
                    <a:pt x="1625357" y="1020282"/>
                  </a:lnTo>
                  <a:lnTo>
                    <a:pt x="1625075" y="1020377"/>
                  </a:lnTo>
                  <a:lnTo>
                    <a:pt x="1624755" y="1020501"/>
                  </a:lnTo>
                  <a:lnTo>
                    <a:pt x="1624576" y="1020583"/>
                  </a:lnTo>
                  <a:lnTo>
                    <a:pt x="1623962" y="1022313"/>
                  </a:lnTo>
                  <a:lnTo>
                    <a:pt x="1621837" y="1023667"/>
                  </a:lnTo>
                  <a:lnTo>
                    <a:pt x="1621541" y="1024183"/>
                  </a:lnTo>
                  <a:lnTo>
                    <a:pt x="1621499" y="1025355"/>
                  </a:lnTo>
                  <a:lnTo>
                    <a:pt x="1621509" y="1026208"/>
                  </a:lnTo>
                  <a:lnTo>
                    <a:pt x="1620034" y="1026345"/>
                  </a:lnTo>
                  <a:lnTo>
                    <a:pt x="1619508" y="1026199"/>
                  </a:lnTo>
                  <a:lnTo>
                    <a:pt x="1619240" y="1026269"/>
                  </a:lnTo>
                  <a:lnTo>
                    <a:pt x="1618473" y="1026800"/>
                  </a:lnTo>
                  <a:lnTo>
                    <a:pt x="1618236" y="1027050"/>
                  </a:lnTo>
                  <a:lnTo>
                    <a:pt x="1617887" y="1027407"/>
                  </a:lnTo>
                  <a:lnTo>
                    <a:pt x="1616930" y="1026135"/>
                  </a:lnTo>
                  <a:lnTo>
                    <a:pt x="1615096" y="1025355"/>
                  </a:lnTo>
                  <a:lnTo>
                    <a:pt x="1612743" y="1025068"/>
                  </a:lnTo>
                  <a:lnTo>
                    <a:pt x="1610554" y="1022324"/>
                  </a:lnTo>
                  <a:lnTo>
                    <a:pt x="1609920" y="1022130"/>
                  </a:lnTo>
                  <a:lnTo>
                    <a:pt x="1609466" y="1022133"/>
                  </a:lnTo>
                  <a:lnTo>
                    <a:pt x="1609160" y="1022027"/>
                  </a:lnTo>
                  <a:lnTo>
                    <a:pt x="1609557" y="1023767"/>
                  </a:lnTo>
                  <a:lnTo>
                    <a:pt x="1609346" y="1024210"/>
                  </a:lnTo>
                  <a:lnTo>
                    <a:pt x="1609241" y="1025404"/>
                  </a:lnTo>
                  <a:lnTo>
                    <a:pt x="1609285" y="1025707"/>
                  </a:lnTo>
                  <a:lnTo>
                    <a:pt x="1608908" y="1026422"/>
                  </a:lnTo>
                  <a:lnTo>
                    <a:pt x="1608660" y="1026561"/>
                  </a:lnTo>
                  <a:lnTo>
                    <a:pt x="1608738" y="1026260"/>
                  </a:lnTo>
                  <a:lnTo>
                    <a:pt x="1608330" y="1025546"/>
                  </a:lnTo>
                  <a:lnTo>
                    <a:pt x="1607173" y="1025974"/>
                  </a:lnTo>
                  <a:lnTo>
                    <a:pt x="1605033" y="1025683"/>
                  </a:lnTo>
                  <a:lnTo>
                    <a:pt x="1602231" y="1024545"/>
                  </a:lnTo>
                  <a:lnTo>
                    <a:pt x="1601637" y="1023584"/>
                  </a:lnTo>
                  <a:lnTo>
                    <a:pt x="1599881" y="1022843"/>
                  </a:lnTo>
                  <a:lnTo>
                    <a:pt x="1599476" y="1023092"/>
                  </a:lnTo>
                  <a:lnTo>
                    <a:pt x="1599269" y="1023144"/>
                  </a:lnTo>
                  <a:lnTo>
                    <a:pt x="1599199" y="1023820"/>
                  </a:lnTo>
                  <a:lnTo>
                    <a:pt x="1597850" y="1024201"/>
                  </a:lnTo>
                  <a:lnTo>
                    <a:pt x="1597722" y="1024330"/>
                  </a:lnTo>
                  <a:lnTo>
                    <a:pt x="1597646" y="1024580"/>
                  </a:lnTo>
                  <a:lnTo>
                    <a:pt x="1597467" y="1024860"/>
                  </a:lnTo>
                  <a:lnTo>
                    <a:pt x="1596030" y="1024358"/>
                  </a:lnTo>
                  <a:lnTo>
                    <a:pt x="1595360" y="1025193"/>
                  </a:lnTo>
                  <a:lnTo>
                    <a:pt x="1594065" y="1024700"/>
                  </a:lnTo>
                  <a:lnTo>
                    <a:pt x="1593474" y="1025930"/>
                  </a:lnTo>
                  <a:lnTo>
                    <a:pt x="1593096" y="1025925"/>
                  </a:lnTo>
                  <a:lnTo>
                    <a:pt x="1592733" y="1025829"/>
                  </a:lnTo>
                  <a:lnTo>
                    <a:pt x="1592390" y="1025776"/>
                  </a:lnTo>
                  <a:lnTo>
                    <a:pt x="1592251" y="1025773"/>
                  </a:lnTo>
                  <a:lnTo>
                    <a:pt x="1592322" y="1027426"/>
                  </a:lnTo>
                  <a:lnTo>
                    <a:pt x="1590700" y="1028491"/>
                  </a:lnTo>
                  <a:lnTo>
                    <a:pt x="1590961" y="1028886"/>
                  </a:lnTo>
                  <a:lnTo>
                    <a:pt x="1590732" y="1029515"/>
                  </a:lnTo>
                  <a:lnTo>
                    <a:pt x="1590814" y="1029926"/>
                  </a:lnTo>
                  <a:lnTo>
                    <a:pt x="1590930" y="1030342"/>
                  </a:lnTo>
                  <a:lnTo>
                    <a:pt x="1590586" y="1030467"/>
                  </a:lnTo>
                  <a:lnTo>
                    <a:pt x="1590188" y="1030070"/>
                  </a:lnTo>
                  <a:lnTo>
                    <a:pt x="1589879" y="1030224"/>
                  </a:lnTo>
                  <a:lnTo>
                    <a:pt x="1589822" y="1031692"/>
                  </a:lnTo>
                  <a:lnTo>
                    <a:pt x="1590999" y="1032995"/>
                  </a:lnTo>
                  <a:lnTo>
                    <a:pt x="1590797" y="1034266"/>
                  </a:lnTo>
                  <a:lnTo>
                    <a:pt x="1589346" y="1034068"/>
                  </a:lnTo>
                  <a:lnTo>
                    <a:pt x="1590013" y="1035999"/>
                  </a:lnTo>
                  <a:lnTo>
                    <a:pt x="1589026" y="1037229"/>
                  </a:lnTo>
                  <a:lnTo>
                    <a:pt x="1587745" y="1037964"/>
                  </a:lnTo>
                  <a:lnTo>
                    <a:pt x="1587622" y="1038565"/>
                  </a:lnTo>
                  <a:lnTo>
                    <a:pt x="1587600" y="1038884"/>
                  </a:lnTo>
                  <a:lnTo>
                    <a:pt x="1587620" y="1039042"/>
                  </a:lnTo>
                  <a:lnTo>
                    <a:pt x="1587617" y="1039291"/>
                  </a:lnTo>
                  <a:lnTo>
                    <a:pt x="1587772" y="1039561"/>
                  </a:lnTo>
                  <a:lnTo>
                    <a:pt x="1587690" y="1039741"/>
                  </a:lnTo>
                  <a:lnTo>
                    <a:pt x="1587267" y="1039481"/>
                  </a:lnTo>
                  <a:lnTo>
                    <a:pt x="1587251" y="1039014"/>
                  </a:lnTo>
                  <a:lnTo>
                    <a:pt x="1586941" y="1038766"/>
                  </a:lnTo>
                  <a:lnTo>
                    <a:pt x="1586698" y="1038909"/>
                  </a:lnTo>
                  <a:lnTo>
                    <a:pt x="1586296" y="1040176"/>
                  </a:lnTo>
                  <a:lnTo>
                    <a:pt x="1586043" y="1040204"/>
                  </a:lnTo>
                  <a:lnTo>
                    <a:pt x="1585849" y="1039467"/>
                  </a:lnTo>
                  <a:lnTo>
                    <a:pt x="1585318" y="1039236"/>
                  </a:lnTo>
                  <a:lnTo>
                    <a:pt x="1584714" y="1040005"/>
                  </a:lnTo>
                  <a:lnTo>
                    <a:pt x="1584344" y="1041823"/>
                  </a:lnTo>
                  <a:lnTo>
                    <a:pt x="1584212" y="1041892"/>
                  </a:lnTo>
                  <a:lnTo>
                    <a:pt x="1583919" y="1042159"/>
                  </a:lnTo>
                  <a:lnTo>
                    <a:pt x="1583719" y="1042248"/>
                  </a:lnTo>
                  <a:lnTo>
                    <a:pt x="1583635" y="1041474"/>
                  </a:lnTo>
                  <a:lnTo>
                    <a:pt x="1583518" y="1040961"/>
                  </a:lnTo>
                  <a:lnTo>
                    <a:pt x="1583353" y="1040925"/>
                  </a:lnTo>
                  <a:lnTo>
                    <a:pt x="1582743" y="1041541"/>
                  </a:lnTo>
                  <a:lnTo>
                    <a:pt x="1582076" y="1042651"/>
                  </a:lnTo>
                  <a:lnTo>
                    <a:pt x="1581727" y="1042665"/>
                  </a:lnTo>
                  <a:lnTo>
                    <a:pt x="1581348" y="1042782"/>
                  </a:lnTo>
                  <a:lnTo>
                    <a:pt x="1581201" y="1042851"/>
                  </a:lnTo>
                  <a:lnTo>
                    <a:pt x="1580730" y="1043332"/>
                  </a:lnTo>
                  <a:lnTo>
                    <a:pt x="1580332" y="1043261"/>
                  </a:lnTo>
                  <a:lnTo>
                    <a:pt x="1579973" y="1043399"/>
                  </a:lnTo>
                  <a:lnTo>
                    <a:pt x="1579668" y="1043671"/>
                  </a:lnTo>
                  <a:lnTo>
                    <a:pt x="1578121" y="1046344"/>
                  </a:lnTo>
                  <a:lnTo>
                    <a:pt x="1577617" y="1046913"/>
                  </a:lnTo>
                  <a:lnTo>
                    <a:pt x="1577500" y="1047081"/>
                  </a:lnTo>
                  <a:lnTo>
                    <a:pt x="1577363" y="1047111"/>
                  </a:lnTo>
                  <a:lnTo>
                    <a:pt x="1576976" y="1047394"/>
                  </a:lnTo>
                  <a:lnTo>
                    <a:pt x="1574564" y="1047616"/>
                  </a:lnTo>
                  <a:lnTo>
                    <a:pt x="1572154" y="1044249"/>
                  </a:lnTo>
                  <a:lnTo>
                    <a:pt x="1570734" y="1042730"/>
                  </a:lnTo>
                  <a:lnTo>
                    <a:pt x="1570483" y="1041991"/>
                  </a:lnTo>
                  <a:lnTo>
                    <a:pt x="1571035" y="1041369"/>
                  </a:lnTo>
                  <a:lnTo>
                    <a:pt x="1570880" y="1040798"/>
                  </a:lnTo>
                  <a:lnTo>
                    <a:pt x="1570470" y="1041003"/>
                  </a:lnTo>
                  <a:lnTo>
                    <a:pt x="1570226" y="1041021"/>
                  </a:lnTo>
                  <a:lnTo>
                    <a:pt x="1569754" y="1041374"/>
                  </a:lnTo>
                  <a:lnTo>
                    <a:pt x="1569776" y="1041961"/>
                  </a:lnTo>
                  <a:lnTo>
                    <a:pt x="1569156" y="1042363"/>
                  </a:lnTo>
                  <a:lnTo>
                    <a:pt x="1568858" y="1042998"/>
                  </a:lnTo>
                  <a:lnTo>
                    <a:pt x="1568430" y="1043307"/>
                  </a:lnTo>
                  <a:lnTo>
                    <a:pt x="1567285" y="1042991"/>
                  </a:lnTo>
                  <a:lnTo>
                    <a:pt x="1565679" y="1043639"/>
                  </a:lnTo>
                  <a:lnTo>
                    <a:pt x="1564869" y="1042912"/>
                  </a:lnTo>
                  <a:lnTo>
                    <a:pt x="1564300" y="1043721"/>
                  </a:lnTo>
                  <a:lnTo>
                    <a:pt x="1563571" y="1042807"/>
                  </a:lnTo>
                  <a:lnTo>
                    <a:pt x="1562517" y="1042527"/>
                  </a:lnTo>
                  <a:lnTo>
                    <a:pt x="1561811" y="1043350"/>
                  </a:lnTo>
                  <a:lnTo>
                    <a:pt x="1561956" y="1043565"/>
                  </a:lnTo>
                  <a:lnTo>
                    <a:pt x="1561640" y="1043849"/>
                  </a:lnTo>
                  <a:lnTo>
                    <a:pt x="1561407" y="1043980"/>
                  </a:lnTo>
                  <a:lnTo>
                    <a:pt x="1560696" y="1044255"/>
                  </a:lnTo>
                  <a:lnTo>
                    <a:pt x="1559607" y="1044361"/>
                  </a:lnTo>
                  <a:lnTo>
                    <a:pt x="1558879" y="1043487"/>
                  </a:lnTo>
                  <a:lnTo>
                    <a:pt x="1558392" y="1043516"/>
                  </a:lnTo>
                  <a:lnTo>
                    <a:pt x="1558431" y="1044253"/>
                  </a:lnTo>
                  <a:lnTo>
                    <a:pt x="1558181" y="1044325"/>
                  </a:lnTo>
                  <a:lnTo>
                    <a:pt x="1557457" y="1044290"/>
                  </a:lnTo>
                  <a:lnTo>
                    <a:pt x="1556980" y="1044337"/>
                  </a:lnTo>
                  <a:lnTo>
                    <a:pt x="1556842" y="1044356"/>
                  </a:lnTo>
                  <a:lnTo>
                    <a:pt x="1556599" y="1044407"/>
                  </a:lnTo>
                  <a:lnTo>
                    <a:pt x="1556481" y="1044564"/>
                  </a:lnTo>
                  <a:lnTo>
                    <a:pt x="1556568" y="1045487"/>
                  </a:lnTo>
                  <a:lnTo>
                    <a:pt x="1556544" y="1045882"/>
                  </a:lnTo>
                  <a:lnTo>
                    <a:pt x="1556551" y="1046125"/>
                  </a:lnTo>
                  <a:lnTo>
                    <a:pt x="1556554" y="1046269"/>
                  </a:lnTo>
                  <a:lnTo>
                    <a:pt x="1555222" y="1045721"/>
                  </a:lnTo>
                  <a:lnTo>
                    <a:pt x="1554762" y="1045686"/>
                  </a:lnTo>
                  <a:lnTo>
                    <a:pt x="1554697" y="1046029"/>
                  </a:lnTo>
                  <a:lnTo>
                    <a:pt x="1554452" y="1045841"/>
                  </a:lnTo>
                  <a:lnTo>
                    <a:pt x="1554420" y="1045687"/>
                  </a:lnTo>
                  <a:lnTo>
                    <a:pt x="1554207" y="1045685"/>
                  </a:lnTo>
                  <a:lnTo>
                    <a:pt x="1553697" y="1046580"/>
                  </a:lnTo>
                  <a:lnTo>
                    <a:pt x="1553423" y="1046702"/>
                  </a:lnTo>
                  <a:lnTo>
                    <a:pt x="1553246" y="1046832"/>
                  </a:lnTo>
                  <a:lnTo>
                    <a:pt x="1553019" y="1046992"/>
                  </a:lnTo>
                  <a:lnTo>
                    <a:pt x="1552761" y="1047119"/>
                  </a:lnTo>
                  <a:lnTo>
                    <a:pt x="1552290" y="1047237"/>
                  </a:lnTo>
                  <a:lnTo>
                    <a:pt x="1551978" y="1047326"/>
                  </a:lnTo>
                  <a:lnTo>
                    <a:pt x="1551750" y="1047388"/>
                  </a:lnTo>
                  <a:lnTo>
                    <a:pt x="1551310" y="1047800"/>
                  </a:lnTo>
                  <a:lnTo>
                    <a:pt x="1551460" y="1049723"/>
                  </a:lnTo>
                  <a:lnTo>
                    <a:pt x="1550963" y="1050980"/>
                  </a:lnTo>
                  <a:lnTo>
                    <a:pt x="1549991" y="1051984"/>
                  </a:lnTo>
                  <a:lnTo>
                    <a:pt x="1549333" y="1052205"/>
                  </a:lnTo>
                  <a:lnTo>
                    <a:pt x="1548885" y="1052556"/>
                  </a:lnTo>
                  <a:lnTo>
                    <a:pt x="1548710" y="1052673"/>
                  </a:lnTo>
                  <a:lnTo>
                    <a:pt x="1546742" y="1053330"/>
                  </a:lnTo>
                  <a:lnTo>
                    <a:pt x="1546262" y="1053358"/>
                  </a:lnTo>
                  <a:lnTo>
                    <a:pt x="1545643" y="1053488"/>
                  </a:lnTo>
                  <a:lnTo>
                    <a:pt x="1545597" y="1053627"/>
                  </a:lnTo>
                  <a:lnTo>
                    <a:pt x="1545523" y="1054177"/>
                  </a:lnTo>
                  <a:lnTo>
                    <a:pt x="1543678" y="1055211"/>
                  </a:lnTo>
                  <a:lnTo>
                    <a:pt x="1543582" y="1056718"/>
                  </a:lnTo>
                  <a:lnTo>
                    <a:pt x="1541498" y="1058315"/>
                  </a:lnTo>
                  <a:lnTo>
                    <a:pt x="1541580" y="1058687"/>
                  </a:lnTo>
                  <a:lnTo>
                    <a:pt x="1541345" y="1058954"/>
                  </a:lnTo>
                  <a:lnTo>
                    <a:pt x="1541263" y="1059480"/>
                  </a:lnTo>
                  <a:lnTo>
                    <a:pt x="1540733" y="1059667"/>
                  </a:lnTo>
                  <a:lnTo>
                    <a:pt x="1540709" y="1059329"/>
                  </a:lnTo>
                  <a:lnTo>
                    <a:pt x="1540307" y="1059551"/>
                  </a:lnTo>
                  <a:lnTo>
                    <a:pt x="1540199" y="1060047"/>
                  </a:lnTo>
                  <a:lnTo>
                    <a:pt x="1539654" y="1060639"/>
                  </a:lnTo>
                  <a:lnTo>
                    <a:pt x="1539533" y="1061068"/>
                  </a:lnTo>
                  <a:lnTo>
                    <a:pt x="1539527" y="1061232"/>
                  </a:lnTo>
                  <a:lnTo>
                    <a:pt x="1538617" y="1061371"/>
                  </a:lnTo>
                  <a:lnTo>
                    <a:pt x="1538352" y="1061027"/>
                  </a:lnTo>
                  <a:lnTo>
                    <a:pt x="1538020" y="1061129"/>
                  </a:lnTo>
                  <a:lnTo>
                    <a:pt x="1537601" y="1061307"/>
                  </a:lnTo>
                  <a:lnTo>
                    <a:pt x="1537247" y="1061519"/>
                  </a:lnTo>
                  <a:lnTo>
                    <a:pt x="1536599" y="1062625"/>
                  </a:lnTo>
                  <a:lnTo>
                    <a:pt x="1536408" y="1063207"/>
                  </a:lnTo>
                  <a:lnTo>
                    <a:pt x="1536340" y="1063365"/>
                  </a:lnTo>
                  <a:lnTo>
                    <a:pt x="1536251" y="1063546"/>
                  </a:lnTo>
                  <a:lnTo>
                    <a:pt x="1536104" y="1063691"/>
                  </a:lnTo>
                  <a:lnTo>
                    <a:pt x="1534813" y="1063028"/>
                  </a:lnTo>
                  <a:lnTo>
                    <a:pt x="1534464" y="1063253"/>
                  </a:lnTo>
                  <a:lnTo>
                    <a:pt x="1534233" y="1063350"/>
                  </a:lnTo>
                  <a:lnTo>
                    <a:pt x="1533767" y="1063582"/>
                  </a:lnTo>
                  <a:lnTo>
                    <a:pt x="1533688" y="1064234"/>
                  </a:lnTo>
                  <a:lnTo>
                    <a:pt x="1533594" y="1064534"/>
                  </a:lnTo>
                  <a:lnTo>
                    <a:pt x="1532341" y="1063717"/>
                  </a:lnTo>
                  <a:lnTo>
                    <a:pt x="1532490" y="1063041"/>
                  </a:lnTo>
                  <a:lnTo>
                    <a:pt x="1529850" y="1062792"/>
                  </a:lnTo>
                  <a:lnTo>
                    <a:pt x="1529179" y="1061832"/>
                  </a:lnTo>
                  <a:lnTo>
                    <a:pt x="1528793" y="1061606"/>
                  </a:lnTo>
                  <a:lnTo>
                    <a:pt x="1528256" y="1061502"/>
                  </a:lnTo>
                  <a:lnTo>
                    <a:pt x="1527889" y="1061356"/>
                  </a:lnTo>
                  <a:lnTo>
                    <a:pt x="1527667" y="1061272"/>
                  </a:lnTo>
                  <a:lnTo>
                    <a:pt x="1527477" y="1061312"/>
                  </a:lnTo>
                  <a:lnTo>
                    <a:pt x="1527287" y="1061725"/>
                  </a:lnTo>
                  <a:lnTo>
                    <a:pt x="1525678" y="1062294"/>
                  </a:lnTo>
                  <a:lnTo>
                    <a:pt x="1524453" y="1062031"/>
                  </a:lnTo>
                  <a:lnTo>
                    <a:pt x="1524507" y="1062200"/>
                  </a:lnTo>
                  <a:lnTo>
                    <a:pt x="1524209" y="1062475"/>
                  </a:lnTo>
                  <a:lnTo>
                    <a:pt x="1524839" y="1063453"/>
                  </a:lnTo>
                  <a:lnTo>
                    <a:pt x="1524702" y="1063943"/>
                  </a:lnTo>
                  <a:lnTo>
                    <a:pt x="1524532" y="1063999"/>
                  </a:lnTo>
                  <a:lnTo>
                    <a:pt x="1524730" y="1064330"/>
                  </a:lnTo>
                  <a:lnTo>
                    <a:pt x="1524639" y="1064480"/>
                  </a:lnTo>
                  <a:lnTo>
                    <a:pt x="1524305" y="1064477"/>
                  </a:lnTo>
                  <a:lnTo>
                    <a:pt x="1523225" y="1063696"/>
                  </a:lnTo>
                  <a:lnTo>
                    <a:pt x="1520893" y="1063708"/>
                  </a:lnTo>
                  <a:lnTo>
                    <a:pt x="1520754" y="1063761"/>
                  </a:lnTo>
                  <a:lnTo>
                    <a:pt x="1520434" y="1064628"/>
                  </a:lnTo>
                  <a:lnTo>
                    <a:pt x="1520687" y="1065169"/>
                  </a:lnTo>
                  <a:lnTo>
                    <a:pt x="1520413" y="1065491"/>
                  </a:lnTo>
                  <a:lnTo>
                    <a:pt x="1520603" y="1065506"/>
                  </a:lnTo>
                  <a:lnTo>
                    <a:pt x="1520243" y="1065761"/>
                  </a:lnTo>
                  <a:lnTo>
                    <a:pt x="1518284" y="1066597"/>
                  </a:lnTo>
                  <a:lnTo>
                    <a:pt x="1515370" y="1066170"/>
                  </a:lnTo>
                  <a:lnTo>
                    <a:pt x="1514911" y="1066403"/>
                  </a:lnTo>
                  <a:lnTo>
                    <a:pt x="1514627" y="1066935"/>
                  </a:lnTo>
                  <a:lnTo>
                    <a:pt x="1514265" y="1067447"/>
                  </a:lnTo>
                  <a:lnTo>
                    <a:pt x="1513884" y="1067879"/>
                  </a:lnTo>
                  <a:lnTo>
                    <a:pt x="1512930" y="1068125"/>
                  </a:lnTo>
                  <a:lnTo>
                    <a:pt x="1512255" y="1068355"/>
                  </a:lnTo>
                  <a:lnTo>
                    <a:pt x="1511771" y="1069240"/>
                  </a:lnTo>
                  <a:lnTo>
                    <a:pt x="1509321" y="1070776"/>
                  </a:lnTo>
                  <a:lnTo>
                    <a:pt x="1508430" y="1071567"/>
                  </a:lnTo>
                  <a:lnTo>
                    <a:pt x="1508284" y="1071676"/>
                  </a:lnTo>
                  <a:lnTo>
                    <a:pt x="1507646" y="1072104"/>
                  </a:lnTo>
                  <a:lnTo>
                    <a:pt x="1506698" y="1071798"/>
                  </a:lnTo>
                  <a:lnTo>
                    <a:pt x="1506150" y="1071465"/>
                  </a:lnTo>
                  <a:lnTo>
                    <a:pt x="1505040" y="1071010"/>
                  </a:lnTo>
                  <a:lnTo>
                    <a:pt x="1503975" y="1072329"/>
                  </a:lnTo>
                  <a:lnTo>
                    <a:pt x="1503475" y="1072703"/>
                  </a:lnTo>
                  <a:lnTo>
                    <a:pt x="1502896" y="1073076"/>
                  </a:lnTo>
                  <a:lnTo>
                    <a:pt x="1502454" y="1073251"/>
                  </a:lnTo>
                  <a:lnTo>
                    <a:pt x="1501939" y="1073348"/>
                  </a:lnTo>
                  <a:lnTo>
                    <a:pt x="1500579" y="1074153"/>
                  </a:lnTo>
                  <a:lnTo>
                    <a:pt x="1499959" y="1074587"/>
                  </a:lnTo>
                  <a:lnTo>
                    <a:pt x="1499641" y="1074828"/>
                  </a:lnTo>
                  <a:lnTo>
                    <a:pt x="1499257" y="1075119"/>
                  </a:lnTo>
                  <a:lnTo>
                    <a:pt x="1498351" y="1075495"/>
                  </a:lnTo>
                  <a:lnTo>
                    <a:pt x="1497421" y="1076405"/>
                  </a:lnTo>
                  <a:lnTo>
                    <a:pt x="1499156" y="1079129"/>
                  </a:lnTo>
                  <a:lnTo>
                    <a:pt x="1496315" y="1081112"/>
                  </a:lnTo>
                  <a:lnTo>
                    <a:pt x="1496766" y="1084090"/>
                  </a:lnTo>
                  <a:lnTo>
                    <a:pt x="1496500" y="1084414"/>
                  </a:lnTo>
                  <a:lnTo>
                    <a:pt x="1496094" y="1084533"/>
                  </a:lnTo>
                  <a:lnTo>
                    <a:pt x="1495854" y="1084748"/>
                  </a:lnTo>
                  <a:lnTo>
                    <a:pt x="1495765" y="1084908"/>
                  </a:lnTo>
                  <a:lnTo>
                    <a:pt x="1495599" y="1084972"/>
                  </a:lnTo>
                  <a:lnTo>
                    <a:pt x="1494949" y="1084837"/>
                  </a:lnTo>
                  <a:lnTo>
                    <a:pt x="1493966" y="1085845"/>
                  </a:lnTo>
                  <a:lnTo>
                    <a:pt x="1494405" y="1086185"/>
                  </a:lnTo>
                  <a:lnTo>
                    <a:pt x="1494504" y="1086738"/>
                  </a:lnTo>
                  <a:lnTo>
                    <a:pt x="1493095" y="1086818"/>
                  </a:lnTo>
                  <a:lnTo>
                    <a:pt x="1492548" y="1086638"/>
                  </a:lnTo>
                  <a:lnTo>
                    <a:pt x="1491924" y="1086252"/>
                  </a:lnTo>
                  <a:lnTo>
                    <a:pt x="1491424" y="1085960"/>
                  </a:lnTo>
                  <a:lnTo>
                    <a:pt x="1489677" y="1087397"/>
                  </a:lnTo>
                  <a:lnTo>
                    <a:pt x="1488961" y="1088485"/>
                  </a:lnTo>
                  <a:lnTo>
                    <a:pt x="1487332" y="1089658"/>
                  </a:lnTo>
                  <a:lnTo>
                    <a:pt x="1486455" y="1090939"/>
                  </a:lnTo>
                  <a:lnTo>
                    <a:pt x="1484738" y="1092272"/>
                  </a:lnTo>
                  <a:lnTo>
                    <a:pt x="1484757" y="1093405"/>
                  </a:lnTo>
                  <a:lnTo>
                    <a:pt x="1486400" y="1094880"/>
                  </a:lnTo>
                  <a:lnTo>
                    <a:pt x="1486553" y="1095027"/>
                  </a:lnTo>
                  <a:lnTo>
                    <a:pt x="1486722" y="1095134"/>
                  </a:lnTo>
                  <a:lnTo>
                    <a:pt x="1486511" y="1095255"/>
                  </a:lnTo>
                  <a:lnTo>
                    <a:pt x="1486331" y="1095304"/>
                  </a:lnTo>
                  <a:lnTo>
                    <a:pt x="1486195" y="1095327"/>
                  </a:lnTo>
                  <a:lnTo>
                    <a:pt x="1486102" y="1095455"/>
                  </a:lnTo>
                  <a:lnTo>
                    <a:pt x="1485951" y="1095782"/>
                  </a:lnTo>
                  <a:lnTo>
                    <a:pt x="1485076" y="1095539"/>
                  </a:lnTo>
                  <a:lnTo>
                    <a:pt x="1484284" y="1095514"/>
                  </a:lnTo>
                  <a:lnTo>
                    <a:pt x="1483805" y="1095453"/>
                  </a:lnTo>
                  <a:lnTo>
                    <a:pt x="1483601" y="1095471"/>
                  </a:lnTo>
                  <a:lnTo>
                    <a:pt x="1482078" y="1097025"/>
                  </a:lnTo>
                  <a:lnTo>
                    <a:pt x="1481618" y="1097852"/>
                  </a:lnTo>
                  <a:lnTo>
                    <a:pt x="1481301" y="1098107"/>
                  </a:lnTo>
                  <a:lnTo>
                    <a:pt x="1480370" y="1098400"/>
                  </a:lnTo>
                  <a:lnTo>
                    <a:pt x="1479518" y="1098556"/>
                  </a:lnTo>
                  <a:lnTo>
                    <a:pt x="1479173" y="1100428"/>
                  </a:lnTo>
                  <a:lnTo>
                    <a:pt x="1475555" y="1105071"/>
                  </a:lnTo>
                  <a:lnTo>
                    <a:pt x="1475334" y="1105977"/>
                  </a:lnTo>
                  <a:lnTo>
                    <a:pt x="1476272" y="1108790"/>
                  </a:lnTo>
                  <a:lnTo>
                    <a:pt x="1474675" y="1110178"/>
                  </a:lnTo>
                  <a:lnTo>
                    <a:pt x="1474118" y="1111109"/>
                  </a:lnTo>
                  <a:lnTo>
                    <a:pt x="1473911" y="1111330"/>
                  </a:lnTo>
                  <a:lnTo>
                    <a:pt x="1473558" y="1111560"/>
                  </a:lnTo>
                  <a:lnTo>
                    <a:pt x="1471983" y="1111515"/>
                  </a:lnTo>
                  <a:lnTo>
                    <a:pt x="1470211" y="1110554"/>
                  </a:lnTo>
                  <a:lnTo>
                    <a:pt x="1469648" y="1110531"/>
                  </a:lnTo>
                  <a:lnTo>
                    <a:pt x="1469624" y="1109602"/>
                  </a:lnTo>
                  <a:lnTo>
                    <a:pt x="1469698" y="1109334"/>
                  </a:lnTo>
                  <a:lnTo>
                    <a:pt x="1469727" y="1109119"/>
                  </a:lnTo>
                  <a:lnTo>
                    <a:pt x="1468978" y="1107979"/>
                  </a:lnTo>
                  <a:lnTo>
                    <a:pt x="1469691" y="1107215"/>
                  </a:lnTo>
                  <a:lnTo>
                    <a:pt x="1470327" y="1102362"/>
                  </a:lnTo>
                  <a:lnTo>
                    <a:pt x="1470061" y="1101097"/>
                  </a:lnTo>
                  <a:lnTo>
                    <a:pt x="1468874" y="1101277"/>
                  </a:lnTo>
                  <a:lnTo>
                    <a:pt x="1467799" y="1097347"/>
                  </a:lnTo>
                  <a:lnTo>
                    <a:pt x="1466871" y="1096295"/>
                  </a:lnTo>
                  <a:lnTo>
                    <a:pt x="1466866" y="1094543"/>
                  </a:lnTo>
                  <a:lnTo>
                    <a:pt x="1465992" y="1093302"/>
                  </a:lnTo>
                  <a:lnTo>
                    <a:pt x="1464476" y="1092309"/>
                  </a:lnTo>
                  <a:lnTo>
                    <a:pt x="1464834" y="1090808"/>
                  </a:lnTo>
                  <a:lnTo>
                    <a:pt x="1464233" y="1087667"/>
                  </a:lnTo>
                  <a:lnTo>
                    <a:pt x="1462753" y="1086697"/>
                  </a:lnTo>
                  <a:lnTo>
                    <a:pt x="1462677" y="1084702"/>
                  </a:lnTo>
                  <a:lnTo>
                    <a:pt x="1460796" y="1082772"/>
                  </a:lnTo>
                  <a:lnTo>
                    <a:pt x="1460987" y="1081476"/>
                  </a:lnTo>
                  <a:lnTo>
                    <a:pt x="1459904" y="1080802"/>
                  </a:lnTo>
                  <a:lnTo>
                    <a:pt x="1459017" y="1078241"/>
                  </a:lnTo>
                  <a:lnTo>
                    <a:pt x="1457455" y="1077057"/>
                  </a:lnTo>
                  <a:lnTo>
                    <a:pt x="1457077" y="1072617"/>
                  </a:lnTo>
                  <a:lnTo>
                    <a:pt x="1458047" y="1070754"/>
                  </a:lnTo>
                  <a:lnTo>
                    <a:pt x="1457926" y="1067328"/>
                  </a:lnTo>
                  <a:lnTo>
                    <a:pt x="1457527" y="1066858"/>
                  </a:lnTo>
                  <a:lnTo>
                    <a:pt x="1452517" y="1067293"/>
                  </a:lnTo>
                  <a:lnTo>
                    <a:pt x="1450925" y="1067191"/>
                  </a:lnTo>
                  <a:lnTo>
                    <a:pt x="1450162" y="1066306"/>
                  </a:lnTo>
                  <a:lnTo>
                    <a:pt x="1449442" y="1066462"/>
                  </a:lnTo>
                  <a:lnTo>
                    <a:pt x="1449337" y="1065648"/>
                  </a:lnTo>
                  <a:lnTo>
                    <a:pt x="1448727" y="1065955"/>
                  </a:lnTo>
                  <a:lnTo>
                    <a:pt x="1448464" y="1066122"/>
                  </a:lnTo>
                  <a:lnTo>
                    <a:pt x="1448322" y="1066160"/>
                  </a:lnTo>
                  <a:lnTo>
                    <a:pt x="1446284" y="1064576"/>
                  </a:lnTo>
                  <a:lnTo>
                    <a:pt x="1444403" y="1064675"/>
                  </a:lnTo>
                  <a:lnTo>
                    <a:pt x="1442737" y="1063614"/>
                  </a:lnTo>
                  <a:lnTo>
                    <a:pt x="1442161" y="1061472"/>
                  </a:lnTo>
                  <a:lnTo>
                    <a:pt x="1440648" y="1061369"/>
                  </a:lnTo>
                  <a:lnTo>
                    <a:pt x="1439431" y="1060001"/>
                  </a:lnTo>
                  <a:lnTo>
                    <a:pt x="1437894" y="1060190"/>
                  </a:lnTo>
                  <a:lnTo>
                    <a:pt x="1438014" y="1058919"/>
                  </a:lnTo>
                  <a:lnTo>
                    <a:pt x="1439791" y="1056420"/>
                  </a:lnTo>
                  <a:lnTo>
                    <a:pt x="1439725" y="1054275"/>
                  </a:lnTo>
                  <a:lnTo>
                    <a:pt x="1437263" y="1053463"/>
                  </a:lnTo>
                  <a:lnTo>
                    <a:pt x="1435987" y="1052293"/>
                  </a:lnTo>
                  <a:lnTo>
                    <a:pt x="1435828" y="1052268"/>
                  </a:lnTo>
                  <a:lnTo>
                    <a:pt x="1435514" y="1052119"/>
                  </a:lnTo>
                  <a:lnTo>
                    <a:pt x="1435247" y="1052183"/>
                  </a:lnTo>
                  <a:lnTo>
                    <a:pt x="1435060" y="1053720"/>
                  </a:lnTo>
                  <a:lnTo>
                    <a:pt x="1434038" y="1055480"/>
                  </a:lnTo>
                  <a:lnTo>
                    <a:pt x="1431186" y="1057129"/>
                  </a:lnTo>
                  <a:lnTo>
                    <a:pt x="1430759" y="1058141"/>
                  </a:lnTo>
                  <a:lnTo>
                    <a:pt x="1430165" y="1058223"/>
                  </a:lnTo>
                  <a:lnTo>
                    <a:pt x="1429914" y="1058435"/>
                  </a:lnTo>
                  <a:lnTo>
                    <a:pt x="1429710" y="1058735"/>
                  </a:lnTo>
                  <a:lnTo>
                    <a:pt x="1429207" y="1058798"/>
                  </a:lnTo>
                  <a:lnTo>
                    <a:pt x="1428566" y="1058847"/>
                  </a:lnTo>
                  <a:lnTo>
                    <a:pt x="1428274" y="1058884"/>
                  </a:lnTo>
                  <a:lnTo>
                    <a:pt x="1427599" y="1059315"/>
                  </a:lnTo>
                  <a:lnTo>
                    <a:pt x="1427339" y="1059465"/>
                  </a:lnTo>
                  <a:lnTo>
                    <a:pt x="1427015" y="1059603"/>
                  </a:lnTo>
                  <a:lnTo>
                    <a:pt x="1426298" y="1059298"/>
                  </a:lnTo>
                  <a:lnTo>
                    <a:pt x="1425894" y="1059323"/>
                  </a:lnTo>
                  <a:lnTo>
                    <a:pt x="1425684" y="1059388"/>
                  </a:lnTo>
                  <a:lnTo>
                    <a:pt x="1425384" y="1059514"/>
                  </a:lnTo>
                  <a:lnTo>
                    <a:pt x="1424062" y="1061070"/>
                  </a:lnTo>
                  <a:lnTo>
                    <a:pt x="1423111" y="1061950"/>
                  </a:lnTo>
                  <a:lnTo>
                    <a:pt x="1422949" y="1062074"/>
                  </a:lnTo>
                  <a:lnTo>
                    <a:pt x="1422661" y="1062252"/>
                  </a:lnTo>
                  <a:lnTo>
                    <a:pt x="1421756" y="1062390"/>
                  </a:lnTo>
                  <a:lnTo>
                    <a:pt x="1421519" y="1062456"/>
                  </a:lnTo>
                  <a:lnTo>
                    <a:pt x="1421298" y="1062562"/>
                  </a:lnTo>
                  <a:lnTo>
                    <a:pt x="1420769" y="1064497"/>
                  </a:lnTo>
                  <a:lnTo>
                    <a:pt x="1418311" y="1068121"/>
                  </a:lnTo>
                  <a:lnTo>
                    <a:pt x="1419240" y="1069259"/>
                  </a:lnTo>
                  <a:lnTo>
                    <a:pt x="1420778" y="1069406"/>
                  </a:lnTo>
                  <a:lnTo>
                    <a:pt x="1421660" y="1072313"/>
                  </a:lnTo>
                  <a:lnTo>
                    <a:pt x="1422841" y="1072762"/>
                  </a:lnTo>
                  <a:lnTo>
                    <a:pt x="1422581" y="1074343"/>
                  </a:lnTo>
                  <a:lnTo>
                    <a:pt x="1423322" y="1075191"/>
                  </a:lnTo>
                  <a:lnTo>
                    <a:pt x="1425652" y="1075291"/>
                  </a:lnTo>
                  <a:lnTo>
                    <a:pt x="1427006" y="1076311"/>
                  </a:lnTo>
                  <a:lnTo>
                    <a:pt x="1427744" y="1077774"/>
                  </a:lnTo>
                  <a:lnTo>
                    <a:pt x="1427304" y="1080109"/>
                  </a:lnTo>
                  <a:lnTo>
                    <a:pt x="1427646" y="1080509"/>
                  </a:lnTo>
                  <a:lnTo>
                    <a:pt x="1427128" y="1083493"/>
                  </a:lnTo>
                  <a:lnTo>
                    <a:pt x="1425464" y="1086374"/>
                  </a:lnTo>
                  <a:lnTo>
                    <a:pt x="1424254" y="1087388"/>
                  </a:lnTo>
                  <a:lnTo>
                    <a:pt x="1423876" y="1088162"/>
                  </a:lnTo>
                  <a:lnTo>
                    <a:pt x="1424110" y="1088653"/>
                  </a:lnTo>
                  <a:lnTo>
                    <a:pt x="1424180" y="1088885"/>
                  </a:lnTo>
                  <a:lnTo>
                    <a:pt x="1424246" y="1089138"/>
                  </a:lnTo>
                  <a:lnTo>
                    <a:pt x="1423853" y="1090652"/>
                  </a:lnTo>
                  <a:lnTo>
                    <a:pt x="1424923" y="1092221"/>
                  </a:lnTo>
                  <a:lnTo>
                    <a:pt x="1424434" y="1094259"/>
                  </a:lnTo>
                  <a:lnTo>
                    <a:pt x="1423824" y="1094948"/>
                  </a:lnTo>
                  <a:lnTo>
                    <a:pt x="1424484" y="1096473"/>
                  </a:lnTo>
                  <a:lnTo>
                    <a:pt x="1423958" y="1097693"/>
                  </a:lnTo>
                  <a:lnTo>
                    <a:pt x="1424019" y="1098178"/>
                  </a:lnTo>
                  <a:lnTo>
                    <a:pt x="1424004" y="1098325"/>
                  </a:lnTo>
                  <a:lnTo>
                    <a:pt x="1423120" y="1102206"/>
                  </a:lnTo>
                  <a:lnTo>
                    <a:pt x="1421887" y="1103362"/>
                  </a:lnTo>
                  <a:lnTo>
                    <a:pt x="1421883" y="1104644"/>
                  </a:lnTo>
                  <a:lnTo>
                    <a:pt x="1423401" y="1105693"/>
                  </a:lnTo>
                  <a:lnTo>
                    <a:pt x="1423069" y="1107718"/>
                  </a:lnTo>
                  <a:lnTo>
                    <a:pt x="1423528" y="1108916"/>
                  </a:lnTo>
                  <a:lnTo>
                    <a:pt x="1422282" y="1110410"/>
                  </a:lnTo>
                  <a:lnTo>
                    <a:pt x="1423199" y="1112835"/>
                  </a:lnTo>
                  <a:lnTo>
                    <a:pt x="1423087" y="1115394"/>
                  </a:lnTo>
                  <a:lnTo>
                    <a:pt x="1426192" y="1119117"/>
                  </a:lnTo>
                  <a:lnTo>
                    <a:pt x="1429794" y="1120789"/>
                  </a:lnTo>
                  <a:lnTo>
                    <a:pt x="1429442" y="1121529"/>
                  </a:lnTo>
                  <a:lnTo>
                    <a:pt x="1429939" y="1122331"/>
                  </a:lnTo>
                  <a:lnTo>
                    <a:pt x="1429975" y="1122678"/>
                  </a:lnTo>
                  <a:lnTo>
                    <a:pt x="1429764" y="1122942"/>
                  </a:lnTo>
                  <a:lnTo>
                    <a:pt x="1429640" y="1123119"/>
                  </a:lnTo>
                  <a:lnTo>
                    <a:pt x="1428927" y="1122742"/>
                  </a:lnTo>
                  <a:lnTo>
                    <a:pt x="1427833" y="1122705"/>
                  </a:lnTo>
                  <a:lnTo>
                    <a:pt x="1427219" y="1122872"/>
                  </a:lnTo>
                  <a:lnTo>
                    <a:pt x="1426692" y="1122790"/>
                  </a:lnTo>
                  <a:lnTo>
                    <a:pt x="1426286" y="1122736"/>
                  </a:lnTo>
                  <a:lnTo>
                    <a:pt x="1426264" y="1122875"/>
                  </a:lnTo>
                  <a:lnTo>
                    <a:pt x="1426629" y="1124631"/>
                  </a:lnTo>
                  <a:lnTo>
                    <a:pt x="1429032" y="1127556"/>
                  </a:lnTo>
                  <a:lnTo>
                    <a:pt x="1428940" y="1130554"/>
                  </a:lnTo>
                  <a:lnTo>
                    <a:pt x="1427307" y="1131866"/>
                  </a:lnTo>
                  <a:lnTo>
                    <a:pt x="1426949" y="1133438"/>
                  </a:lnTo>
                  <a:lnTo>
                    <a:pt x="1427112" y="1134562"/>
                  </a:lnTo>
                  <a:lnTo>
                    <a:pt x="1427264" y="1134710"/>
                  </a:lnTo>
                  <a:lnTo>
                    <a:pt x="1427049" y="1135237"/>
                  </a:lnTo>
                  <a:lnTo>
                    <a:pt x="1426724" y="1135268"/>
                  </a:lnTo>
                  <a:lnTo>
                    <a:pt x="1426476" y="1135171"/>
                  </a:lnTo>
                  <a:lnTo>
                    <a:pt x="1426103" y="1135555"/>
                  </a:lnTo>
                  <a:lnTo>
                    <a:pt x="1425763" y="1135796"/>
                  </a:lnTo>
                  <a:lnTo>
                    <a:pt x="1425443" y="1136019"/>
                  </a:lnTo>
                  <a:lnTo>
                    <a:pt x="1423747" y="1136466"/>
                  </a:lnTo>
                  <a:lnTo>
                    <a:pt x="1423376" y="1136433"/>
                  </a:lnTo>
                  <a:lnTo>
                    <a:pt x="1422946" y="1136438"/>
                  </a:lnTo>
                  <a:lnTo>
                    <a:pt x="1422918" y="1137257"/>
                  </a:lnTo>
                  <a:lnTo>
                    <a:pt x="1424273" y="1138222"/>
                  </a:lnTo>
                  <a:lnTo>
                    <a:pt x="1423465" y="1139579"/>
                  </a:lnTo>
                  <a:lnTo>
                    <a:pt x="1424301" y="1141988"/>
                  </a:lnTo>
                  <a:lnTo>
                    <a:pt x="1424210" y="1142395"/>
                  </a:lnTo>
                  <a:lnTo>
                    <a:pt x="1424101" y="1142722"/>
                  </a:lnTo>
                  <a:lnTo>
                    <a:pt x="1423995" y="1142972"/>
                  </a:lnTo>
                  <a:lnTo>
                    <a:pt x="1423227" y="1142574"/>
                  </a:lnTo>
                  <a:lnTo>
                    <a:pt x="1420404" y="1143471"/>
                  </a:lnTo>
                  <a:lnTo>
                    <a:pt x="1419237" y="1143277"/>
                  </a:lnTo>
                  <a:lnTo>
                    <a:pt x="1418881" y="1143382"/>
                  </a:lnTo>
                  <a:lnTo>
                    <a:pt x="1418742" y="1143476"/>
                  </a:lnTo>
                  <a:lnTo>
                    <a:pt x="1418475" y="1143837"/>
                  </a:lnTo>
                  <a:lnTo>
                    <a:pt x="1418449" y="1144031"/>
                  </a:lnTo>
                  <a:lnTo>
                    <a:pt x="1418423" y="1144225"/>
                  </a:lnTo>
                  <a:lnTo>
                    <a:pt x="1418087" y="1144332"/>
                  </a:lnTo>
                  <a:lnTo>
                    <a:pt x="1417793" y="1144323"/>
                  </a:lnTo>
                  <a:lnTo>
                    <a:pt x="1417439" y="1144390"/>
                  </a:lnTo>
                  <a:lnTo>
                    <a:pt x="1416662" y="1144775"/>
                  </a:lnTo>
                  <a:lnTo>
                    <a:pt x="1416571" y="1146371"/>
                  </a:lnTo>
                  <a:lnTo>
                    <a:pt x="1416342" y="1146793"/>
                  </a:lnTo>
                  <a:lnTo>
                    <a:pt x="1416141" y="1146923"/>
                  </a:lnTo>
                  <a:lnTo>
                    <a:pt x="1415924" y="1146975"/>
                  </a:lnTo>
                  <a:lnTo>
                    <a:pt x="1412968" y="1145682"/>
                  </a:lnTo>
                  <a:lnTo>
                    <a:pt x="1411148" y="1145629"/>
                  </a:lnTo>
                  <a:lnTo>
                    <a:pt x="1408983" y="1146032"/>
                  </a:lnTo>
                  <a:lnTo>
                    <a:pt x="1405269" y="1145581"/>
                  </a:lnTo>
                  <a:lnTo>
                    <a:pt x="1403460" y="1144858"/>
                  </a:lnTo>
                  <a:lnTo>
                    <a:pt x="1401414" y="1144888"/>
                  </a:lnTo>
                  <a:lnTo>
                    <a:pt x="1400017" y="1143952"/>
                  </a:lnTo>
                  <a:lnTo>
                    <a:pt x="1399806" y="1143900"/>
                  </a:lnTo>
                  <a:lnTo>
                    <a:pt x="1399545" y="1144165"/>
                  </a:lnTo>
                  <a:lnTo>
                    <a:pt x="1399314" y="1144723"/>
                  </a:lnTo>
                  <a:lnTo>
                    <a:pt x="1399073" y="1144949"/>
                  </a:lnTo>
                  <a:lnTo>
                    <a:pt x="1398855" y="1145040"/>
                  </a:lnTo>
                  <a:lnTo>
                    <a:pt x="1396032" y="1145367"/>
                  </a:lnTo>
                  <a:lnTo>
                    <a:pt x="1394593" y="1144355"/>
                  </a:lnTo>
                  <a:lnTo>
                    <a:pt x="1393078" y="1141820"/>
                  </a:lnTo>
                  <a:lnTo>
                    <a:pt x="1392797" y="1140701"/>
                  </a:lnTo>
                  <a:lnTo>
                    <a:pt x="1393175" y="1139794"/>
                  </a:lnTo>
                  <a:lnTo>
                    <a:pt x="1393155" y="1139150"/>
                  </a:lnTo>
                  <a:lnTo>
                    <a:pt x="1392999" y="1139088"/>
                  </a:lnTo>
                  <a:lnTo>
                    <a:pt x="1392743" y="1139121"/>
                  </a:lnTo>
                  <a:lnTo>
                    <a:pt x="1392406" y="1139248"/>
                  </a:lnTo>
                  <a:lnTo>
                    <a:pt x="1392172" y="1139434"/>
                  </a:lnTo>
                  <a:lnTo>
                    <a:pt x="1391948" y="1139510"/>
                  </a:lnTo>
                  <a:lnTo>
                    <a:pt x="1391492" y="1139675"/>
                  </a:lnTo>
                  <a:lnTo>
                    <a:pt x="1391341" y="1139728"/>
                  </a:lnTo>
                  <a:lnTo>
                    <a:pt x="1391075" y="1139820"/>
                  </a:lnTo>
                  <a:lnTo>
                    <a:pt x="1390617" y="1140101"/>
                  </a:lnTo>
                  <a:lnTo>
                    <a:pt x="1389882" y="1140434"/>
                  </a:lnTo>
                  <a:lnTo>
                    <a:pt x="1389407" y="1140579"/>
                  </a:lnTo>
                  <a:lnTo>
                    <a:pt x="1389131" y="1140630"/>
                  </a:lnTo>
                  <a:lnTo>
                    <a:pt x="1388776" y="1140739"/>
                  </a:lnTo>
                  <a:lnTo>
                    <a:pt x="1388441" y="1140808"/>
                  </a:lnTo>
                  <a:lnTo>
                    <a:pt x="1388241" y="1140939"/>
                  </a:lnTo>
                  <a:lnTo>
                    <a:pt x="1387813" y="1142995"/>
                  </a:lnTo>
                  <a:lnTo>
                    <a:pt x="1387593" y="1143165"/>
                  </a:lnTo>
                  <a:lnTo>
                    <a:pt x="1387276" y="1143293"/>
                  </a:lnTo>
                  <a:lnTo>
                    <a:pt x="1386432" y="1143407"/>
                  </a:lnTo>
                  <a:lnTo>
                    <a:pt x="1383437" y="1142213"/>
                  </a:lnTo>
                  <a:lnTo>
                    <a:pt x="1382274" y="1141147"/>
                  </a:lnTo>
                  <a:lnTo>
                    <a:pt x="1379259" y="1141473"/>
                  </a:lnTo>
                  <a:lnTo>
                    <a:pt x="1376048" y="1140827"/>
                  </a:lnTo>
                  <a:lnTo>
                    <a:pt x="1373453" y="1141102"/>
                  </a:lnTo>
                  <a:lnTo>
                    <a:pt x="1372696" y="1140755"/>
                  </a:lnTo>
                  <a:lnTo>
                    <a:pt x="1372419" y="1140808"/>
                  </a:lnTo>
                  <a:lnTo>
                    <a:pt x="1372123" y="1140861"/>
                  </a:lnTo>
                  <a:lnTo>
                    <a:pt x="1371864" y="1141011"/>
                  </a:lnTo>
                  <a:lnTo>
                    <a:pt x="1371603" y="1141240"/>
                  </a:lnTo>
                  <a:lnTo>
                    <a:pt x="1371384" y="1141372"/>
                  </a:lnTo>
                  <a:lnTo>
                    <a:pt x="1370928" y="1141558"/>
                  </a:lnTo>
                  <a:lnTo>
                    <a:pt x="1369140" y="1141582"/>
                  </a:lnTo>
                  <a:lnTo>
                    <a:pt x="1368191" y="1141836"/>
                  </a:lnTo>
                  <a:lnTo>
                    <a:pt x="1367660" y="1141904"/>
                  </a:lnTo>
                  <a:lnTo>
                    <a:pt x="1367325" y="1141975"/>
                  </a:lnTo>
                  <a:lnTo>
                    <a:pt x="1366852" y="1142082"/>
                  </a:lnTo>
                  <a:lnTo>
                    <a:pt x="1366359" y="1142189"/>
                  </a:lnTo>
                  <a:lnTo>
                    <a:pt x="1366081" y="1142320"/>
                  </a:lnTo>
                  <a:lnTo>
                    <a:pt x="1365803" y="1142489"/>
                  </a:lnTo>
                  <a:lnTo>
                    <a:pt x="1365645" y="1142564"/>
                  </a:lnTo>
                  <a:lnTo>
                    <a:pt x="1365388" y="1142636"/>
                  </a:lnTo>
                  <a:lnTo>
                    <a:pt x="1365209" y="1142769"/>
                  </a:lnTo>
                  <a:lnTo>
                    <a:pt x="1365069" y="1143721"/>
                  </a:lnTo>
                  <a:lnTo>
                    <a:pt x="1364743" y="1144279"/>
                  </a:lnTo>
                  <a:lnTo>
                    <a:pt x="1364385" y="1144544"/>
                  </a:lnTo>
                  <a:lnTo>
                    <a:pt x="1363136" y="1144457"/>
                  </a:lnTo>
                  <a:lnTo>
                    <a:pt x="1361145" y="1141836"/>
                  </a:lnTo>
                  <a:lnTo>
                    <a:pt x="1361088" y="1139183"/>
                  </a:lnTo>
                  <a:lnTo>
                    <a:pt x="1361953" y="1138091"/>
                  </a:lnTo>
                  <a:lnTo>
                    <a:pt x="1360813" y="1136600"/>
                  </a:lnTo>
                  <a:lnTo>
                    <a:pt x="1361114" y="1134538"/>
                  </a:lnTo>
                  <a:lnTo>
                    <a:pt x="1359730" y="1132611"/>
                  </a:lnTo>
                  <a:lnTo>
                    <a:pt x="1358007" y="1131788"/>
                  </a:lnTo>
                  <a:lnTo>
                    <a:pt x="1357063" y="1131141"/>
                  </a:lnTo>
                  <a:lnTo>
                    <a:pt x="1356517" y="1130992"/>
                  </a:lnTo>
                  <a:lnTo>
                    <a:pt x="1356207" y="1130849"/>
                  </a:lnTo>
                  <a:lnTo>
                    <a:pt x="1356045" y="1130201"/>
                  </a:lnTo>
                  <a:lnTo>
                    <a:pt x="1356483" y="1129897"/>
                  </a:lnTo>
                  <a:lnTo>
                    <a:pt x="1356856" y="1129847"/>
                  </a:lnTo>
                  <a:lnTo>
                    <a:pt x="1357424" y="1129802"/>
                  </a:lnTo>
                  <a:lnTo>
                    <a:pt x="1357701" y="1129671"/>
                  </a:lnTo>
                  <a:lnTo>
                    <a:pt x="1357843" y="1129420"/>
                  </a:lnTo>
                  <a:lnTo>
                    <a:pt x="1357868" y="1129225"/>
                  </a:lnTo>
                  <a:lnTo>
                    <a:pt x="1358074" y="1128780"/>
                  </a:lnTo>
                  <a:lnTo>
                    <a:pt x="1359006" y="1127336"/>
                  </a:lnTo>
                  <a:lnTo>
                    <a:pt x="1358218" y="1124853"/>
                  </a:lnTo>
                  <a:lnTo>
                    <a:pt x="1358844" y="1123146"/>
                  </a:lnTo>
                  <a:lnTo>
                    <a:pt x="1358095" y="1122443"/>
                  </a:lnTo>
                  <a:lnTo>
                    <a:pt x="1356811" y="1122883"/>
                  </a:lnTo>
                  <a:lnTo>
                    <a:pt x="1356122" y="1122105"/>
                  </a:lnTo>
                  <a:lnTo>
                    <a:pt x="1353525" y="1121366"/>
                  </a:lnTo>
                  <a:lnTo>
                    <a:pt x="1352546" y="1120212"/>
                  </a:lnTo>
                  <a:lnTo>
                    <a:pt x="1352192" y="1118326"/>
                  </a:lnTo>
                  <a:lnTo>
                    <a:pt x="1352535" y="1117019"/>
                  </a:lnTo>
                  <a:lnTo>
                    <a:pt x="1351996" y="1115501"/>
                  </a:lnTo>
                  <a:lnTo>
                    <a:pt x="1349547" y="1113792"/>
                  </a:lnTo>
                  <a:lnTo>
                    <a:pt x="1349216" y="1113570"/>
                  </a:lnTo>
                  <a:lnTo>
                    <a:pt x="1348921" y="1113349"/>
                  </a:lnTo>
                  <a:lnTo>
                    <a:pt x="1348988" y="1113154"/>
                  </a:lnTo>
                  <a:lnTo>
                    <a:pt x="1348557" y="1112049"/>
                  </a:lnTo>
                  <a:lnTo>
                    <a:pt x="1348653" y="1110207"/>
                  </a:lnTo>
                  <a:lnTo>
                    <a:pt x="1347067" y="1107668"/>
                  </a:lnTo>
                  <a:lnTo>
                    <a:pt x="1347692" y="1104085"/>
                  </a:lnTo>
                  <a:lnTo>
                    <a:pt x="1349343" y="1101560"/>
                  </a:lnTo>
                  <a:lnTo>
                    <a:pt x="1349760" y="1101469"/>
                  </a:lnTo>
                  <a:lnTo>
                    <a:pt x="1350157" y="1101416"/>
                  </a:lnTo>
                  <a:lnTo>
                    <a:pt x="1351953" y="1101507"/>
                  </a:lnTo>
                  <a:lnTo>
                    <a:pt x="1352785" y="1101365"/>
                  </a:lnTo>
                  <a:lnTo>
                    <a:pt x="1353876" y="1102034"/>
                  </a:lnTo>
                  <a:lnTo>
                    <a:pt x="1354584" y="1104917"/>
                  </a:lnTo>
                  <a:lnTo>
                    <a:pt x="1356118" y="1105931"/>
                  </a:lnTo>
                  <a:lnTo>
                    <a:pt x="1356853" y="1105613"/>
                  </a:lnTo>
                  <a:lnTo>
                    <a:pt x="1357212" y="1105347"/>
                  </a:lnTo>
                  <a:lnTo>
                    <a:pt x="1357495" y="1105019"/>
                  </a:lnTo>
                  <a:lnTo>
                    <a:pt x="1359257" y="1099992"/>
                  </a:lnTo>
                  <a:lnTo>
                    <a:pt x="1360023" y="1099204"/>
                  </a:lnTo>
                  <a:lnTo>
                    <a:pt x="1360564" y="1096470"/>
                  </a:lnTo>
                  <a:lnTo>
                    <a:pt x="1359522" y="1095769"/>
                  </a:lnTo>
                  <a:lnTo>
                    <a:pt x="1357132" y="1093131"/>
                  </a:lnTo>
                  <a:lnTo>
                    <a:pt x="1356072" y="1092589"/>
                  </a:lnTo>
                  <a:lnTo>
                    <a:pt x="1355989" y="1091485"/>
                  </a:lnTo>
                  <a:lnTo>
                    <a:pt x="1356184" y="1091469"/>
                  </a:lnTo>
                  <a:lnTo>
                    <a:pt x="1356477" y="1091420"/>
                  </a:lnTo>
                  <a:lnTo>
                    <a:pt x="1357170" y="1091173"/>
                  </a:lnTo>
                  <a:lnTo>
                    <a:pt x="1357524" y="1091001"/>
                  </a:lnTo>
                  <a:lnTo>
                    <a:pt x="1357825" y="1090801"/>
                  </a:lnTo>
                  <a:lnTo>
                    <a:pt x="1357997" y="1090742"/>
                  </a:lnTo>
                  <a:lnTo>
                    <a:pt x="1358392" y="1090503"/>
                  </a:lnTo>
                  <a:lnTo>
                    <a:pt x="1358380" y="1090299"/>
                  </a:lnTo>
                  <a:lnTo>
                    <a:pt x="1358022" y="1089958"/>
                  </a:lnTo>
                  <a:lnTo>
                    <a:pt x="1358600" y="1088847"/>
                  </a:lnTo>
                  <a:lnTo>
                    <a:pt x="1358239" y="1086245"/>
                  </a:lnTo>
                  <a:lnTo>
                    <a:pt x="1357435" y="1084812"/>
                  </a:lnTo>
                  <a:lnTo>
                    <a:pt x="1355178" y="1084543"/>
                  </a:lnTo>
                  <a:lnTo>
                    <a:pt x="1354136" y="1083338"/>
                  </a:lnTo>
                  <a:lnTo>
                    <a:pt x="1354295" y="1083342"/>
                  </a:lnTo>
                  <a:lnTo>
                    <a:pt x="1354592" y="1083269"/>
                  </a:lnTo>
                  <a:lnTo>
                    <a:pt x="1354889" y="1083256"/>
                  </a:lnTo>
                  <a:lnTo>
                    <a:pt x="1355900" y="1083158"/>
                  </a:lnTo>
                  <a:lnTo>
                    <a:pt x="1356557" y="1082956"/>
                  </a:lnTo>
                  <a:lnTo>
                    <a:pt x="1356897" y="1082747"/>
                  </a:lnTo>
                  <a:lnTo>
                    <a:pt x="1357242" y="1082320"/>
                  </a:lnTo>
                  <a:lnTo>
                    <a:pt x="1357159" y="1081974"/>
                  </a:lnTo>
                  <a:lnTo>
                    <a:pt x="1357808" y="1081263"/>
                  </a:lnTo>
                  <a:lnTo>
                    <a:pt x="1356202" y="1078278"/>
                  </a:lnTo>
                  <a:lnTo>
                    <a:pt x="1354931" y="1077613"/>
                  </a:lnTo>
                  <a:lnTo>
                    <a:pt x="1354083" y="1077458"/>
                  </a:lnTo>
                  <a:lnTo>
                    <a:pt x="1353684" y="1077568"/>
                  </a:lnTo>
                  <a:lnTo>
                    <a:pt x="1353265" y="1077679"/>
                  </a:lnTo>
                  <a:lnTo>
                    <a:pt x="1352357" y="1078471"/>
                  </a:lnTo>
                  <a:lnTo>
                    <a:pt x="1352851" y="1080414"/>
                  </a:lnTo>
                  <a:lnTo>
                    <a:pt x="1352368" y="1081747"/>
                  </a:lnTo>
                  <a:lnTo>
                    <a:pt x="1351817" y="1082466"/>
                  </a:lnTo>
                  <a:lnTo>
                    <a:pt x="1351536" y="1082619"/>
                  </a:lnTo>
                  <a:lnTo>
                    <a:pt x="1351157" y="1082770"/>
                  </a:lnTo>
                  <a:lnTo>
                    <a:pt x="1350837" y="1082843"/>
                  </a:lnTo>
                  <a:lnTo>
                    <a:pt x="1347785" y="1082791"/>
                  </a:lnTo>
                  <a:lnTo>
                    <a:pt x="1346150" y="1082289"/>
                  </a:lnTo>
                  <a:lnTo>
                    <a:pt x="1346066" y="1081538"/>
                  </a:lnTo>
                  <a:lnTo>
                    <a:pt x="1347667" y="1080758"/>
                  </a:lnTo>
                  <a:lnTo>
                    <a:pt x="1348625" y="1079492"/>
                  </a:lnTo>
                  <a:lnTo>
                    <a:pt x="1348318" y="1078006"/>
                  </a:lnTo>
                  <a:lnTo>
                    <a:pt x="1346869" y="1077073"/>
                  </a:lnTo>
                  <a:lnTo>
                    <a:pt x="1344939" y="1076426"/>
                  </a:lnTo>
                  <a:lnTo>
                    <a:pt x="1344415" y="1074876"/>
                  </a:lnTo>
                  <a:lnTo>
                    <a:pt x="1345350" y="1072641"/>
                  </a:lnTo>
                  <a:lnTo>
                    <a:pt x="1345489" y="1070648"/>
                  </a:lnTo>
                  <a:lnTo>
                    <a:pt x="1344378" y="1069619"/>
                  </a:lnTo>
                  <a:lnTo>
                    <a:pt x="1340823" y="1068281"/>
                  </a:lnTo>
                  <a:lnTo>
                    <a:pt x="1339976" y="1067037"/>
                  </a:lnTo>
                  <a:lnTo>
                    <a:pt x="1337235" y="1065592"/>
                  </a:lnTo>
                  <a:lnTo>
                    <a:pt x="1336828" y="1064021"/>
                  </a:lnTo>
                  <a:lnTo>
                    <a:pt x="1340161" y="1062391"/>
                  </a:lnTo>
                  <a:lnTo>
                    <a:pt x="1341707" y="1061237"/>
                  </a:lnTo>
                  <a:lnTo>
                    <a:pt x="1342509" y="1059709"/>
                  </a:lnTo>
                  <a:lnTo>
                    <a:pt x="1341124" y="1058531"/>
                  </a:lnTo>
                  <a:lnTo>
                    <a:pt x="1339714" y="1056658"/>
                  </a:lnTo>
                  <a:lnTo>
                    <a:pt x="1339259" y="1054489"/>
                  </a:lnTo>
                  <a:lnTo>
                    <a:pt x="1340233" y="1052190"/>
                  </a:lnTo>
                  <a:lnTo>
                    <a:pt x="1338520" y="1049416"/>
                  </a:lnTo>
                  <a:lnTo>
                    <a:pt x="1335768" y="1046937"/>
                  </a:lnTo>
                  <a:lnTo>
                    <a:pt x="1334843" y="1045390"/>
                  </a:lnTo>
                  <a:lnTo>
                    <a:pt x="1330592" y="1041268"/>
                  </a:lnTo>
                  <a:lnTo>
                    <a:pt x="1329008" y="1038106"/>
                  </a:lnTo>
                  <a:lnTo>
                    <a:pt x="1327715" y="1036518"/>
                  </a:lnTo>
                  <a:lnTo>
                    <a:pt x="1325644" y="1034761"/>
                  </a:lnTo>
                  <a:lnTo>
                    <a:pt x="1325302" y="1033623"/>
                  </a:lnTo>
                  <a:lnTo>
                    <a:pt x="1325897" y="1032375"/>
                  </a:lnTo>
                  <a:lnTo>
                    <a:pt x="1325340" y="1031830"/>
                  </a:lnTo>
                  <a:lnTo>
                    <a:pt x="1324802" y="1031768"/>
                  </a:lnTo>
                  <a:lnTo>
                    <a:pt x="1324503" y="1031866"/>
                  </a:lnTo>
                  <a:lnTo>
                    <a:pt x="1320919" y="1033693"/>
                  </a:lnTo>
                  <a:lnTo>
                    <a:pt x="1320140" y="1034272"/>
                  </a:lnTo>
                  <a:lnTo>
                    <a:pt x="1319831" y="1034523"/>
                  </a:lnTo>
                  <a:lnTo>
                    <a:pt x="1318566" y="1034962"/>
                  </a:lnTo>
                  <a:lnTo>
                    <a:pt x="1317275" y="1034993"/>
                  </a:lnTo>
                  <a:lnTo>
                    <a:pt x="1315793" y="1034347"/>
                  </a:lnTo>
                  <a:lnTo>
                    <a:pt x="1313654" y="1034118"/>
                  </a:lnTo>
                  <a:lnTo>
                    <a:pt x="1312975" y="1033194"/>
                  </a:lnTo>
                  <a:lnTo>
                    <a:pt x="1310176" y="1032873"/>
                  </a:lnTo>
                  <a:lnTo>
                    <a:pt x="1309798" y="1032615"/>
                  </a:lnTo>
                  <a:lnTo>
                    <a:pt x="1309079" y="1032993"/>
                  </a:lnTo>
                  <a:lnTo>
                    <a:pt x="1308735" y="1033856"/>
                  </a:lnTo>
                  <a:lnTo>
                    <a:pt x="1308320" y="1034217"/>
                  </a:lnTo>
                  <a:lnTo>
                    <a:pt x="1308105" y="1034282"/>
                  </a:lnTo>
                  <a:lnTo>
                    <a:pt x="1306979" y="1033669"/>
                  </a:lnTo>
                  <a:lnTo>
                    <a:pt x="1305872" y="1033723"/>
                  </a:lnTo>
                  <a:lnTo>
                    <a:pt x="1304875" y="1033280"/>
                  </a:lnTo>
                  <a:lnTo>
                    <a:pt x="1304422" y="1033422"/>
                  </a:lnTo>
                  <a:lnTo>
                    <a:pt x="1304076" y="1033596"/>
                  </a:lnTo>
                  <a:lnTo>
                    <a:pt x="1303905" y="1033781"/>
                  </a:lnTo>
                  <a:lnTo>
                    <a:pt x="1303852" y="1034061"/>
                  </a:lnTo>
                  <a:lnTo>
                    <a:pt x="1303638" y="1034427"/>
                  </a:lnTo>
                  <a:lnTo>
                    <a:pt x="1302767" y="1034734"/>
                  </a:lnTo>
                  <a:lnTo>
                    <a:pt x="1302595" y="1034790"/>
                  </a:lnTo>
                  <a:lnTo>
                    <a:pt x="1302800" y="1036112"/>
                  </a:lnTo>
                  <a:lnTo>
                    <a:pt x="1302167" y="1037362"/>
                  </a:lnTo>
                  <a:lnTo>
                    <a:pt x="1299858" y="1039003"/>
                  </a:lnTo>
                  <a:lnTo>
                    <a:pt x="1299544" y="1040434"/>
                  </a:lnTo>
                  <a:lnTo>
                    <a:pt x="1300980" y="1040789"/>
                  </a:lnTo>
                  <a:lnTo>
                    <a:pt x="1301138" y="1042669"/>
                  </a:lnTo>
                  <a:lnTo>
                    <a:pt x="1300860" y="1044600"/>
                  </a:lnTo>
                  <a:lnTo>
                    <a:pt x="1300085" y="1045038"/>
                  </a:lnTo>
                  <a:lnTo>
                    <a:pt x="1299440" y="1045506"/>
                  </a:lnTo>
                  <a:lnTo>
                    <a:pt x="1298829" y="1045632"/>
                  </a:lnTo>
                  <a:lnTo>
                    <a:pt x="1295557" y="1045506"/>
                  </a:lnTo>
                  <a:lnTo>
                    <a:pt x="1292791" y="1043933"/>
                  </a:lnTo>
                  <a:lnTo>
                    <a:pt x="1290991" y="1044397"/>
                  </a:lnTo>
                  <a:lnTo>
                    <a:pt x="1288213" y="1044306"/>
                  </a:lnTo>
                  <a:lnTo>
                    <a:pt x="1285745" y="1045111"/>
                  </a:lnTo>
                  <a:lnTo>
                    <a:pt x="1283059" y="1044885"/>
                  </a:lnTo>
                  <a:lnTo>
                    <a:pt x="1281418" y="1044299"/>
                  </a:lnTo>
                  <a:lnTo>
                    <a:pt x="1281091" y="1043821"/>
                  </a:lnTo>
                  <a:lnTo>
                    <a:pt x="1280651" y="1043604"/>
                  </a:lnTo>
                  <a:lnTo>
                    <a:pt x="1279976" y="1044143"/>
                  </a:lnTo>
                  <a:lnTo>
                    <a:pt x="1279634" y="1045227"/>
                  </a:lnTo>
                  <a:lnTo>
                    <a:pt x="1279682" y="1045372"/>
                  </a:lnTo>
                  <a:lnTo>
                    <a:pt x="1279351" y="1045449"/>
                  </a:lnTo>
                  <a:lnTo>
                    <a:pt x="1279448" y="1045630"/>
                  </a:lnTo>
                  <a:lnTo>
                    <a:pt x="1278979" y="1045607"/>
                  </a:lnTo>
                  <a:lnTo>
                    <a:pt x="1278612" y="1045553"/>
                  </a:lnTo>
                  <a:lnTo>
                    <a:pt x="1278047" y="1045931"/>
                  </a:lnTo>
                  <a:lnTo>
                    <a:pt x="1277724" y="1046057"/>
                  </a:lnTo>
                  <a:lnTo>
                    <a:pt x="1276680" y="1045791"/>
                  </a:lnTo>
                  <a:lnTo>
                    <a:pt x="1276216" y="1045956"/>
                  </a:lnTo>
                  <a:lnTo>
                    <a:pt x="1276029" y="1045843"/>
                  </a:lnTo>
                  <a:lnTo>
                    <a:pt x="1275421" y="1045990"/>
                  </a:lnTo>
                  <a:lnTo>
                    <a:pt x="1274718" y="1048044"/>
                  </a:lnTo>
                  <a:lnTo>
                    <a:pt x="1274555" y="1048071"/>
                  </a:lnTo>
                  <a:lnTo>
                    <a:pt x="1274304" y="1048504"/>
                  </a:lnTo>
                  <a:lnTo>
                    <a:pt x="1273725" y="1048641"/>
                  </a:lnTo>
                  <a:lnTo>
                    <a:pt x="1273212" y="1048386"/>
                  </a:lnTo>
                  <a:lnTo>
                    <a:pt x="1272839" y="1048561"/>
                  </a:lnTo>
                  <a:lnTo>
                    <a:pt x="1272364" y="1048434"/>
                  </a:lnTo>
                  <a:lnTo>
                    <a:pt x="1272148" y="1048970"/>
                  </a:lnTo>
                  <a:lnTo>
                    <a:pt x="1268904" y="1050595"/>
                  </a:lnTo>
                  <a:lnTo>
                    <a:pt x="1268608" y="1051242"/>
                  </a:lnTo>
                  <a:lnTo>
                    <a:pt x="1268779" y="1051541"/>
                  </a:lnTo>
                  <a:lnTo>
                    <a:pt x="1267880" y="1051812"/>
                  </a:lnTo>
                  <a:lnTo>
                    <a:pt x="1267707" y="1051767"/>
                  </a:lnTo>
                  <a:lnTo>
                    <a:pt x="1267575" y="1051883"/>
                  </a:lnTo>
                  <a:lnTo>
                    <a:pt x="1267963" y="1052228"/>
                  </a:lnTo>
                  <a:lnTo>
                    <a:pt x="1267134" y="1053726"/>
                  </a:lnTo>
                  <a:lnTo>
                    <a:pt x="1267014" y="1054878"/>
                  </a:lnTo>
                  <a:lnTo>
                    <a:pt x="1267622" y="1057172"/>
                  </a:lnTo>
                  <a:lnTo>
                    <a:pt x="1267818" y="1059705"/>
                  </a:lnTo>
                  <a:lnTo>
                    <a:pt x="1268635" y="1062500"/>
                  </a:lnTo>
                  <a:lnTo>
                    <a:pt x="1269172" y="1065570"/>
                  </a:lnTo>
                  <a:lnTo>
                    <a:pt x="1268898" y="1068416"/>
                  </a:lnTo>
                  <a:lnTo>
                    <a:pt x="1268799" y="1068613"/>
                  </a:lnTo>
                  <a:lnTo>
                    <a:pt x="1268679" y="1068770"/>
                  </a:lnTo>
                  <a:lnTo>
                    <a:pt x="1268203" y="1068946"/>
                  </a:lnTo>
                  <a:lnTo>
                    <a:pt x="1265291" y="1068402"/>
                  </a:lnTo>
                  <a:lnTo>
                    <a:pt x="1262610" y="1068397"/>
                  </a:lnTo>
                  <a:lnTo>
                    <a:pt x="1261758" y="1068041"/>
                  </a:lnTo>
                  <a:lnTo>
                    <a:pt x="1261222" y="1067961"/>
                  </a:lnTo>
                  <a:lnTo>
                    <a:pt x="1260842" y="1068160"/>
                  </a:lnTo>
                  <a:lnTo>
                    <a:pt x="1263159" y="1072013"/>
                  </a:lnTo>
                  <a:lnTo>
                    <a:pt x="1264777" y="1071940"/>
                  </a:lnTo>
                  <a:lnTo>
                    <a:pt x="1265734" y="1074725"/>
                  </a:lnTo>
                  <a:lnTo>
                    <a:pt x="1266525" y="1074984"/>
                  </a:lnTo>
                  <a:lnTo>
                    <a:pt x="1267383" y="1077436"/>
                  </a:lnTo>
                  <a:lnTo>
                    <a:pt x="1267354" y="1079133"/>
                  </a:lnTo>
                  <a:lnTo>
                    <a:pt x="1266688" y="1081497"/>
                  </a:lnTo>
                  <a:lnTo>
                    <a:pt x="1266675" y="1083844"/>
                  </a:lnTo>
                  <a:lnTo>
                    <a:pt x="1266256" y="1084611"/>
                  </a:lnTo>
                  <a:lnTo>
                    <a:pt x="1266115" y="1084966"/>
                  </a:lnTo>
                  <a:lnTo>
                    <a:pt x="1265936" y="1085182"/>
                  </a:lnTo>
                  <a:lnTo>
                    <a:pt x="1264965" y="1085495"/>
                  </a:lnTo>
                  <a:lnTo>
                    <a:pt x="1264354" y="1085061"/>
                  </a:lnTo>
                  <a:lnTo>
                    <a:pt x="1264136" y="1084981"/>
                  </a:lnTo>
                  <a:lnTo>
                    <a:pt x="1263879" y="1084942"/>
                  </a:lnTo>
                  <a:lnTo>
                    <a:pt x="1263602" y="1084980"/>
                  </a:lnTo>
                  <a:lnTo>
                    <a:pt x="1262902" y="1086418"/>
                  </a:lnTo>
                  <a:lnTo>
                    <a:pt x="1262444" y="1087008"/>
                  </a:lnTo>
                  <a:lnTo>
                    <a:pt x="1262008" y="1087264"/>
                  </a:lnTo>
                  <a:lnTo>
                    <a:pt x="1260722" y="1087164"/>
                  </a:lnTo>
                  <a:lnTo>
                    <a:pt x="1260150" y="1086847"/>
                  </a:lnTo>
                  <a:lnTo>
                    <a:pt x="1259717" y="1086432"/>
                  </a:lnTo>
                  <a:lnTo>
                    <a:pt x="1259381" y="1086293"/>
                  </a:lnTo>
                  <a:lnTo>
                    <a:pt x="1258233" y="1086842"/>
                  </a:lnTo>
                  <a:lnTo>
                    <a:pt x="1257406" y="1088099"/>
                  </a:lnTo>
                  <a:lnTo>
                    <a:pt x="1257028" y="1089210"/>
                  </a:lnTo>
                  <a:lnTo>
                    <a:pt x="1256997" y="1089339"/>
                  </a:lnTo>
                  <a:lnTo>
                    <a:pt x="1256875" y="1089675"/>
                  </a:lnTo>
                  <a:lnTo>
                    <a:pt x="1256696" y="1089554"/>
                  </a:lnTo>
                  <a:lnTo>
                    <a:pt x="1255828" y="1089659"/>
                  </a:lnTo>
                  <a:lnTo>
                    <a:pt x="1255690" y="1089658"/>
                  </a:lnTo>
                  <a:lnTo>
                    <a:pt x="1255299" y="1089714"/>
                  </a:lnTo>
                  <a:lnTo>
                    <a:pt x="1255152" y="1089720"/>
                  </a:lnTo>
                  <a:lnTo>
                    <a:pt x="1254737" y="1089850"/>
                  </a:lnTo>
                  <a:lnTo>
                    <a:pt x="1254749" y="1090021"/>
                  </a:lnTo>
                  <a:lnTo>
                    <a:pt x="1254775" y="1090208"/>
                  </a:lnTo>
                  <a:lnTo>
                    <a:pt x="1254464" y="1090075"/>
                  </a:lnTo>
                  <a:lnTo>
                    <a:pt x="1253895" y="1090136"/>
                  </a:lnTo>
                  <a:lnTo>
                    <a:pt x="1253145" y="1089946"/>
                  </a:lnTo>
                  <a:lnTo>
                    <a:pt x="1252592" y="1090006"/>
                  </a:lnTo>
                  <a:lnTo>
                    <a:pt x="1252075" y="1090279"/>
                  </a:lnTo>
                  <a:lnTo>
                    <a:pt x="1251925" y="1090417"/>
                  </a:lnTo>
                  <a:lnTo>
                    <a:pt x="1251801" y="1090723"/>
                  </a:lnTo>
                  <a:lnTo>
                    <a:pt x="1251529" y="1091139"/>
                  </a:lnTo>
                  <a:lnTo>
                    <a:pt x="1251398" y="1091369"/>
                  </a:lnTo>
                  <a:lnTo>
                    <a:pt x="1250948" y="1091470"/>
                  </a:lnTo>
                  <a:lnTo>
                    <a:pt x="1248525" y="1090981"/>
                  </a:lnTo>
                  <a:lnTo>
                    <a:pt x="1246549" y="1091571"/>
                  </a:lnTo>
                  <a:lnTo>
                    <a:pt x="1244434" y="1090709"/>
                  </a:lnTo>
                  <a:lnTo>
                    <a:pt x="1243169" y="1088035"/>
                  </a:lnTo>
                  <a:lnTo>
                    <a:pt x="1242019" y="1087211"/>
                  </a:lnTo>
                  <a:lnTo>
                    <a:pt x="1241841" y="1087252"/>
                  </a:lnTo>
                  <a:lnTo>
                    <a:pt x="1241563" y="1087332"/>
                  </a:lnTo>
                  <a:lnTo>
                    <a:pt x="1241127" y="1087550"/>
                  </a:lnTo>
                  <a:lnTo>
                    <a:pt x="1240472" y="1088931"/>
                  </a:lnTo>
                  <a:lnTo>
                    <a:pt x="1239976" y="1089584"/>
                  </a:lnTo>
                  <a:lnTo>
                    <a:pt x="1239263" y="1090137"/>
                  </a:lnTo>
                  <a:lnTo>
                    <a:pt x="1238728" y="1090355"/>
                  </a:lnTo>
                  <a:lnTo>
                    <a:pt x="1238431" y="1090533"/>
                  </a:lnTo>
                  <a:lnTo>
                    <a:pt x="1237858" y="1090712"/>
                  </a:lnTo>
                  <a:lnTo>
                    <a:pt x="1235349" y="1090401"/>
                  </a:lnTo>
                  <a:lnTo>
                    <a:pt x="1236690" y="1087022"/>
                  </a:lnTo>
                  <a:lnTo>
                    <a:pt x="1234103" y="1084629"/>
                  </a:lnTo>
                  <a:lnTo>
                    <a:pt x="1232467" y="1085022"/>
                  </a:lnTo>
                  <a:lnTo>
                    <a:pt x="1231797" y="1085081"/>
                  </a:lnTo>
                  <a:lnTo>
                    <a:pt x="1231441" y="1084943"/>
                  </a:lnTo>
                  <a:lnTo>
                    <a:pt x="1231126" y="1084982"/>
                  </a:lnTo>
                  <a:lnTo>
                    <a:pt x="1230456" y="1085316"/>
                  </a:lnTo>
                  <a:lnTo>
                    <a:pt x="1229799" y="1086211"/>
                  </a:lnTo>
                  <a:lnTo>
                    <a:pt x="1229277" y="1088213"/>
                  </a:lnTo>
                  <a:lnTo>
                    <a:pt x="1228371" y="1088962"/>
                  </a:lnTo>
                  <a:lnTo>
                    <a:pt x="1225102" y="1090506"/>
                  </a:lnTo>
                  <a:lnTo>
                    <a:pt x="1224916" y="1091812"/>
                  </a:lnTo>
                  <a:lnTo>
                    <a:pt x="1223681" y="1093490"/>
                  </a:lnTo>
                  <a:lnTo>
                    <a:pt x="1223671" y="1095659"/>
                  </a:lnTo>
                  <a:lnTo>
                    <a:pt x="1223263" y="1096595"/>
                  </a:lnTo>
                  <a:lnTo>
                    <a:pt x="1222900" y="1096977"/>
                  </a:lnTo>
                  <a:lnTo>
                    <a:pt x="1222708" y="1097310"/>
                  </a:lnTo>
                  <a:lnTo>
                    <a:pt x="1221536" y="1097312"/>
                  </a:lnTo>
                  <a:lnTo>
                    <a:pt x="1221024" y="1096748"/>
                  </a:lnTo>
                  <a:lnTo>
                    <a:pt x="1220881" y="1096706"/>
                  </a:lnTo>
                  <a:lnTo>
                    <a:pt x="1220703" y="1096727"/>
                  </a:lnTo>
                  <a:lnTo>
                    <a:pt x="1220566" y="1097121"/>
                  </a:lnTo>
                  <a:lnTo>
                    <a:pt x="1220389" y="1097279"/>
                  </a:lnTo>
                  <a:lnTo>
                    <a:pt x="1220152" y="1097399"/>
                  </a:lnTo>
                  <a:lnTo>
                    <a:pt x="1219816" y="1097420"/>
                  </a:lnTo>
                  <a:lnTo>
                    <a:pt x="1218728" y="1097211"/>
                  </a:lnTo>
                  <a:lnTo>
                    <a:pt x="1218333" y="1097272"/>
                  </a:lnTo>
                  <a:lnTo>
                    <a:pt x="1217977" y="1097392"/>
                  </a:lnTo>
                  <a:lnTo>
                    <a:pt x="1217672" y="1097597"/>
                  </a:lnTo>
                  <a:lnTo>
                    <a:pt x="1216918" y="1098444"/>
                  </a:lnTo>
                  <a:lnTo>
                    <a:pt x="1216856" y="1099718"/>
                  </a:lnTo>
                  <a:lnTo>
                    <a:pt x="1218371" y="1102133"/>
                  </a:lnTo>
                  <a:lnTo>
                    <a:pt x="1217302" y="1103775"/>
                  </a:lnTo>
                  <a:lnTo>
                    <a:pt x="1217014" y="1103840"/>
                  </a:lnTo>
                  <a:lnTo>
                    <a:pt x="1216826" y="1104090"/>
                  </a:lnTo>
                  <a:lnTo>
                    <a:pt x="1216405" y="1104726"/>
                  </a:lnTo>
                  <a:lnTo>
                    <a:pt x="1215271" y="1104733"/>
                  </a:lnTo>
                  <a:lnTo>
                    <a:pt x="1215459" y="1104270"/>
                  </a:lnTo>
                  <a:lnTo>
                    <a:pt x="1212259" y="1104179"/>
                  </a:lnTo>
                  <a:lnTo>
                    <a:pt x="1211148" y="1104651"/>
                  </a:lnTo>
                  <a:lnTo>
                    <a:pt x="1210201" y="1102283"/>
                  </a:lnTo>
                  <a:lnTo>
                    <a:pt x="1209763" y="1100209"/>
                  </a:lnTo>
                  <a:lnTo>
                    <a:pt x="1208716" y="1099150"/>
                  </a:lnTo>
                  <a:lnTo>
                    <a:pt x="1207761" y="1096891"/>
                  </a:lnTo>
                  <a:lnTo>
                    <a:pt x="1206690" y="1095281"/>
                  </a:lnTo>
                  <a:lnTo>
                    <a:pt x="1204730" y="1090154"/>
                  </a:lnTo>
                  <a:lnTo>
                    <a:pt x="1203902" y="1090376"/>
                  </a:lnTo>
                  <a:lnTo>
                    <a:pt x="1203625" y="1090377"/>
                  </a:lnTo>
                  <a:lnTo>
                    <a:pt x="1203447" y="1090399"/>
                  </a:lnTo>
                  <a:lnTo>
                    <a:pt x="1203152" y="1090558"/>
                  </a:lnTo>
                  <a:lnTo>
                    <a:pt x="1202621" y="1090956"/>
                  </a:lnTo>
                  <a:lnTo>
                    <a:pt x="1202129" y="1091354"/>
                  </a:lnTo>
                  <a:lnTo>
                    <a:pt x="1201300" y="1091657"/>
                  </a:lnTo>
                  <a:lnTo>
                    <a:pt x="1200647" y="1091663"/>
                  </a:lnTo>
                  <a:lnTo>
                    <a:pt x="1199930" y="1091000"/>
                  </a:lnTo>
                  <a:lnTo>
                    <a:pt x="1199434" y="1090769"/>
                  </a:lnTo>
                  <a:lnTo>
                    <a:pt x="1199078" y="1090871"/>
                  </a:lnTo>
                  <a:lnTo>
                    <a:pt x="1198212" y="1091589"/>
                  </a:lnTo>
                  <a:lnTo>
                    <a:pt x="1197921" y="1093000"/>
                  </a:lnTo>
                  <a:lnTo>
                    <a:pt x="1197415" y="1093055"/>
                  </a:lnTo>
                  <a:lnTo>
                    <a:pt x="1196946" y="1093106"/>
                  </a:lnTo>
                  <a:lnTo>
                    <a:pt x="1196075" y="1094228"/>
                  </a:lnTo>
                  <a:lnTo>
                    <a:pt x="1195014" y="1095025"/>
                  </a:lnTo>
                  <a:lnTo>
                    <a:pt x="1194601" y="1095206"/>
                  </a:lnTo>
                  <a:lnTo>
                    <a:pt x="1194422" y="1095208"/>
                  </a:lnTo>
                  <a:lnTo>
                    <a:pt x="1193310" y="1094635"/>
                  </a:lnTo>
                  <a:lnTo>
                    <a:pt x="1193116" y="1094648"/>
                  </a:lnTo>
                  <a:lnTo>
                    <a:pt x="1192861" y="1094768"/>
                  </a:lnTo>
                  <a:lnTo>
                    <a:pt x="1192567" y="1095066"/>
                  </a:lnTo>
                  <a:lnTo>
                    <a:pt x="1192499" y="1096384"/>
                  </a:lnTo>
                  <a:lnTo>
                    <a:pt x="1192442" y="1096641"/>
                  </a:lnTo>
                  <a:lnTo>
                    <a:pt x="1192189" y="1096957"/>
                  </a:lnTo>
                  <a:lnTo>
                    <a:pt x="1191796" y="1097137"/>
                  </a:lnTo>
                  <a:lnTo>
                    <a:pt x="1191619" y="1097177"/>
                  </a:lnTo>
                  <a:lnTo>
                    <a:pt x="1190433" y="1096854"/>
                  </a:lnTo>
                  <a:lnTo>
                    <a:pt x="1190022" y="1096836"/>
                  </a:lnTo>
                  <a:lnTo>
                    <a:pt x="1188177" y="1098497"/>
                  </a:lnTo>
                  <a:lnTo>
                    <a:pt x="1187828" y="1100153"/>
                  </a:lnTo>
                  <a:lnTo>
                    <a:pt x="1187477" y="1100510"/>
                  </a:lnTo>
                  <a:lnTo>
                    <a:pt x="1187184" y="1100669"/>
                  </a:lnTo>
                  <a:lnTo>
                    <a:pt x="1186346" y="1100497"/>
                  </a:lnTo>
                  <a:lnTo>
                    <a:pt x="1185914" y="1100669"/>
                  </a:lnTo>
                  <a:lnTo>
                    <a:pt x="1185622" y="1100829"/>
                  </a:lnTo>
                  <a:lnTo>
                    <a:pt x="1185007" y="1101513"/>
                  </a:lnTo>
                  <a:lnTo>
                    <a:pt x="1184283" y="1101953"/>
                  </a:lnTo>
                  <a:lnTo>
                    <a:pt x="1183183" y="1102213"/>
                  </a:lnTo>
                  <a:lnTo>
                    <a:pt x="1182700" y="1102179"/>
                  </a:lnTo>
                  <a:lnTo>
                    <a:pt x="1181034" y="1104035"/>
                  </a:lnTo>
                  <a:lnTo>
                    <a:pt x="1180048" y="1104874"/>
                  </a:lnTo>
                  <a:lnTo>
                    <a:pt x="1179412" y="1105223"/>
                  </a:lnTo>
                  <a:lnTo>
                    <a:pt x="1179185" y="1105429"/>
                  </a:lnTo>
                  <a:lnTo>
                    <a:pt x="1178469" y="1105580"/>
                  </a:lnTo>
                  <a:lnTo>
                    <a:pt x="1177942" y="1105691"/>
                  </a:lnTo>
                  <a:lnTo>
                    <a:pt x="1177175" y="1106037"/>
                  </a:lnTo>
                  <a:lnTo>
                    <a:pt x="1174668" y="1107795"/>
                  </a:lnTo>
                  <a:lnTo>
                    <a:pt x="1174328" y="1108099"/>
                  </a:lnTo>
                  <a:lnTo>
                    <a:pt x="1173708" y="1108581"/>
                  </a:lnTo>
                  <a:lnTo>
                    <a:pt x="1173376" y="1108822"/>
                  </a:lnTo>
                  <a:lnTo>
                    <a:pt x="1169282" y="1110207"/>
                  </a:lnTo>
                  <a:lnTo>
                    <a:pt x="1168045" y="1110221"/>
                  </a:lnTo>
                  <a:lnTo>
                    <a:pt x="1167752" y="1110322"/>
                  </a:lnTo>
                  <a:lnTo>
                    <a:pt x="1167343" y="1110503"/>
                  </a:lnTo>
                  <a:lnTo>
                    <a:pt x="1166741" y="1111078"/>
                  </a:lnTo>
                  <a:lnTo>
                    <a:pt x="1166253" y="1111998"/>
                  </a:lnTo>
                  <a:lnTo>
                    <a:pt x="1167396" y="1113409"/>
                  </a:lnTo>
                  <a:lnTo>
                    <a:pt x="1168590" y="1113667"/>
                  </a:lnTo>
                  <a:lnTo>
                    <a:pt x="1168938" y="1114598"/>
                  </a:lnTo>
                  <a:lnTo>
                    <a:pt x="1167949" y="1116794"/>
                  </a:lnTo>
                  <a:lnTo>
                    <a:pt x="1170004" y="1119644"/>
                  </a:lnTo>
                  <a:lnTo>
                    <a:pt x="1169669" y="1119909"/>
                  </a:lnTo>
                  <a:lnTo>
                    <a:pt x="1169416" y="1120063"/>
                  </a:lnTo>
                  <a:lnTo>
                    <a:pt x="1169268" y="1120187"/>
                  </a:lnTo>
                  <a:lnTo>
                    <a:pt x="1165777" y="1120466"/>
                  </a:lnTo>
                  <a:lnTo>
                    <a:pt x="1165168" y="1119817"/>
                  </a:lnTo>
                  <a:lnTo>
                    <a:pt x="1164418" y="1117868"/>
                  </a:lnTo>
                  <a:lnTo>
                    <a:pt x="1164141" y="1117675"/>
                  </a:lnTo>
                  <a:lnTo>
                    <a:pt x="1163826" y="1117640"/>
                  </a:lnTo>
                  <a:lnTo>
                    <a:pt x="1163165" y="1118040"/>
                  </a:lnTo>
                  <a:lnTo>
                    <a:pt x="1162761" y="1118711"/>
                  </a:lnTo>
                  <a:lnTo>
                    <a:pt x="1162887" y="1120440"/>
                  </a:lnTo>
                  <a:lnTo>
                    <a:pt x="1162258" y="1121478"/>
                  </a:lnTo>
                  <a:lnTo>
                    <a:pt x="1162011" y="1121608"/>
                  </a:lnTo>
                  <a:lnTo>
                    <a:pt x="1161161" y="1121836"/>
                  </a:lnTo>
                  <a:lnTo>
                    <a:pt x="1158879" y="1122281"/>
                  </a:lnTo>
                  <a:lnTo>
                    <a:pt x="1158980" y="1120542"/>
                  </a:lnTo>
                  <a:lnTo>
                    <a:pt x="1158289" y="1119660"/>
                  </a:lnTo>
                  <a:lnTo>
                    <a:pt x="1156492" y="1119336"/>
                  </a:lnTo>
                  <a:lnTo>
                    <a:pt x="1154888" y="1118477"/>
                  </a:lnTo>
                  <a:lnTo>
                    <a:pt x="1153023" y="1118506"/>
                  </a:lnTo>
                  <a:lnTo>
                    <a:pt x="1152101" y="1117807"/>
                  </a:lnTo>
                  <a:lnTo>
                    <a:pt x="1151835" y="1117843"/>
                  </a:lnTo>
                  <a:lnTo>
                    <a:pt x="1151548" y="1117870"/>
                  </a:lnTo>
                  <a:lnTo>
                    <a:pt x="1151366" y="1117972"/>
                  </a:lnTo>
                  <a:lnTo>
                    <a:pt x="1151371" y="1118707"/>
                  </a:lnTo>
                  <a:lnTo>
                    <a:pt x="1151150" y="1118706"/>
                  </a:lnTo>
                  <a:lnTo>
                    <a:pt x="1150837" y="1118689"/>
                  </a:lnTo>
                  <a:lnTo>
                    <a:pt x="1150462" y="1119248"/>
                  </a:lnTo>
                  <a:lnTo>
                    <a:pt x="1149880" y="1119589"/>
                  </a:lnTo>
                  <a:lnTo>
                    <a:pt x="1149332" y="1119656"/>
                  </a:lnTo>
                  <a:lnTo>
                    <a:pt x="1147357" y="1118528"/>
                  </a:lnTo>
                  <a:lnTo>
                    <a:pt x="1144350" y="1118823"/>
                  </a:lnTo>
                  <a:lnTo>
                    <a:pt x="1141821" y="1118665"/>
                  </a:lnTo>
                  <a:lnTo>
                    <a:pt x="1140709" y="1118996"/>
                  </a:lnTo>
                  <a:lnTo>
                    <a:pt x="1140142" y="1119045"/>
                  </a:lnTo>
                  <a:lnTo>
                    <a:pt x="1139633" y="1119113"/>
                  </a:lnTo>
                  <a:lnTo>
                    <a:pt x="1139240" y="1119179"/>
                  </a:lnTo>
                  <a:lnTo>
                    <a:pt x="1138567" y="1119975"/>
                  </a:lnTo>
                  <a:lnTo>
                    <a:pt x="1138220" y="1120334"/>
                  </a:lnTo>
                  <a:lnTo>
                    <a:pt x="1138065" y="1120475"/>
                  </a:lnTo>
                  <a:lnTo>
                    <a:pt x="1137910" y="1120576"/>
                  </a:lnTo>
                  <a:lnTo>
                    <a:pt x="1137733" y="1120579"/>
                  </a:lnTo>
                  <a:lnTo>
                    <a:pt x="1137281" y="1120608"/>
                  </a:lnTo>
                  <a:lnTo>
                    <a:pt x="1137024" y="1120516"/>
                  </a:lnTo>
                  <a:lnTo>
                    <a:pt x="1136832" y="1119717"/>
                  </a:lnTo>
                  <a:lnTo>
                    <a:pt x="1139078" y="1116675"/>
                  </a:lnTo>
                  <a:lnTo>
                    <a:pt x="1139548" y="1112138"/>
                  </a:lnTo>
                  <a:lnTo>
                    <a:pt x="1139044" y="1108086"/>
                  </a:lnTo>
                  <a:lnTo>
                    <a:pt x="1139114" y="1105415"/>
                  </a:lnTo>
                  <a:lnTo>
                    <a:pt x="1137188" y="1102248"/>
                  </a:lnTo>
                  <a:lnTo>
                    <a:pt x="1140794" y="1100476"/>
                  </a:lnTo>
                  <a:lnTo>
                    <a:pt x="1141873" y="1098672"/>
                  </a:lnTo>
                  <a:lnTo>
                    <a:pt x="1140742" y="1096109"/>
                  </a:lnTo>
                  <a:lnTo>
                    <a:pt x="1140947" y="1093468"/>
                  </a:lnTo>
                  <a:lnTo>
                    <a:pt x="1140325" y="1092602"/>
                  </a:lnTo>
                  <a:lnTo>
                    <a:pt x="1140573" y="1090967"/>
                  </a:lnTo>
                  <a:lnTo>
                    <a:pt x="1140453" y="1087121"/>
                  </a:lnTo>
                  <a:lnTo>
                    <a:pt x="1139960" y="1085058"/>
                  </a:lnTo>
                  <a:lnTo>
                    <a:pt x="1138809" y="1084378"/>
                  </a:lnTo>
                  <a:lnTo>
                    <a:pt x="1138395" y="1082198"/>
                  </a:lnTo>
                  <a:lnTo>
                    <a:pt x="1136863" y="1080728"/>
                  </a:lnTo>
                  <a:lnTo>
                    <a:pt x="1136862" y="1076625"/>
                  </a:lnTo>
                  <a:lnTo>
                    <a:pt x="1134545" y="1073366"/>
                  </a:lnTo>
                  <a:lnTo>
                    <a:pt x="1134732" y="1072689"/>
                  </a:lnTo>
                  <a:lnTo>
                    <a:pt x="1134260" y="1072588"/>
                  </a:lnTo>
                  <a:lnTo>
                    <a:pt x="1133352" y="1072536"/>
                  </a:lnTo>
                  <a:lnTo>
                    <a:pt x="1133098" y="1072541"/>
                  </a:lnTo>
                  <a:lnTo>
                    <a:pt x="1132851" y="1072526"/>
                  </a:lnTo>
                  <a:lnTo>
                    <a:pt x="1132510" y="1072568"/>
                  </a:lnTo>
                  <a:lnTo>
                    <a:pt x="1132342" y="1073494"/>
                  </a:lnTo>
                  <a:lnTo>
                    <a:pt x="1132214" y="1074140"/>
                  </a:lnTo>
                  <a:lnTo>
                    <a:pt x="1131983" y="1074108"/>
                  </a:lnTo>
                  <a:lnTo>
                    <a:pt x="1131824" y="1074069"/>
                  </a:lnTo>
                  <a:lnTo>
                    <a:pt x="1131360" y="1074300"/>
                  </a:lnTo>
                  <a:lnTo>
                    <a:pt x="1131071" y="1074870"/>
                  </a:lnTo>
                  <a:lnTo>
                    <a:pt x="1130938" y="1074999"/>
                  </a:lnTo>
                  <a:lnTo>
                    <a:pt x="1130792" y="1075080"/>
                  </a:lnTo>
                  <a:lnTo>
                    <a:pt x="1130665" y="1075206"/>
                  </a:lnTo>
                  <a:lnTo>
                    <a:pt x="1129992" y="1075461"/>
                  </a:lnTo>
                  <a:lnTo>
                    <a:pt x="1127125" y="1075486"/>
                  </a:lnTo>
                  <a:lnTo>
                    <a:pt x="1126768" y="1074964"/>
                  </a:lnTo>
                  <a:lnTo>
                    <a:pt x="1125647" y="1074968"/>
                  </a:lnTo>
                  <a:lnTo>
                    <a:pt x="1125523" y="1075146"/>
                  </a:lnTo>
                  <a:lnTo>
                    <a:pt x="1125279" y="1075075"/>
                  </a:lnTo>
                  <a:lnTo>
                    <a:pt x="1124903" y="1075042"/>
                  </a:lnTo>
                  <a:lnTo>
                    <a:pt x="1124120" y="1075412"/>
                  </a:lnTo>
                  <a:lnTo>
                    <a:pt x="1123594" y="1075738"/>
                  </a:lnTo>
                  <a:lnTo>
                    <a:pt x="1123261" y="1075863"/>
                  </a:lnTo>
                  <a:lnTo>
                    <a:pt x="1123125" y="1075964"/>
                  </a:lnTo>
                  <a:lnTo>
                    <a:pt x="1121658" y="1075737"/>
                  </a:lnTo>
                  <a:lnTo>
                    <a:pt x="1119129" y="1074093"/>
                  </a:lnTo>
                  <a:lnTo>
                    <a:pt x="1118212" y="1073878"/>
                  </a:lnTo>
                  <a:lnTo>
                    <a:pt x="1117854" y="1073886"/>
                  </a:lnTo>
                  <a:lnTo>
                    <a:pt x="1117499" y="1073994"/>
                  </a:lnTo>
                  <a:lnTo>
                    <a:pt x="1114304" y="1075873"/>
                  </a:lnTo>
                  <a:lnTo>
                    <a:pt x="1113640" y="1078033"/>
                  </a:lnTo>
                  <a:lnTo>
                    <a:pt x="1113749" y="1079608"/>
                  </a:lnTo>
                  <a:lnTo>
                    <a:pt x="1113538" y="1079965"/>
                  </a:lnTo>
                  <a:lnTo>
                    <a:pt x="1113318" y="1080002"/>
                  </a:lnTo>
                  <a:lnTo>
                    <a:pt x="1113124" y="1080374"/>
                  </a:lnTo>
                  <a:lnTo>
                    <a:pt x="1112648" y="1080032"/>
                  </a:lnTo>
                  <a:lnTo>
                    <a:pt x="1112290" y="1079915"/>
                  </a:lnTo>
                  <a:lnTo>
                    <a:pt x="1111396" y="1082191"/>
                  </a:lnTo>
                  <a:lnTo>
                    <a:pt x="1111541" y="1083260"/>
                  </a:lnTo>
                  <a:lnTo>
                    <a:pt x="1112686" y="1084138"/>
                  </a:lnTo>
                  <a:lnTo>
                    <a:pt x="1112660" y="1085613"/>
                  </a:lnTo>
                  <a:lnTo>
                    <a:pt x="1113686" y="1086073"/>
                  </a:lnTo>
                  <a:lnTo>
                    <a:pt x="1114363" y="1087338"/>
                  </a:lnTo>
                  <a:lnTo>
                    <a:pt x="1114277" y="1087593"/>
                  </a:lnTo>
                  <a:lnTo>
                    <a:pt x="1114198" y="1087816"/>
                  </a:lnTo>
                  <a:lnTo>
                    <a:pt x="1113924" y="1087780"/>
                  </a:lnTo>
                  <a:lnTo>
                    <a:pt x="1113653" y="1087881"/>
                  </a:lnTo>
                  <a:lnTo>
                    <a:pt x="1113398" y="1087938"/>
                  </a:lnTo>
                  <a:lnTo>
                    <a:pt x="1112781" y="1088283"/>
                  </a:lnTo>
                  <a:lnTo>
                    <a:pt x="1112113" y="1089279"/>
                  </a:lnTo>
                  <a:lnTo>
                    <a:pt x="1112062" y="1089465"/>
                  </a:lnTo>
                  <a:lnTo>
                    <a:pt x="1112169" y="1089665"/>
                  </a:lnTo>
                  <a:lnTo>
                    <a:pt x="1111098" y="1089559"/>
                  </a:lnTo>
                  <a:lnTo>
                    <a:pt x="1110429" y="1089854"/>
                  </a:lnTo>
                  <a:lnTo>
                    <a:pt x="1110231" y="1089872"/>
                  </a:lnTo>
                  <a:lnTo>
                    <a:pt x="1108981" y="1090246"/>
                  </a:lnTo>
                  <a:lnTo>
                    <a:pt x="1108799" y="1090364"/>
                  </a:lnTo>
                  <a:lnTo>
                    <a:pt x="1108527" y="1090465"/>
                  </a:lnTo>
                  <a:lnTo>
                    <a:pt x="1106841" y="1089563"/>
                  </a:lnTo>
                  <a:lnTo>
                    <a:pt x="1105899" y="1089173"/>
                  </a:lnTo>
                  <a:lnTo>
                    <a:pt x="1105734" y="1089189"/>
                  </a:lnTo>
                  <a:lnTo>
                    <a:pt x="1105460" y="1089201"/>
                  </a:lnTo>
                  <a:lnTo>
                    <a:pt x="1105277" y="1089478"/>
                  </a:lnTo>
                  <a:lnTo>
                    <a:pt x="1105292" y="1089789"/>
                  </a:lnTo>
                  <a:lnTo>
                    <a:pt x="1104929" y="1089940"/>
                  </a:lnTo>
                  <a:lnTo>
                    <a:pt x="1104287" y="1089506"/>
                  </a:lnTo>
                  <a:lnTo>
                    <a:pt x="1104062" y="1089476"/>
                  </a:lnTo>
                  <a:lnTo>
                    <a:pt x="1103798" y="1089987"/>
                  </a:lnTo>
                  <a:lnTo>
                    <a:pt x="1103714" y="1091674"/>
                  </a:lnTo>
                  <a:lnTo>
                    <a:pt x="1101223" y="1094455"/>
                  </a:lnTo>
                  <a:lnTo>
                    <a:pt x="1099882" y="1096769"/>
                  </a:lnTo>
                  <a:lnTo>
                    <a:pt x="1097081" y="1099849"/>
                  </a:lnTo>
                  <a:lnTo>
                    <a:pt x="1094467" y="1103237"/>
                  </a:lnTo>
                  <a:lnTo>
                    <a:pt x="1094243" y="1104199"/>
                  </a:lnTo>
                  <a:lnTo>
                    <a:pt x="1095262" y="1106411"/>
                  </a:lnTo>
                  <a:lnTo>
                    <a:pt x="1095136" y="1107355"/>
                  </a:lnTo>
                  <a:lnTo>
                    <a:pt x="1094804" y="1107684"/>
                  </a:lnTo>
                  <a:lnTo>
                    <a:pt x="1094712" y="1107963"/>
                  </a:lnTo>
                  <a:lnTo>
                    <a:pt x="1096378" y="1109736"/>
                  </a:lnTo>
                  <a:lnTo>
                    <a:pt x="1096401" y="1110600"/>
                  </a:lnTo>
                  <a:lnTo>
                    <a:pt x="1096509" y="1110887"/>
                  </a:lnTo>
                  <a:lnTo>
                    <a:pt x="1096703" y="1111369"/>
                  </a:lnTo>
                  <a:lnTo>
                    <a:pt x="1096091" y="1111535"/>
                  </a:lnTo>
                  <a:lnTo>
                    <a:pt x="1095525" y="1111236"/>
                  </a:lnTo>
                  <a:lnTo>
                    <a:pt x="1095323" y="1111649"/>
                  </a:lnTo>
                  <a:lnTo>
                    <a:pt x="1095273" y="1112537"/>
                  </a:lnTo>
                  <a:lnTo>
                    <a:pt x="1095622" y="1113324"/>
                  </a:lnTo>
                  <a:lnTo>
                    <a:pt x="1096658" y="1115100"/>
                  </a:lnTo>
                  <a:lnTo>
                    <a:pt x="1096915" y="1115650"/>
                  </a:lnTo>
                  <a:lnTo>
                    <a:pt x="1097788" y="1117225"/>
                  </a:lnTo>
                  <a:lnTo>
                    <a:pt x="1098107" y="1117821"/>
                  </a:lnTo>
                  <a:lnTo>
                    <a:pt x="1096672" y="1117900"/>
                  </a:lnTo>
                  <a:lnTo>
                    <a:pt x="1096280" y="1117982"/>
                  </a:lnTo>
                  <a:lnTo>
                    <a:pt x="1096088" y="1118071"/>
                  </a:lnTo>
                  <a:lnTo>
                    <a:pt x="1096684" y="1120147"/>
                  </a:lnTo>
                  <a:lnTo>
                    <a:pt x="1095676" y="1121372"/>
                  </a:lnTo>
                  <a:lnTo>
                    <a:pt x="1096322" y="1124356"/>
                  </a:lnTo>
                  <a:lnTo>
                    <a:pt x="1096290" y="1126327"/>
                  </a:lnTo>
                  <a:lnTo>
                    <a:pt x="1096270" y="1127236"/>
                  </a:lnTo>
                  <a:lnTo>
                    <a:pt x="1095934" y="1127366"/>
                  </a:lnTo>
                  <a:lnTo>
                    <a:pt x="1095452" y="1127454"/>
                  </a:lnTo>
                  <a:lnTo>
                    <a:pt x="1095180" y="1127395"/>
                  </a:lnTo>
                  <a:lnTo>
                    <a:pt x="1094463" y="1126768"/>
                  </a:lnTo>
                  <a:lnTo>
                    <a:pt x="1087892" y="1125181"/>
                  </a:lnTo>
                  <a:lnTo>
                    <a:pt x="1085181" y="1126092"/>
                  </a:lnTo>
                  <a:lnTo>
                    <a:pt x="1083933" y="1125851"/>
                  </a:lnTo>
                  <a:lnTo>
                    <a:pt x="1083462" y="1125862"/>
                  </a:lnTo>
                  <a:lnTo>
                    <a:pt x="1083326" y="1126088"/>
                  </a:lnTo>
                  <a:lnTo>
                    <a:pt x="1083143" y="1126159"/>
                  </a:lnTo>
                  <a:lnTo>
                    <a:pt x="1082372" y="1126711"/>
                  </a:lnTo>
                  <a:lnTo>
                    <a:pt x="1079971" y="1127797"/>
                  </a:lnTo>
                  <a:lnTo>
                    <a:pt x="1079803" y="1128350"/>
                  </a:lnTo>
                  <a:lnTo>
                    <a:pt x="1078883" y="1129170"/>
                  </a:lnTo>
                  <a:lnTo>
                    <a:pt x="1078701" y="1129389"/>
                  </a:lnTo>
                  <a:lnTo>
                    <a:pt x="1078389" y="1129761"/>
                  </a:lnTo>
                  <a:lnTo>
                    <a:pt x="1077748" y="1129718"/>
                  </a:lnTo>
                  <a:lnTo>
                    <a:pt x="1077376" y="1129448"/>
                  </a:lnTo>
                  <a:lnTo>
                    <a:pt x="1077225" y="1129429"/>
                  </a:lnTo>
                  <a:lnTo>
                    <a:pt x="1077053" y="1129494"/>
                  </a:lnTo>
                  <a:lnTo>
                    <a:pt x="1076361" y="1131999"/>
                  </a:lnTo>
                  <a:lnTo>
                    <a:pt x="1074022" y="1133633"/>
                  </a:lnTo>
                  <a:lnTo>
                    <a:pt x="1073136" y="1135750"/>
                  </a:lnTo>
                  <a:lnTo>
                    <a:pt x="1076170" y="1136561"/>
                  </a:lnTo>
                  <a:lnTo>
                    <a:pt x="1077716" y="1137992"/>
                  </a:lnTo>
                  <a:lnTo>
                    <a:pt x="1077196" y="1138840"/>
                  </a:lnTo>
                  <a:lnTo>
                    <a:pt x="1077427" y="1140554"/>
                  </a:lnTo>
                  <a:lnTo>
                    <a:pt x="1076660" y="1141485"/>
                  </a:lnTo>
                  <a:lnTo>
                    <a:pt x="1076713" y="1143167"/>
                  </a:lnTo>
                  <a:lnTo>
                    <a:pt x="1075071" y="1144243"/>
                  </a:lnTo>
                  <a:lnTo>
                    <a:pt x="1075089" y="1144470"/>
                  </a:lnTo>
                  <a:lnTo>
                    <a:pt x="1075379" y="1144818"/>
                  </a:lnTo>
                  <a:lnTo>
                    <a:pt x="1075937" y="1145887"/>
                  </a:lnTo>
                  <a:lnTo>
                    <a:pt x="1077331" y="1145856"/>
                  </a:lnTo>
                  <a:lnTo>
                    <a:pt x="1078289" y="1146873"/>
                  </a:lnTo>
                  <a:lnTo>
                    <a:pt x="1078403" y="1149310"/>
                  </a:lnTo>
                  <a:lnTo>
                    <a:pt x="1078990" y="1149341"/>
                  </a:lnTo>
                  <a:lnTo>
                    <a:pt x="1078965" y="1150089"/>
                  </a:lnTo>
                  <a:lnTo>
                    <a:pt x="1079591" y="1150546"/>
                  </a:lnTo>
                  <a:lnTo>
                    <a:pt x="1079640" y="1150317"/>
                  </a:lnTo>
                  <a:lnTo>
                    <a:pt x="1079619" y="1150150"/>
                  </a:lnTo>
                  <a:lnTo>
                    <a:pt x="1079614" y="1149710"/>
                  </a:lnTo>
                  <a:lnTo>
                    <a:pt x="1080153" y="1148526"/>
                  </a:lnTo>
                  <a:lnTo>
                    <a:pt x="1079982" y="1148211"/>
                  </a:lnTo>
                  <a:lnTo>
                    <a:pt x="1080727" y="1147973"/>
                  </a:lnTo>
                  <a:lnTo>
                    <a:pt x="1081057" y="1148345"/>
                  </a:lnTo>
                  <a:lnTo>
                    <a:pt x="1081084" y="1148876"/>
                  </a:lnTo>
                  <a:lnTo>
                    <a:pt x="1081862" y="1149632"/>
                  </a:lnTo>
                  <a:lnTo>
                    <a:pt x="1082449" y="1151229"/>
                  </a:lnTo>
                  <a:lnTo>
                    <a:pt x="1081451" y="1151908"/>
                  </a:lnTo>
                  <a:lnTo>
                    <a:pt x="1081208" y="1154587"/>
                  </a:lnTo>
                  <a:lnTo>
                    <a:pt x="1080421" y="1155653"/>
                  </a:lnTo>
                  <a:lnTo>
                    <a:pt x="1079727" y="1156119"/>
                  </a:lnTo>
                  <a:lnTo>
                    <a:pt x="1079276" y="1156280"/>
                  </a:lnTo>
                  <a:lnTo>
                    <a:pt x="1078923" y="1156367"/>
                  </a:lnTo>
                  <a:lnTo>
                    <a:pt x="1078240" y="1156446"/>
                  </a:lnTo>
                  <a:lnTo>
                    <a:pt x="1077033" y="1156413"/>
                  </a:lnTo>
                  <a:lnTo>
                    <a:pt x="1076644" y="1156363"/>
                  </a:lnTo>
                  <a:lnTo>
                    <a:pt x="1076314" y="1156297"/>
                  </a:lnTo>
                  <a:lnTo>
                    <a:pt x="1073576" y="1161089"/>
                  </a:lnTo>
                  <a:lnTo>
                    <a:pt x="1072637" y="1161903"/>
                  </a:lnTo>
                  <a:lnTo>
                    <a:pt x="1072242" y="1162050"/>
                  </a:lnTo>
                  <a:lnTo>
                    <a:pt x="1071379" y="1162148"/>
                  </a:lnTo>
                  <a:lnTo>
                    <a:pt x="1070366" y="1162029"/>
                  </a:lnTo>
                  <a:lnTo>
                    <a:pt x="1069852" y="1162290"/>
                  </a:lnTo>
                  <a:lnTo>
                    <a:pt x="1070049" y="1163013"/>
                  </a:lnTo>
                  <a:lnTo>
                    <a:pt x="1072967" y="1165057"/>
                  </a:lnTo>
                  <a:lnTo>
                    <a:pt x="1075369" y="1168005"/>
                  </a:lnTo>
                  <a:lnTo>
                    <a:pt x="1076458" y="1168828"/>
                  </a:lnTo>
                  <a:lnTo>
                    <a:pt x="1079688" y="1172350"/>
                  </a:lnTo>
                  <a:lnTo>
                    <a:pt x="1079911" y="1174198"/>
                  </a:lnTo>
                  <a:lnTo>
                    <a:pt x="1080849" y="1175982"/>
                  </a:lnTo>
                  <a:lnTo>
                    <a:pt x="1084051" y="1176736"/>
                  </a:lnTo>
                  <a:lnTo>
                    <a:pt x="1084115" y="1179046"/>
                  </a:lnTo>
                  <a:lnTo>
                    <a:pt x="1084758" y="1179974"/>
                  </a:lnTo>
                  <a:lnTo>
                    <a:pt x="1084958" y="1182132"/>
                  </a:lnTo>
                  <a:lnTo>
                    <a:pt x="1086126" y="1183030"/>
                  </a:lnTo>
                  <a:lnTo>
                    <a:pt x="1085879" y="1183907"/>
                  </a:lnTo>
                  <a:lnTo>
                    <a:pt x="1084281" y="1185239"/>
                  </a:lnTo>
                  <a:lnTo>
                    <a:pt x="1086699" y="1188609"/>
                  </a:lnTo>
                  <a:lnTo>
                    <a:pt x="1086947" y="1188374"/>
                  </a:lnTo>
                  <a:lnTo>
                    <a:pt x="1087391" y="1188317"/>
                  </a:lnTo>
                  <a:lnTo>
                    <a:pt x="1087545" y="1188434"/>
                  </a:lnTo>
                  <a:lnTo>
                    <a:pt x="1088114" y="1188081"/>
                  </a:lnTo>
                  <a:lnTo>
                    <a:pt x="1088099" y="1190576"/>
                  </a:lnTo>
                  <a:lnTo>
                    <a:pt x="1089463" y="1192180"/>
                  </a:lnTo>
                  <a:lnTo>
                    <a:pt x="1090020" y="1193199"/>
                  </a:lnTo>
                  <a:lnTo>
                    <a:pt x="1089617" y="1193347"/>
                  </a:lnTo>
                  <a:lnTo>
                    <a:pt x="1088477" y="1193519"/>
                  </a:lnTo>
                  <a:lnTo>
                    <a:pt x="1088243" y="1193468"/>
                  </a:lnTo>
                  <a:lnTo>
                    <a:pt x="1087817" y="1193520"/>
                  </a:lnTo>
                  <a:lnTo>
                    <a:pt x="1087395" y="1193629"/>
                  </a:lnTo>
                  <a:lnTo>
                    <a:pt x="1086046" y="1194502"/>
                  </a:lnTo>
                  <a:lnTo>
                    <a:pt x="1085523" y="1195716"/>
                  </a:lnTo>
                  <a:lnTo>
                    <a:pt x="1086077" y="1198078"/>
                  </a:lnTo>
                  <a:lnTo>
                    <a:pt x="1085932" y="1199667"/>
                  </a:lnTo>
                  <a:lnTo>
                    <a:pt x="1084723" y="1203064"/>
                  </a:lnTo>
                  <a:lnTo>
                    <a:pt x="1084095" y="1204009"/>
                  </a:lnTo>
                  <a:lnTo>
                    <a:pt x="1084499" y="1205088"/>
                  </a:lnTo>
                  <a:lnTo>
                    <a:pt x="1086345" y="1206789"/>
                  </a:lnTo>
                  <a:lnTo>
                    <a:pt x="1086558" y="1209153"/>
                  </a:lnTo>
                  <a:lnTo>
                    <a:pt x="1085386" y="1210742"/>
                  </a:lnTo>
                  <a:lnTo>
                    <a:pt x="1083955" y="1211108"/>
                  </a:lnTo>
                  <a:lnTo>
                    <a:pt x="1082986" y="1211453"/>
                  </a:lnTo>
                  <a:lnTo>
                    <a:pt x="1082591" y="1211661"/>
                  </a:lnTo>
                  <a:lnTo>
                    <a:pt x="1082154" y="1211813"/>
                  </a:lnTo>
                  <a:lnTo>
                    <a:pt x="1081550" y="1211396"/>
                  </a:lnTo>
                  <a:lnTo>
                    <a:pt x="1080573" y="1211193"/>
                  </a:lnTo>
                  <a:lnTo>
                    <a:pt x="1080054" y="1211159"/>
                  </a:lnTo>
                  <a:lnTo>
                    <a:pt x="1079745" y="1211208"/>
                  </a:lnTo>
                  <a:lnTo>
                    <a:pt x="1079512" y="1211258"/>
                  </a:lnTo>
                  <a:lnTo>
                    <a:pt x="1078121" y="1211860"/>
                  </a:lnTo>
                  <a:lnTo>
                    <a:pt x="1077000" y="1213672"/>
                  </a:lnTo>
                  <a:lnTo>
                    <a:pt x="1074374" y="1215935"/>
                  </a:lnTo>
                  <a:lnTo>
                    <a:pt x="1073354" y="1216527"/>
                  </a:lnTo>
                  <a:lnTo>
                    <a:pt x="1072651" y="1216781"/>
                  </a:lnTo>
                  <a:lnTo>
                    <a:pt x="1071847" y="1216436"/>
                  </a:lnTo>
                  <a:lnTo>
                    <a:pt x="1070664" y="1214217"/>
                  </a:lnTo>
                  <a:lnTo>
                    <a:pt x="1069204" y="1212954"/>
                  </a:lnTo>
                  <a:lnTo>
                    <a:pt x="1068565" y="1212132"/>
                  </a:lnTo>
                  <a:lnTo>
                    <a:pt x="1068210" y="1211624"/>
                  </a:lnTo>
                  <a:lnTo>
                    <a:pt x="1067945" y="1212928"/>
                  </a:lnTo>
                  <a:lnTo>
                    <a:pt x="1066185" y="1215333"/>
                  </a:lnTo>
                  <a:lnTo>
                    <a:pt x="1061389" y="1217491"/>
                  </a:lnTo>
                  <a:lnTo>
                    <a:pt x="1060057" y="1219538"/>
                  </a:lnTo>
                  <a:lnTo>
                    <a:pt x="1058765" y="1220225"/>
                  </a:lnTo>
                  <a:lnTo>
                    <a:pt x="1054674" y="1223942"/>
                  </a:lnTo>
                  <a:lnTo>
                    <a:pt x="1053106" y="1225846"/>
                  </a:lnTo>
                  <a:lnTo>
                    <a:pt x="1051645" y="1226462"/>
                  </a:lnTo>
                  <a:lnTo>
                    <a:pt x="1051237" y="1226570"/>
                  </a:lnTo>
                  <a:lnTo>
                    <a:pt x="1050964" y="1226662"/>
                  </a:lnTo>
                  <a:lnTo>
                    <a:pt x="1050634" y="1226714"/>
                  </a:lnTo>
                  <a:lnTo>
                    <a:pt x="1050207" y="1226842"/>
                  </a:lnTo>
                  <a:lnTo>
                    <a:pt x="1049662" y="1226968"/>
                  </a:lnTo>
                  <a:lnTo>
                    <a:pt x="1049235" y="1227057"/>
                  </a:lnTo>
                  <a:lnTo>
                    <a:pt x="1048614" y="1227144"/>
                  </a:lnTo>
                  <a:lnTo>
                    <a:pt x="1048455" y="1227130"/>
                  </a:lnTo>
                  <a:lnTo>
                    <a:pt x="1048226" y="1227195"/>
                  </a:lnTo>
                  <a:lnTo>
                    <a:pt x="1047354" y="1227316"/>
                  </a:lnTo>
                  <a:lnTo>
                    <a:pt x="1046483" y="1227418"/>
                  </a:lnTo>
                  <a:lnTo>
                    <a:pt x="1041970" y="1228376"/>
                  </a:lnTo>
                  <a:lnTo>
                    <a:pt x="1039208" y="1228111"/>
                  </a:lnTo>
                  <a:lnTo>
                    <a:pt x="1037382" y="1228275"/>
                  </a:lnTo>
                  <a:lnTo>
                    <a:pt x="1036534" y="1227048"/>
                  </a:lnTo>
                  <a:lnTo>
                    <a:pt x="1035792" y="1224492"/>
                  </a:lnTo>
                  <a:lnTo>
                    <a:pt x="1034689" y="1222387"/>
                  </a:lnTo>
                  <a:lnTo>
                    <a:pt x="1033737" y="1221527"/>
                  </a:lnTo>
                  <a:lnTo>
                    <a:pt x="1033640" y="1220746"/>
                  </a:lnTo>
                  <a:lnTo>
                    <a:pt x="1033541" y="1220585"/>
                  </a:lnTo>
                  <a:lnTo>
                    <a:pt x="1033235" y="1220426"/>
                  </a:lnTo>
                  <a:lnTo>
                    <a:pt x="1033003" y="1220461"/>
                  </a:lnTo>
                  <a:lnTo>
                    <a:pt x="1031680" y="1221151"/>
                  </a:lnTo>
                  <a:lnTo>
                    <a:pt x="1031369" y="1221261"/>
                  </a:lnTo>
                  <a:lnTo>
                    <a:pt x="1031175" y="1221316"/>
                  </a:lnTo>
                  <a:lnTo>
                    <a:pt x="1030662" y="1221362"/>
                  </a:lnTo>
                  <a:lnTo>
                    <a:pt x="1029879" y="1221432"/>
                  </a:lnTo>
                  <a:lnTo>
                    <a:pt x="1028036" y="1221908"/>
                  </a:lnTo>
                  <a:lnTo>
                    <a:pt x="1024463" y="1223166"/>
                  </a:lnTo>
                  <a:lnTo>
                    <a:pt x="1023012" y="1223510"/>
                  </a:lnTo>
                  <a:lnTo>
                    <a:pt x="1022663" y="1223620"/>
                  </a:lnTo>
                  <a:lnTo>
                    <a:pt x="1022393" y="1223693"/>
                  </a:lnTo>
                  <a:lnTo>
                    <a:pt x="1021256" y="1223809"/>
                  </a:lnTo>
                  <a:lnTo>
                    <a:pt x="1020426" y="1224007"/>
                  </a:lnTo>
                  <a:lnTo>
                    <a:pt x="1019965" y="1224037"/>
                  </a:lnTo>
                  <a:lnTo>
                    <a:pt x="1019542" y="1224105"/>
                  </a:lnTo>
                  <a:lnTo>
                    <a:pt x="1019195" y="1224178"/>
                  </a:lnTo>
                  <a:lnTo>
                    <a:pt x="1018557" y="1224493"/>
                  </a:lnTo>
                  <a:lnTo>
                    <a:pt x="1017514" y="1224917"/>
                  </a:lnTo>
                  <a:lnTo>
                    <a:pt x="1017091" y="1224986"/>
                  </a:lnTo>
                  <a:lnTo>
                    <a:pt x="1016744" y="1225095"/>
                  </a:lnTo>
                  <a:lnTo>
                    <a:pt x="1016433" y="1225122"/>
                  </a:lnTo>
                  <a:lnTo>
                    <a:pt x="1010602" y="1227459"/>
                  </a:lnTo>
                  <a:lnTo>
                    <a:pt x="1007797" y="1236773"/>
                  </a:lnTo>
                  <a:lnTo>
                    <a:pt x="1007145" y="1237994"/>
                  </a:lnTo>
                  <a:lnTo>
                    <a:pt x="1004899" y="1238950"/>
                  </a:lnTo>
                  <a:lnTo>
                    <a:pt x="1001973" y="1240647"/>
                  </a:lnTo>
                  <a:lnTo>
                    <a:pt x="1001355" y="1240909"/>
                  </a:lnTo>
                  <a:lnTo>
                    <a:pt x="1001066" y="1241021"/>
                  </a:lnTo>
                  <a:lnTo>
                    <a:pt x="999645" y="1241005"/>
                  </a:lnTo>
                  <a:lnTo>
                    <a:pt x="996400" y="1238225"/>
                  </a:lnTo>
                  <a:lnTo>
                    <a:pt x="994465" y="1236342"/>
                  </a:lnTo>
                  <a:lnTo>
                    <a:pt x="993932" y="1236009"/>
                  </a:lnTo>
                  <a:lnTo>
                    <a:pt x="993535" y="1235507"/>
                  </a:lnTo>
                  <a:lnTo>
                    <a:pt x="993326" y="1235313"/>
                  </a:lnTo>
                  <a:lnTo>
                    <a:pt x="991106" y="1234542"/>
                  </a:lnTo>
                  <a:lnTo>
                    <a:pt x="989096" y="1233453"/>
                  </a:lnTo>
                  <a:lnTo>
                    <a:pt x="985691" y="1232533"/>
                  </a:lnTo>
                  <a:lnTo>
                    <a:pt x="982104" y="1229966"/>
                  </a:lnTo>
                  <a:lnTo>
                    <a:pt x="981138" y="1230096"/>
                  </a:lnTo>
                  <a:lnTo>
                    <a:pt x="979960" y="1230340"/>
                  </a:lnTo>
                  <a:lnTo>
                    <a:pt x="979652" y="1230376"/>
                  </a:lnTo>
                  <a:lnTo>
                    <a:pt x="978472" y="1231060"/>
                  </a:lnTo>
                  <a:lnTo>
                    <a:pt x="977598" y="1231994"/>
                  </a:lnTo>
                  <a:lnTo>
                    <a:pt x="976442" y="1232503"/>
                  </a:lnTo>
                  <a:lnTo>
                    <a:pt x="975649" y="1233264"/>
                  </a:lnTo>
                  <a:lnTo>
                    <a:pt x="975205" y="1233548"/>
                  </a:lnTo>
                  <a:lnTo>
                    <a:pt x="974994" y="1233623"/>
                  </a:lnTo>
                  <a:lnTo>
                    <a:pt x="973685" y="1233423"/>
                  </a:lnTo>
                  <a:lnTo>
                    <a:pt x="973324" y="1233555"/>
                  </a:lnTo>
                  <a:lnTo>
                    <a:pt x="973184" y="1233584"/>
                  </a:lnTo>
                  <a:lnTo>
                    <a:pt x="972922" y="1233632"/>
                  </a:lnTo>
                  <a:lnTo>
                    <a:pt x="971471" y="1236378"/>
                  </a:lnTo>
                  <a:lnTo>
                    <a:pt x="972078" y="1237350"/>
                  </a:lnTo>
                  <a:lnTo>
                    <a:pt x="971148" y="1238492"/>
                  </a:lnTo>
                  <a:lnTo>
                    <a:pt x="967759" y="1240883"/>
                  </a:lnTo>
                  <a:lnTo>
                    <a:pt x="967330" y="1242214"/>
                  </a:lnTo>
                  <a:lnTo>
                    <a:pt x="967727" y="1243922"/>
                  </a:lnTo>
                  <a:lnTo>
                    <a:pt x="967147" y="1244306"/>
                  </a:lnTo>
                  <a:lnTo>
                    <a:pt x="965683" y="1247072"/>
                  </a:lnTo>
                  <a:lnTo>
                    <a:pt x="964605" y="1248004"/>
                  </a:lnTo>
                  <a:lnTo>
                    <a:pt x="963981" y="1250834"/>
                  </a:lnTo>
                  <a:lnTo>
                    <a:pt x="961922" y="1252824"/>
                  </a:lnTo>
                  <a:lnTo>
                    <a:pt x="961355" y="1254973"/>
                  </a:lnTo>
                  <a:lnTo>
                    <a:pt x="960564" y="1256036"/>
                  </a:lnTo>
                  <a:lnTo>
                    <a:pt x="960429" y="1256322"/>
                  </a:lnTo>
                  <a:lnTo>
                    <a:pt x="960380" y="1256584"/>
                  </a:lnTo>
                  <a:lnTo>
                    <a:pt x="960263" y="1256913"/>
                  </a:lnTo>
                  <a:lnTo>
                    <a:pt x="960161" y="1257132"/>
                  </a:lnTo>
                  <a:lnTo>
                    <a:pt x="958856" y="1258834"/>
                  </a:lnTo>
                  <a:lnTo>
                    <a:pt x="957718" y="1261725"/>
                  </a:lnTo>
                  <a:lnTo>
                    <a:pt x="955507" y="1264614"/>
                  </a:lnTo>
                  <a:lnTo>
                    <a:pt x="955033" y="1267262"/>
                  </a:lnTo>
                  <a:lnTo>
                    <a:pt x="953166" y="1270049"/>
                  </a:lnTo>
                  <a:lnTo>
                    <a:pt x="950910" y="1272065"/>
                  </a:lnTo>
                  <a:lnTo>
                    <a:pt x="950933" y="1274600"/>
                  </a:lnTo>
                  <a:lnTo>
                    <a:pt x="950526" y="1277990"/>
                  </a:lnTo>
                  <a:lnTo>
                    <a:pt x="950803" y="1279231"/>
                  </a:lnTo>
                  <a:lnTo>
                    <a:pt x="950005" y="1281107"/>
                  </a:lnTo>
                  <a:lnTo>
                    <a:pt x="947928" y="1282932"/>
                  </a:lnTo>
                  <a:lnTo>
                    <a:pt x="948824" y="1284687"/>
                  </a:lnTo>
                  <a:lnTo>
                    <a:pt x="948322" y="1285759"/>
                  </a:lnTo>
                  <a:lnTo>
                    <a:pt x="948812" y="1286642"/>
                  </a:lnTo>
                  <a:lnTo>
                    <a:pt x="948335" y="1287448"/>
                  </a:lnTo>
                  <a:lnTo>
                    <a:pt x="948206" y="1287541"/>
                  </a:lnTo>
                  <a:lnTo>
                    <a:pt x="948025" y="1287516"/>
                  </a:lnTo>
                  <a:lnTo>
                    <a:pt x="947614" y="1287086"/>
                  </a:lnTo>
                  <a:lnTo>
                    <a:pt x="947062" y="1287255"/>
                  </a:lnTo>
                  <a:lnTo>
                    <a:pt x="946810" y="1287078"/>
                  </a:lnTo>
                  <a:lnTo>
                    <a:pt x="946649" y="1287030"/>
                  </a:lnTo>
                  <a:lnTo>
                    <a:pt x="946521" y="1286967"/>
                  </a:lnTo>
                  <a:lnTo>
                    <a:pt x="945410" y="1287430"/>
                  </a:lnTo>
                  <a:lnTo>
                    <a:pt x="945148" y="1287652"/>
                  </a:lnTo>
                  <a:lnTo>
                    <a:pt x="945032" y="1287909"/>
                  </a:lnTo>
                  <a:lnTo>
                    <a:pt x="944439" y="1287375"/>
                  </a:lnTo>
                  <a:lnTo>
                    <a:pt x="943550" y="1287219"/>
                  </a:lnTo>
                  <a:lnTo>
                    <a:pt x="942684" y="1286733"/>
                  </a:lnTo>
                  <a:lnTo>
                    <a:pt x="942503" y="1286714"/>
                  </a:lnTo>
                  <a:lnTo>
                    <a:pt x="942240" y="1286742"/>
                  </a:lnTo>
                  <a:lnTo>
                    <a:pt x="941667" y="1287103"/>
                  </a:lnTo>
                  <a:lnTo>
                    <a:pt x="940994" y="1287939"/>
                  </a:lnTo>
                  <a:lnTo>
                    <a:pt x="940172" y="1288623"/>
                  </a:lnTo>
                  <a:lnTo>
                    <a:pt x="939715" y="1288789"/>
                  </a:lnTo>
                  <a:lnTo>
                    <a:pt x="939367" y="1289103"/>
                  </a:lnTo>
                  <a:lnTo>
                    <a:pt x="939138" y="1289278"/>
                  </a:lnTo>
                  <a:lnTo>
                    <a:pt x="934960" y="1287922"/>
                  </a:lnTo>
                  <a:lnTo>
                    <a:pt x="934007" y="1286636"/>
                  </a:lnTo>
                  <a:lnTo>
                    <a:pt x="931067" y="1284996"/>
                  </a:lnTo>
                  <a:lnTo>
                    <a:pt x="930470" y="1284970"/>
                  </a:lnTo>
                  <a:lnTo>
                    <a:pt x="930084" y="1284721"/>
                  </a:lnTo>
                  <a:lnTo>
                    <a:pt x="929135" y="1284972"/>
                  </a:lnTo>
                  <a:lnTo>
                    <a:pt x="928879" y="1285366"/>
                  </a:lnTo>
                  <a:lnTo>
                    <a:pt x="928717" y="1285594"/>
                  </a:lnTo>
                  <a:lnTo>
                    <a:pt x="928166" y="1285626"/>
                  </a:lnTo>
                  <a:lnTo>
                    <a:pt x="926431" y="1284660"/>
                  </a:lnTo>
                  <a:lnTo>
                    <a:pt x="925174" y="1284819"/>
                  </a:lnTo>
                  <a:lnTo>
                    <a:pt x="924368" y="1283893"/>
                  </a:lnTo>
                  <a:lnTo>
                    <a:pt x="922280" y="1283236"/>
                  </a:lnTo>
                  <a:lnTo>
                    <a:pt x="921755" y="1283124"/>
                  </a:lnTo>
                  <a:lnTo>
                    <a:pt x="920766" y="1283180"/>
                  </a:lnTo>
                  <a:lnTo>
                    <a:pt x="919840" y="1283561"/>
                  </a:lnTo>
                  <a:lnTo>
                    <a:pt x="918152" y="1284591"/>
                  </a:lnTo>
                  <a:lnTo>
                    <a:pt x="917485" y="1284865"/>
                  </a:lnTo>
                  <a:lnTo>
                    <a:pt x="917203" y="1284942"/>
                  </a:lnTo>
                  <a:lnTo>
                    <a:pt x="916965" y="1284919"/>
                  </a:lnTo>
                  <a:lnTo>
                    <a:pt x="916639" y="1284876"/>
                  </a:lnTo>
                  <a:lnTo>
                    <a:pt x="916939" y="1285943"/>
                  </a:lnTo>
                  <a:lnTo>
                    <a:pt x="918242" y="1286409"/>
                  </a:lnTo>
                  <a:lnTo>
                    <a:pt x="916684" y="1288330"/>
                  </a:lnTo>
                  <a:lnTo>
                    <a:pt x="916325" y="1291620"/>
                  </a:lnTo>
                  <a:lnTo>
                    <a:pt x="915636" y="1293261"/>
                  </a:lnTo>
                  <a:lnTo>
                    <a:pt x="916377" y="1294814"/>
                  </a:lnTo>
                  <a:lnTo>
                    <a:pt x="915893" y="1296474"/>
                  </a:lnTo>
                  <a:lnTo>
                    <a:pt x="913462" y="1297406"/>
                  </a:lnTo>
                  <a:lnTo>
                    <a:pt x="911894" y="1299464"/>
                  </a:lnTo>
                  <a:lnTo>
                    <a:pt x="911890" y="1301199"/>
                  </a:lnTo>
                  <a:lnTo>
                    <a:pt x="911146" y="1302823"/>
                  </a:lnTo>
                  <a:lnTo>
                    <a:pt x="910509" y="1303134"/>
                  </a:lnTo>
                  <a:lnTo>
                    <a:pt x="910172" y="1303298"/>
                  </a:lnTo>
                  <a:lnTo>
                    <a:pt x="909438" y="1303326"/>
                  </a:lnTo>
                  <a:lnTo>
                    <a:pt x="908260" y="1303208"/>
                  </a:lnTo>
                  <a:lnTo>
                    <a:pt x="907847" y="1303305"/>
                  </a:lnTo>
                  <a:lnTo>
                    <a:pt x="907334" y="1303503"/>
                  </a:lnTo>
                  <a:lnTo>
                    <a:pt x="906990" y="1303593"/>
                  </a:lnTo>
                  <a:lnTo>
                    <a:pt x="906474" y="1303257"/>
                  </a:lnTo>
                  <a:lnTo>
                    <a:pt x="906029" y="1303160"/>
                  </a:lnTo>
                  <a:lnTo>
                    <a:pt x="905837" y="1303050"/>
                  </a:lnTo>
                  <a:lnTo>
                    <a:pt x="905707" y="1303004"/>
                  </a:lnTo>
                  <a:lnTo>
                    <a:pt x="905564" y="1302979"/>
                  </a:lnTo>
                  <a:lnTo>
                    <a:pt x="905217" y="1303072"/>
                  </a:lnTo>
                  <a:lnTo>
                    <a:pt x="905080" y="1303184"/>
                  </a:lnTo>
                  <a:lnTo>
                    <a:pt x="904910" y="1303280"/>
                  </a:lnTo>
                  <a:lnTo>
                    <a:pt x="904131" y="1303433"/>
                  </a:lnTo>
                  <a:lnTo>
                    <a:pt x="902165" y="1302899"/>
                  </a:lnTo>
                  <a:lnTo>
                    <a:pt x="901330" y="1303301"/>
                  </a:lnTo>
                  <a:lnTo>
                    <a:pt x="900519" y="1303300"/>
                  </a:lnTo>
                  <a:lnTo>
                    <a:pt x="900078" y="1303080"/>
                  </a:lnTo>
                  <a:lnTo>
                    <a:pt x="899888" y="1303021"/>
                  </a:lnTo>
                  <a:lnTo>
                    <a:pt x="899578" y="1303094"/>
                  </a:lnTo>
                  <a:lnTo>
                    <a:pt x="897846" y="1304257"/>
                  </a:lnTo>
                  <a:lnTo>
                    <a:pt x="896190" y="1306928"/>
                  </a:lnTo>
                  <a:lnTo>
                    <a:pt x="896576" y="1307821"/>
                  </a:lnTo>
                  <a:lnTo>
                    <a:pt x="896300" y="1308357"/>
                  </a:lnTo>
                  <a:lnTo>
                    <a:pt x="895776" y="1308581"/>
                  </a:lnTo>
                  <a:lnTo>
                    <a:pt x="895452" y="1308640"/>
                  </a:lnTo>
                  <a:lnTo>
                    <a:pt x="894125" y="1307020"/>
                  </a:lnTo>
                  <a:lnTo>
                    <a:pt x="894799" y="1304885"/>
                  </a:lnTo>
                  <a:lnTo>
                    <a:pt x="894074" y="1303993"/>
                  </a:lnTo>
                  <a:lnTo>
                    <a:pt x="892719" y="1303759"/>
                  </a:lnTo>
                  <a:lnTo>
                    <a:pt x="891977" y="1302557"/>
                  </a:lnTo>
                  <a:lnTo>
                    <a:pt x="892265" y="1301089"/>
                  </a:lnTo>
                  <a:lnTo>
                    <a:pt x="894087" y="1300349"/>
                  </a:lnTo>
                  <a:lnTo>
                    <a:pt x="895342" y="1296875"/>
                  </a:lnTo>
                  <a:lnTo>
                    <a:pt x="898073" y="1294041"/>
                  </a:lnTo>
                  <a:lnTo>
                    <a:pt x="898468" y="1291050"/>
                  </a:lnTo>
                  <a:lnTo>
                    <a:pt x="897732" y="1290374"/>
                  </a:lnTo>
                  <a:lnTo>
                    <a:pt x="897562" y="1289743"/>
                  </a:lnTo>
                  <a:lnTo>
                    <a:pt x="897450" y="1289583"/>
                  </a:lnTo>
                  <a:lnTo>
                    <a:pt x="897294" y="1289529"/>
                  </a:lnTo>
                  <a:lnTo>
                    <a:pt x="896188" y="1290314"/>
                  </a:lnTo>
                  <a:lnTo>
                    <a:pt x="896037" y="1291242"/>
                  </a:lnTo>
                  <a:lnTo>
                    <a:pt x="895606" y="1291565"/>
                  </a:lnTo>
                  <a:lnTo>
                    <a:pt x="895259" y="1291673"/>
                  </a:lnTo>
                  <a:lnTo>
                    <a:pt x="894993" y="1291824"/>
                  </a:lnTo>
                  <a:lnTo>
                    <a:pt x="894625" y="1291922"/>
                  </a:lnTo>
                  <a:lnTo>
                    <a:pt x="894181" y="1292007"/>
                  </a:lnTo>
                  <a:lnTo>
                    <a:pt x="893801" y="1291952"/>
                  </a:lnTo>
                  <a:lnTo>
                    <a:pt x="893659" y="1291944"/>
                  </a:lnTo>
                  <a:lnTo>
                    <a:pt x="893478" y="1291968"/>
                  </a:lnTo>
                  <a:lnTo>
                    <a:pt x="893261" y="1292040"/>
                  </a:lnTo>
                  <a:lnTo>
                    <a:pt x="893124" y="1292112"/>
                  </a:lnTo>
                  <a:lnTo>
                    <a:pt x="892806" y="1292066"/>
                  </a:lnTo>
                  <a:lnTo>
                    <a:pt x="892546" y="1291891"/>
                  </a:lnTo>
                  <a:lnTo>
                    <a:pt x="892287" y="1291966"/>
                  </a:lnTo>
                  <a:lnTo>
                    <a:pt x="891707" y="1292147"/>
                  </a:lnTo>
                  <a:lnTo>
                    <a:pt x="891328" y="1292213"/>
                  </a:lnTo>
                  <a:lnTo>
                    <a:pt x="891152" y="1291127"/>
                  </a:lnTo>
                  <a:lnTo>
                    <a:pt x="890847" y="1290980"/>
                  </a:lnTo>
                  <a:lnTo>
                    <a:pt x="890379" y="1290943"/>
                  </a:lnTo>
                  <a:lnTo>
                    <a:pt x="889640" y="1292411"/>
                  </a:lnTo>
                  <a:lnTo>
                    <a:pt x="888327" y="1292758"/>
                  </a:lnTo>
                  <a:lnTo>
                    <a:pt x="887916" y="1293646"/>
                  </a:lnTo>
                  <a:lnTo>
                    <a:pt x="885941" y="1295090"/>
                  </a:lnTo>
                  <a:lnTo>
                    <a:pt x="881565" y="1295954"/>
                  </a:lnTo>
                  <a:lnTo>
                    <a:pt x="880005" y="1297408"/>
                  </a:lnTo>
                  <a:lnTo>
                    <a:pt x="877879" y="1301332"/>
                  </a:lnTo>
                  <a:lnTo>
                    <a:pt x="876139" y="1304070"/>
                  </a:lnTo>
                  <a:lnTo>
                    <a:pt x="874600" y="1305998"/>
                  </a:lnTo>
                  <a:lnTo>
                    <a:pt x="873692" y="1306427"/>
                  </a:lnTo>
                  <a:lnTo>
                    <a:pt x="872055" y="1308664"/>
                  </a:lnTo>
                  <a:lnTo>
                    <a:pt x="871402" y="1312585"/>
                  </a:lnTo>
                  <a:lnTo>
                    <a:pt x="869479" y="1315441"/>
                  </a:lnTo>
                  <a:lnTo>
                    <a:pt x="869035" y="1315634"/>
                  </a:lnTo>
                  <a:lnTo>
                    <a:pt x="868554" y="1315964"/>
                  </a:lnTo>
                  <a:lnTo>
                    <a:pt x="867920" y="1315471"/>
                  </a:lnTo>
                  <a:lnTo>
                    <a:pt x="867521" y="1315328"/>
                  </a:lnTo>
                  <a:lnTo>
                    <a:pt x="867356" y="1315262"/>
                  </a:lnTo>
                  <a:lnTo>
                    <a:pt x="867056" y="1315474"/>
                  </a:lnTo>
                  <a:lnTo>
                    <a:pt x="866822" y="1315561"/>
                  </a:lnTo>
                  <a:lnTo>
                    <a:pt x="866006" y="1315737"/>
                  </a:lnTo>
                  <a:lnTo>
                    <a:pt x="865413" y="1315853"/>
                  </a:lnTo>
                  <a:lnTo>
                    <a:pt x="865158" y="1315938"/>
                  </a:lnTo>
                  <a:lnTo>
                    <a:pt x="864591" y="1316006"/>
                  </a:lnTo>
                  <a:lnTo>
                    <a:pt x="862678" y="1314655"/>
                  </a:lnTo>
                  <a:lnTo>
                    <a:pt x="860750" y="1311681"/>
                  </a:lnTo>
                  <a:lnTo>
                    <a:pt x="860268" y="1308951"/>
                  </a:lnTo>
                  <a:lnTo>
                    <a:pt x="858007" y="1306426"/>
                  </a:lnTo>
                  <a:lnTo>
                    <a:pt x="857606" y="1306479"/>
                  </a:lnTo>
                  <a:lnTo>
                    <a:pt x="857430" y="1306441"/>
                  </a:lnTo>
                  <a:lnTo>
                    <a:pt x="857135" y="1306590"/>
                  </a:lnTo>
                  <a:lnTo>
                    <a:pt x="857277" y="1307503"/>
                  </a:lnTo>
                  <a:lnTo>
                    <a:pt x="856391" y="1308266"/>
                  </a:lnTo>
                  <a:lnTo>
                    <a:pt x="856222" y="1308334"/>
                  </a:lnTo>
                  <a:lnTo>
                    <a:pt x="856054" y="1308367"/>
                  </a:lnTo>
                  <a:lnTo>
                    <a:pt x="855316" y="1308284"/>
                  </a:lnTo>
                  <a:lnTo>
                    <a:pt x="854469" y="1307082"/>
                  </a:lnTo>
                  <a:lnTo>
                    <a:pt x="853214" y="1306566"/>
                  </a:lnTo>
                  <a:lnTo>
                    <a:pt x="852817" y="1306601"/>
                  </a:lnTo>
                  <a:lnTo>
                    <a:pt x="852241" y="1306619"/>
                  </a:lnTo>
                  <a:lnTo>
                    <a:pt x="851254" y="1308275"/>
                  </a:lnTo>
                  <a:lnTo>
                    <a:pt x="851863" y="1309835"/>
                  </a:lnTo>
                  <a:lnTo>
                    <a:pt x="850972" y="1310926"/>
                  </a:lnTo>
                  <a:lnTo>
                    <a:pt x="850247" y="1311543"/>
                  </a:lnTo>
                  <a:lnTo>
                    <a:pt x="849883" y="1311922"/>
                  </a:lnTo>
                  <a:lnTo>
                    <a:pt x="849699" y="1312092"/>
                  </a:lnTo>
                  <a:lnTo>
                    <a:pt x="849410" y="1312344"/>
                  </a:lnTo>
                  <a:lnTo>
                    <a:pt x="848067" y="1310882"/>
                  </a:lnTo>
                  <a:lnTo>
                    <a:pt x="846205" y="1309871"/>
                  </a:lnTo>
                  <a:lnTo>
                    <a:pt x="843475" y="1307108"/>
                  </a:lnTo>
                  <a:lnTo>
                    <a:pt x="842348" y="1305481"/>
                  </a:lnTo>
                  <a:lnTo>
                    <a:pt x="840871" y="1304425"/>
                  </a:lnTo>
                  <a:lnTo>
                    <a:pt x="841542" y="1302879"/>
                  </a:lnTo>
                  <a:lnTo>
                    <a:pt x="839957" y="1303052"/>
                  </a:lnTo>
                  <a:lnTo>
                    <a:pt x="839175" y="1302047"/>
                  </a:lnTo>
                  <a:lnTo>
                    <a:pt x="838261" y="1301428"/>
                  </a:lnTo>
                  <a:lnTo>
                    <a:pt x="837901" y="1301484"/>
                  </a:lnTo>
                  <a:lnTo>
                    <a:pt x="837554" y="1301912"/>
                  </a:lnTo>
                  <a:lnTo>
                    <a:pt x="837201" y="1301746"/>
                  </a:lnTo>
                  <a:lnTo>
                    <a:pt x="834083" y="1300559"/>
                  </a:lnTo>
                  <a:lnTo>
                    <a:pt x="833705" y="1300384"/>
                  </a:lnTo>
                  <a:lnTo>
                    <a:pt x="833610" y="1300589"/>
                  </a:lnTo>
                  <a:lnTo>
                    <a:pt x="833102" y="1300834"/>
                  </a:lnTo>
                  <a:lnTo>
                    <a:pt x="832325" y="1302394"/>
                  </a:lnTo>
                  <a:lnTo>
                    <a:pt x="833070" y="1305721"/>
                  </a:lnTo>
                  <a:lnTo>
                    <a:pt x="834498" y="1305892"/>
                  </a:lnTo>
                  <a:lnTo>
                    <a:pt x="836206" y="1308906"/>
                  </a:lnTo>
                  <a:lnTo>
                    <a:pt x="837335" y="1311944"/>
                  </a:lnTo>
                  <a:lnTo>
                    <a:pt x="837775" y="1314162"/>
                  </a:lnTo>
                  <a:lnTo>
                    <a:pt x="838292" y="1314859"/>
                  </a:lnTo>
                  <a:lnTo>
                    <a:pt x="838211" y="1315009"/>
                  </a:lnTo>
                  <a:lnTo>
                    <a:pt x="837856" y="1314824"/>
                  </a:lnTo>
                  <a:lnTo>
                    <a:pt x="837200" y="1314905"/>
                  </a:lnTo>
                  <a:lnTo>
                    <a:pt x="836876" y="1314902"/>
                  </a:lnTo>
                  <a:lnTo>
                    <a:pt x="836726" y="1314889"/>
                  </a:lnTo>
                  <a:lnTo>
                    <a:pt x="834510" y="1316379"/>
                  </a:lnTo>
                  <a:lnTo>
                    <a:pt x="831399" y="1317474"/>
                  </a:lnTo>
                  <a:lnTo>
                    <a:pt x="830087" y="1318532"/>
                  </a:lnTo>
                  <a:lnTo>
                    <a:pt x="829970" y="1318764"/>
                  </a:lnTo>
                  <a:lnTo>
                    <a:pt x="829842" y="1319197"/>
                  </a:lnTo>
                  <a:lnTo>
                    <a:pt x="829581" y="1319215"/>
                  </a:lnTo>
                  <a:lnTo>
                    <a:pt x="829239" y="1319014"/>
                  </a:lnTo>
                  <a:lnTo>
                    <a:pt x="828192" y="1319604"/>
                  </a:lnTo>
                  <a:lnTo>
                    <a:pt x="827563" y="1319797"/>
                  </a:lnTo>
                  <a:lnTo>
                    <a:pt x="827408" y="1319992"/>
                  </a:lnTo>
                  <a:lnTo>
                    <a:pt x="827264" y="1320026"/>
                  </a:lnTo>
                  <a:lnTo>
                    <a:pt x="826932" y="1320209"/>
                  </a:lnTo>
                  <a:lnTo>
                    <a:pt x="826676" y="1320242"/>
                  </a:lnTo>
                  <a:lnTo>
                    <a:pt x="826495" y="1320276"/>
                  </a:lnTo>
                  <a:lnTo>
                    <a:pt x="826219" y="1320347"/>
                  </a:lnTo>
                  <a:lnTo>
                    <a:pt x="825687" y="1320435"/>
                  </a:lnTo>
                  <a:lnTo>
                    <a:pt x="825536" y="1320433"/>
                  </a:lnTo>
                  <a:lnTo>
                    <a:pt x="825379" y="1320517"/>
                  </a:lnTo>
                  <a:lnTo>
                    <a:pt x="825009" y="1320844"/>
                  </a:lnTo>
                  <a:lnTo>
                    <a:pt x="824542" y="1320669"/>
                  </a:lnTo>
                  <a:lnTo>
                    <a:pt x="821923" y="1320545"/>
                  </a:lnTo>
                  <a:lnTo>
                    <a:pt x="820565" y="1318240"/>
                  </a:lnTo>
                  <a:lnTo>
                    <a:pt x="819584" y="1316996"/>
                  </a:lnTo>
                  <a:lnTo>
                    <a:pt x="818772" y="1316343"/>
                  </a:lnTo>
                  <a:lnTo>
                    <a:pt x="818358" y="1315733"/>
                  </a:lnTo>
                  <a:lnTo>
                    <a:pt x="818079" y="1315576"/>
                  </a:lnTo>
                  <a:lnTo>
                    <a:pt x="816951" y="1316266"/>
                  </a:lnTo>
                  <a:lnTo>
                    <a:pt x="816320" y="1318341"/>
                  </a:lnTo>
                  <a:lnTo>
                    <a:pt x="818595" y="1319302"/>
                  </a:lnTo>
                  <a:lnTo>
                    <a:pt x="821781" y="1322625"/>
                  </a:lnTo>
                  <a:lnTo>
                    <a:pt x="817512" y="1326368"/>
                  </a:lnTo>
                  <a:lnTo>
                    <a:pt x="818492" y="1327616"/>
                  </a:lnTo>
                  <a:lnTo>
                    <a:pt x="819326" y="1329187"/>
                  </a:lnTo>
                  <a:lnTo>
                    <a:pt x="819137" y="1329418"/>
                  </a:lnTo>
                  <a:lnTo>
                    <a:pt x="817321" y="1329440"/>
                  </a:lnTo>
                  <a:lnTo>
                    <a:pt x="816752" y="1328385"/>
                  </a:lnTo>
                  <a:lnTo>
                    <a:pt x="816228" y="1328070"/>
                  </a:lnTo>
                  <a:lnTo>
                    <a:pt x="815335" y="1327756"/>
                  </a:lnTo>
                  <a:lnTo>
                    <a:pt x="814778" y="1327895"/>
                  </a:lnTo>
                  <a:lnTo>
                    <a:pt x="814157" y="1328493"/>
                  </a:lnTo>
                  <a:lnTo>
                    <a:pt x="813608" y="1329480"/>
                  </a:lnTo>
                  <a:lnTo>
                    <a:pt x="812441" y="1330100"/>
                  </a:lnTo>
                  <a:lnTo>
                    <a:pt x="811020" y="1331930"/>
                  </a:lnTo>
                  <a:lnTo>
                    <a:pt x="809027" y="1333298"/>
                  </a:lnTo>
                  <a:lnTo>
                    <a:pt x="807015" y="1335936"/>
                  </a:lnTo>
                  <a:lnTo>
                    <a:pt x="806861" y="1336187"/>
                  </a:lnTo>
                  <a:lnTo>
                    <a:pt x="806773" y="1336315"/>
                  </a:lnTo>
                  <a:lnTo>
                    <a:pt x="806647" y="1336519"/>
                  </a:lnTo>
                  <a:lnTo>
                    <a:pt x="805332" y="1336629"/>
                  </a:lnTo>
                  <a:lnTo>
                    <a:pt x="804679" y="1338421"/>
                  </a:lnTo>
                  <a:lnTo>
                    <a:pt x="804465" y="1338627"/>
                  </a:lnTo>
                  <a:lnTo>
                    <a:pt x="804195" y="1338538"/>
                  </a:lnTo>
                  <a:lnTo>
                    <a:pt x="803385" y="1338272"/>
                  </a:lnTo>
                  <a:lnTo>
                    <a:pt x="803234" y="1338260"/>
                  </a:lnTo>
                  <a:lnTo>
                    <a:pt x="802804" y="1339519"/>
                  </a:lnTo>
                  <a:lnTo>
                    <a:pt x="804087" y="1340633"/>
                  </a:lnTo>
                  <a:lnTo>
                    <a:pt x="803686" y="1342265"/>
                  </a:lnTo>
                  <a:lnTo>
                    <a:pt x="803910" y="1342885"/>
                  </a:lnTo>
                  <a:lnTo>
                    <a:pt x="803968" y="1343046"/>
                  </a:lnTo>
                  <a:lnTo>
                    <a:pt x="803986" y="1343325"/>
                  </a:lnTo>
                  <a:lnTo>
                    <a:pt x="803166" y="1344068"/>
                  </a:lnTo>
                  <a:lnTo>
                    <a:pt x="801778" y="1347506"/>
                  </a:lnTo>
                  <a:lnTo>
                    <a:pt x="800187" y="1349973"/>
                  </a:lnTo>
                  <a:lnTo>
                    <a:pt x="799129" y="1350326"/>
                  </a:lnTo>
                  <a:lnTo>
                    <a:pt x="798439" y="1351379"/>
                  </a:lnTo>
                  <a:lnTo>
                    <a:pt x="796064" y="1353397"/>
                  </a:lnTo>
                  <a:lnTo>
                    <a:pt x="795636" y="1353917"/>
                  </a:lnTo>
                  <a:lnTo>
                    <a:pt x="795380" y="1353985"/>
                  </a:lnTo>
                  <a:lnTo>
                    <a:pt x="793404" y="1351794"/>
                  </a:lnTo>
                  <a:lnTo>
                    <a:pt x="793272" y="1351696"/>
                  </a:lnTo>
                  <a:lnTo>
                    <a:pt x="793144" y="1351664"/>
                  </a:lnTo>
                  <a:lnTo>
                    <a:pt x="792884" y="1351699"/>
                  </a:lnTo>
                  <a:lnTo>
                    <a:pt x="791465" y="1353384"/>
                  </a:lnTo>
                  <a:lnTo>
                    <a:pt x="788982" y="1355409"/>
                  </a:lnTo>
                  <a:lnTo>
                    <a:pt x="788448" y="1356867"/>
                  </a:lnTo>
                  <a:lnTo>
                    <a:pt x="786513" y="1358808"/>
                  </a:lnTo>
                  <a:lnTo>
                    <a:pt x="785963" y="1361017"/>
                  </a:lnTo>
                  <a:lnTo>
                    <a:pt x="785621" y="1361548"/>
                  </a:lnTo>
                  <a:lnTo>
                    <a:pt x="785433" y="1361646"/>
                  </a:lnTo>
                  <a:lnTo>
                    <a:pt x="785131" y="1361723"/>
                  </a:lnTo>
                  <a:lnTo>
                    <a:pt x="784869" y="1361726"/>
                  </a:lnTo>
                  <a:lnTo>
                    <a:pt x="784601" y="1361682"/>
                  </a:lnTo>
                  <a:lnTo>
                    <a:pt x="784311" y="1361665"/>
                  </a:lnTo>
                  <a:lnTo>
                    <a:pt x="781784" y="1362576"/>
                  </a:lnTo>
                  <a:lnTo>
                    <a:pt x="780967" y="1365152"/>
                  </a:lnTo>
                  <a:lnTo>
                    <a:pt x="781154" y="1365931"/>
                  </a:lnTo>
                  <a:lnTo>
                    <a:pt x="783340" y="1368247"/>
                  </a:lnTo>
                  <a:lnTo>
                    <a:pt x="783307" y="1369062"/>
                  </a:lnTo>
                  <a:lnTo>
                    <a:pt x="782193" y="1369862"/>
                  </a:lnTo>
                  <a:lnTo>
                    <a:pt x="781862" y="1370402"/>
                  </a:lnTo>
                  <a:lnTo>
                    <a:pt x="781527" y="1370768"/>
                  </a:lnTo>
                  <a:lnTo>
                    <a:pt x="781420" y="1370915"/>
                  </a:lnTo>
                  <a:lnTo>
                    <a:pt x="781315" y="1371061"/>
                  </a:lnTo>
                  <a:lnTo>
                    <a:pt x="779969" y="1370676"/>
                  </a:lnTo>
                  <a:lnTo>
                    <a:pt x="778559" y="1369200"/>
                  </a:lnTo>
                  <a:lnTo>
                    <a:pt x="778192" y="1369012"/>
                  </a:lnTo>
                  <a:lnTo>
                    <a:pt x="777982" y="1368973"/>
                  </a:lnTo>
                  <a:lnTo>
                    <a:pt x="777817" y="1368991"/>
                  </a:lnTo>
                  <a:lnTo>
                    <a:pt x="772680" y="1374757"/>
                  </a:lnTo>
                  <a:lnTo>
                    <a:pt x="771325" y="1377546"/>
                  </a:lnTo>
                  <a:lnTo>
                    <a:pt x="769475" y="1378578"/>
                  </a:lnTo>
                  <a:lnTo>
                    <a:pt x="768282" y="1380681"/>
                  </a:lnTo>
                  <a:lnTo>
                    <a:pt x="765961" y="1382888"/>
                  </a:lnTo>
                  <a:lnTo>
                    <a:pt x="763512" y="1384482"/>
                  </a:lnTo>
                  <a:lnTo>
                    <a:pt x="763864" y="1386547"/>
                  </a:lnTo>
                  <a:lnTo>
                    <a:pt x="763322" y="1388461"/>
                  </a:lnTo>
                  <a:lnTo>
                    <a:pt x="760551" y="1390577"/>
                  </a:lnTo>
                  <a:lnTo>
                    <a:pt x="759399" y="1394508"/>
                  </a:lnTo>
                  <a:lnTo>
                    <a:pt x="758550" y="1395639"/>
                  </a:lnTo>
                  <a:lnTo>
                    <a:pt x="757623" y="1398235"/>
                  </a:lnTo>
                  <a:lnTo>
                    <a:pt x="758517" y="1399863"/>
                  </a:lnTo>
                  <a:lnTo>
                    <a:pt x="757192" y="1402027"/>
                  </a:lnTo>
                  <a:lnTo>
                    <a:pt x="756130" y="1402925"/>
                  </a:lnTo>
                  <a:lnTo>
                    <a:pt x="756690" y="1405923"/>
                  </a:lnTo>
                  <a:lnTo>
                    <a:pt x="757788" y="1407227"/>
                  </a:lnTo>
                  <a:lnTo>
                    <a:pt x="761317" y="1410109"/>
                  </a:lnTo>
                  <a:lnTo>
                    <a:pt x="764112" y="1411715"/>
                  </a:lnTo>
                  <a:lnTo>
                    <a:pt x="764450" y="1412452"/>
                  </a:lnTo>
                  <a:lnTo>
                    <a:pt x="763291" y="1415390"/>
                  </a:lnTo>
                  <a:lnTo>
                    <a:pt x="764604" y="1417577"/>
                  </a:lnTo>
                  <a:lnTo>
                    <a:pt x="762481" y="1418110"/>
                  </a:lnTo>
                  <a:lnTo>
                    <a:pt x="761901" y="1420058"/>
                  </a:lnTo>
                  <a:lnTo>
                    <a:pt x="761043" y="1421241"/>
                  </a:lnTo>
                  <a:lnTo>
                    <a:pt x="761172" y="1422290"/>
                  </a:lnTo>
                  <a:lnTo>
                    <a:pt x="760910" y="1422451"/>
                  </a:lnTo>
                  <a:lnTo>
                    <a:pt x="760437" y="1422637"/>
                  </a:lnTo>
                  <a:lnTo>
                    <a:pt x="760102" y="1422535"/>
                  </a:lnTo>
                  <a:lnTo>
                    <a:pt x="759845" y="1422421"/>
                  </a:lnTo>
                  <a:lnTo>
                    <a:pt x="759601" y="1422437"/>
                  </a:lnTo>
                  <a:lnTo>
                    <a:pt x="758755" y="1423139"/>
                  </a:lnTo>
                  <a:lnTo>
                    <a:pt x="758412" y="1425365"/>
                  </a:lnTo>
                  <a:lnTo>
                    <a:pt x="757430" y="1425610"/>
                  </a:lnTo>
                  <a:lnTo>
                    <a:pt x="756679" y="1426133"/>
                  </a:lnTo>
                  <a:lnTo>
                    <a:pt x="756452" y="1426252"/>
                  </a:lnTo>
                  <a:lnTo>
                    <a:pt x="755960" y="1426182"/>
                  </a:lnTo>
                  <a:lnTo>
                    <a:pt x="755008" y="1424489"/>
                  </a:lnTo>
                  <a:lnTo>
                    <a:pt x="754761" y="1423080"/>
                  </a:lnTo>
                  <a:lnTo>
                    <a:pt x="753267" y="1421585"/>
                  </a:lnTo>
                  <a:lnTo>
                    <a:pt x="752569" y="1418687"/>
                  </a:lnTo>
                  <a:lnTo>
                    <a:pt x="750797" y="1416703"/>
                  </a:lnTo>
                  <a:lnTo>
                    <a:pt x="749193" y="1415774"/>
                  </a:lnTo>
                  <a:lnTo>
                    <a:pt x="748994" y="1415780"/>
                  </a:lnTo>
                  <a:lnTo>
                    <a:pt x="747609" y="1415815"/>
                  </a:lnTo>
                  <a:lnTo>
                    <a:pt x="747063" y="1415939"/>
                  </a:lnTo>
                  <a:lnTo>
                    <a:pt x="748938" y="1420223"/>
                  </a:lnTo>
                  <a:lnTo>
                    <a:pt x="748824" y="1421192"/>
                  </a:lnTo>
                  <a:lnTo>
                    <a:pt x="747103" y="1425224"/>
                  </a:lnTo>
                  <a:lnTo>
                    <a:pt x="746708" y="1430161"/>
                  </a:lnTo>
                  <a:lnTo>
                    <a:pt x="746781" y="1434785"/>
                  </a:lnTo>
                  <a:lnTo>
                    <a:pt x="747309" y="1436693"/>
                  </a:lnTo>
                  <a:lnTo>
                    <a:pt x="746235" y="1438940"/>
                  </a:lnTo>
                  <a:lnTo>
                    <a:pt x="746147" y="1441156"/>
                  </a:lnTo>
                  <a:lnTo>
                    <a:pt x="746707" y="1444154"/>
                  </a:lnTo>
                  <a:lnTo>
                    <a:pt x="745784" y="1445509"/>
                  </a:lnTo>
                  <a:lnTo>
                    <a:pt x="745183" y="1445739"/>
                  </a:lnTo>
                  <a:lnTo>
                    <a:pt x="744613" y="1445730"/>
                  </a:lnTo>
                  <a:lnTo>
                    <a:pt x="743465" y="1445351"/>
                  </a:lnTo>
                  <a:lnTo>
                    <a:pt x="743141" y="1445359"/>
                  </a:lnTo>
                  <a:lnTo>
                    <a:pt x="742690" y="1445370"/>
                  </a:lnTo>
                  <a:lnTo>
                    <a:pt x="742103" y="1445502"/>
                  </a:lnTo>
                  <a:lnTo>
                    <a:pt x="741658" y="1445741"/>
                  </a:lnTo>
                  <a:lnTo>
                    <a:pt x="740765" y="1446627"/>
                  </a:lnTo>
                  <a:lnTo>
                    <a:pt x="738728" y="1447160"/>
                  </a:lnTo>
                  <a:lnTo>
                    <a:pt x="737298" y="1447763"/>
                  </a:lnTo>
                  <a:lnTo>
                    <a:pt x="736212" y="1448018"/>
                  </a:lnTo>
                  <a:lnTo>
                    <a:pt x="735630" y="1448031"/>
                  </a:lnTo>
                  <a:lnTo>
                    <a:pt x="735116" y="1447852"/>
                  </a:lnTo>
                  <a:lnTo>
                    <a:pt x="731788" y="1445633"/>
                  </a:lnTo>
                  <a:lnTo>
                    <a:pt x="730536" y="1444981"/>
                  </a:lnTo>
                  <a:lnTo>
                    <a:pt x="730266" y="1444911"/>
                  </a:lnTo>
                  <a:lnTo>
                    <a:pt x="730049" y="1444923"/>
                  </a:lnTo>
                  <a:lnTo>
                    <a:pt x="727741" y="1445771"/>
                  </a:lnTo>
                  <a:lnTo>
                    <a:pt x="726989" y="1445968"/>
                  </a:lnTo>
                  <a:lnTo>
                    <a:pt x="726448" y="1446280"/>
                  </a:lnTo>
                  <a:lnTo>
                    <a:pt x="724035" y="1447898"/>
                  </a:lnTo>
                  <a:lnTo>
                    <a:pt x="722917" y="1448344"/>
                  </a:lnTo>
                  <a:lnTo>
                    <a:pt x="721556" y="1448597"/>
                  </a:lnTo>
                  <a:lnTo>
                    <a:pt x="719465" y="1448824"/>
                  </a:lnTo>
                  <a:lnTo>
                    <a:pt x="719249" y="1448807"/>
                  </a:lnTo>
                  <a:lnTo>
                    <a:pt x="718940" y="1448763"/>
                  </a:lnTo>
                  <a:lnTo>
                    <a:pt x="718349" y="1448944"/>
                  </a:lnTo>
                  <a:lnTo>
                    <a:pt x="717872" y="1449309"/>
                  </a:lnTo>
                  <a:lnTo>
                    <a:pt x="717468" y="1449530"/>
                  </a:lnTo>
                  <a:lnTo>
                    <a:pt x="717179" y="1449610"/>
                  </a:lnTo>
                  <a:lnTo>
                    <a:pt x="716773" y="1449596"/>
                  </a:lnTo>
                  <a:lnTo>
                    <a:pt x="716279" y="1449526"/>
                  </a:lnTo>
                  <a:lnTo>
                    <a:pt x="715953" y="1449479"/>
                  </a:lnTo>
                  <a:lnTo>
                    <a:pt x="715140" y="1448978"/>
                  </a:lnTo>
                  <a:lnTo>
                    <a:pt x="714604" y="1447666"/>
                  </a:lnTo>
                  <a:lnTo>
                    <a:pt x="713406" y="1447092"/>
                  </a:lnTo>
                  <a:lnTo>
                    <a:pt x="711631" y="1446947"/>
                  </a:lnTo>
                  <a:lnTo>
                    <a:pt x="710880" y="1447055"/>
                  </a:lnTo>
                  <a:lnTo>
                    <a:pt x="709881" y="1447322"/>
                  </a:lnTo>
                  <a:lnTo>
                    <a:pt x="708994" y="1447761"/>
                  </a:lnTo>
                  <a:lnTo>
                    <a:pt x="708222" y="1449182"/>
                  </a:lnTo>
                  <a:lnTo>
                    <a:pt x="706743" y="1449533"/>
                  </a:lnTo>
                  <a:lnTo>
                    <a:pt x="705660" y="1450352"/>
                  </a:lnTo>
                  <a:lnTo>
                    <a:pt x="705232" y="1450531"/>
                  </a:lnTo>
                  <a:lnTo>
                    <a:pt x="704361" y="1450512"/>
                  </a:lnTo>
                  <a:lnTo>
                    <a:pt x="702705" y="1449234"/>
                  </a:lnTo>
                  <a:lnTo>
                    <a:pt x="700699" y="1448816"/>
                  </a:lnTo>
                  <a:lnTo>
                    <a:pt x="699621" y="1448077"/>
                  </a:lnTo>
                  <a:lnTo>
                    <a:pt x="697392" y="1448249"/>
                  </a:lnTo>
                  <a:lnTo>
                    <a:pt x="696615" y="1446969"/>
                  </a:lnTo>
                  <a:lnTo>
                    <a:pt x="697239" y="1445578"/>
                  </a:lnTo>
                  <a:lnTo>
                    <a:pt x="696669" y="1442090"/>
                  </a:lnTo>
                  <a:lnTo>
                    <a:pt x="694492" y="1438924"/>
                  </a:lnTo>
                  <a:lnTo>
                    <a:pt x="694617" y="1437099"/>
                  </a:lnTo>
                  <a:lnTo>
                    <a:pt x="691747" y="1436452"/>
                  </a:lnTo>
                  <a:lnTo>
                    <a:pt x="690464" y="1435438"/>
                  </a:lnTo>
                  <a:lnTo>
                    <a:pt x="688387" y="1435368"/>
                  </a:lnTo>
                  <a:lnTo>
                    <a:pt x="685666" y="1433703"/>
                  </a:lnTo>
                  <a:lnTo>
                    <a:pt x="683930" y="1433705"/>
                  </a:lnTo>
                  <a:lnTo>
                    <a:pt x="679111" y="1432396"/>
                  </a:lnTo>
                  <a:lnTo>
                    <a:pt x="677110" y="1430436"/>
                  </a:lnTo>
                  <a:lnTo>
                    <a:pt x="675966" y="1429983"/>
                  </a:lnTo>
                  <a:lnTo>
                    <a:pt x="676188" y="1429141"/>
                  </a:lnTo>
                  <a:lnTo>
                    <a:pt x="675879" y="1428907"/>
                  </a:lnTo>
                  <a:lnTo>
                    <a:pt x="675409" y="1428944"/>
                  </a:lnTo>
                  <a:lnTo>
                    <a:pt x="674931" y="1429910"/>
                  </a:lnTo>
                  <a:lnTo>
                    <a:pt x="673818" y="1430540"/>
                  </a:lnTo>
                  <a:lnTo>
                    <a:pt x="673423" y="1430739"/>
                  </a:lnTo>
                  <a:lnTo>
                    <a:pt x="673284" y="1430811"/>
                  </a:lnTo>
                  <a:lnTo>
                    <a:pt x="672382" y="1430164"/>
                  </a:lnTo>
                  <a:lnTo>
                    <a:pt x="667511" y="1428455"/>
                  </a:lnTo>
                  <a:lnTo>
                    <a:pt x="664937" y="1426263"/>
                  </a:lnTo>
                  <a:lnTo>
                    <a:pt x="663118" y="1424320"/>
                  </a:lnTo>
                  <a:lnTo>
                    <a:pt x="661944" y="1424365"/>
                  </a:lnTo>
                  <a:lnTo>
                    <a:pt x="660897" y="1424590"/>
                  </a:lnTo>
                  <a:lnTo>
                    <a:pt x="660650" y="1424951"/>
                  </a:lnTo>
                  <a:lnTo>
                    <a:pt x="660438" y="1425244"/>
                  </a:lnTo>
                  <a:lnTo>
                    <a:pt x="660276" y="1425272"/>
                  </a:lnTo>
                  <a:lnTo>
                    <a:pt x="658392" y="1424685"/>
                  </a:lnTo>
                  <a:lnTo>
                    <a:pt x="657892" y="1424000"/>
                  </a:lnTo>
                  <a:lnTo>
                    <a:pt x="659752" y="1420226"/>
                  </a:lnTo>
                  <a:lnTo>
                    <a:pt x="659072" y="1419267"/>
                  </a:lnTo>
                  <a:lnTo>
                    <a:pt x="656672" y="1418513"/>
                  </a:lnTo>
                  <a:lnTo>
                    <a:pt x="655739" y="1416822"/>
                  </a:lnTo>
                  <a:lnTo>
                    <a:pt x="654622" y="1415757"/>
                  </a:lnTo>
                  <a:lnTo>
                    <a:pt x="652772" y="1412809"/>
                  </a:lnTo>
                  <a:lnTo>
                    <a:pt x="651236" y="1412029"/>
                  </a:lnTo>
                  <a:lnTo>
                    <a:pt x="649977" y="1411969"/>
                  </a:lnTo>
                  <a:lnTo>
                    <a:pt x="647187" y="1410914"/>
                  </a:lnTo>
                  <a:lnTo>
                    <a:pt x="646077" y="1409310"/>
                  </a:lnTo>
                  <a:lnTo>
                    <a:pt x="645094" y="1409005"/>
                  </a:lnTo>
                  <a:lnTo>
                    <a:pt x="644351" y="1408239"/>
                  </a:lnTo>
                  <a:lnTo>
                    <a:pt x="643697" y="1407310"/>
                  </a:lnTo>
                  <a:lnTo>
                    <a:pt x="643548" y="1407202"/>
                  </a:lnTo>
                  <a:lnTo>
                    <a:pt x="643389" y="1407197"/>
                  </a:lnTo>
                  <a:lnTo>
                    <a:pt x="643212" y="1407351"/>
                  </a:lnTo>
                  <a:lnTo>
                    <a:pt x="643067" y="1407439"/>
                  </a:lnTo>
                  <a:lnTo>
                    <a:pt x="642669" y="1407485"/>
                  </a:lnTo>
                  <a:lnTo>
                    <a:pt x="641191" y="1407245"/>
                  </a:lnTo>
                  <a:lnTo>
                    <a:pt x="640768" y="1406787"/>
                  </a:lnTo>
                  <a:lnTo>
                    <a:pt x="640512" y="1406698"/>
                  </a:lnTo>
                  <a:lnTo>
                    <a:pt x="640376" y="1406772"/>
                  </a:lnTo>
                  <a:lnTo>
                    <a:pt x="639525" y="1408710"/>
                  </a:lnTo>
                  <a:lnTo>
                    <a:pt x="639109" y="1408946"/>
                  </a:lnTo>
                  <a:lnTo>
                    <a:pt x="637740" y="1408980"/>
                  </a:lnTo>
                  <a:lnTo>
                    <a:pt x="637480" y="1408839"/>
                  </a:lnTo>
                  <a:lnTo>
                    <a:pt x="637144" y="1409118"/>
                  </a:lnTo>
                  <a:lnTo>
                    <a:pt x="637022" y="1409247"/>
                  </a:lnTo>
                  <a:lnTo>
                    <a:pt x="636600" y="1409064"/>
                  </a:lnTo>
                  <a:lnTo>
                    <a:pt x="636303" y="1408830"/>
                  </a:lnTo>
                  <a:lnTo>
                    <a:pt x="636033" y="1408582"/>
                  </a:lnTo>
                  <a:lnTo>
                    <a:pt x="635503" y="1408845"/>
                  </a:lnTo>
                  <a:lnTo>
                    <a:pt x="635373" y="1409142"/>
                  </a:lnTo>
                  <a:lnTo>
                    <a:pt x="634744" y="1409876"/>
                  </a:lnTo>
                  <a:lnTo>
                    <a:pt x="634001" y="1409783"/>
                  </a:lnTo>
                  <a:lnTo>
                    <a:pt x="633236" y="1409442"/>
                  </a:lnTo>
                  <a:lnTo>
                    <a:pt x="632879" y="1409459"/>
                  </a:lnTo>
                  <a:lnTo>
                    <a:pt x="632730" y="1409449"/>
                  </a:lnTo>
                  <a:lnTo>
                    <a:pt x="632601" y="1409546"/>
                  </a:lnTo>
                  <a:lnTo>
                    <a:pt x="632435" y="1410044"/>
                  </a:lnTo>
                  <a:lnTo>
                    <a:pt x="627980" y="1409089"/>
                  </a:lnTo>
                  <a:lnTo>
                    <a:pt x="624814" y="1407875"/>
                  </a:lnTo>
                  <a:lnTo>
                    <a:pt x="623364" y="1407566"/>
                  </a:lnTo>
                  <a:lnTo>
                    <a:pt x="622759" y="1407194"/>
                  </a:lnTo>
                  <a:lnTo>
                    <a:pt x="620803" y="1406698"/>
                  </a:lnTo>
                  <a:lnTo>
                    <a:pt x="620648" y="1406633"/>
                  </a:lnTo>
                  <a:lnTo>
                    <a:pt x="620490" y="1406582"/>
                  </a:lnTo>
                  <a:lnTo>
                    <a:pt x="620280" y="1406540"/>
                  </a:lnTo>
                  <a:lnTo>
                    <a:pt x="619739" y="1406341"/>
                  </a:lnTo>
                  <a:lnTo>
                    <a:pt x="617289" y="1405841"/>
                  </a:lnTo>
                  <a:lnTo>
                    <a:pt x="615693" y="1404999"/>
                  </a:lnTo>
                  <a:lnTo>
                    <a:pt x="614024" y="1403208"/>
                  </a:lnTo>
                  <a:lnTo>
                    <a:pt x="609392" y="1401169"/>
                  </a:lnTo>
                  <a:lnTo>
                    <a:pt x="607609" y="1400865"/>
                  </a:lnTo>
                  <a:lnTo>
                    <a:pt x="602954" y="1398327"/>
                  </a:lnTo>
                  <a:lnTo>
                    <a:pt x="600408" y="1395443"/>
                  </a:lnTo>
                  <a:lnTo>
                    <a:pt x="598745" y="1394893"/>
                  </a:lnTo>
                  <a:lnTo>
                    <a:pt x="598243" y="1393803"/>
                  </a:lnTo>
                  <a:lnTo>
                    <a:pt x="598560" y="1393553"/>
                  </a:lnTo>
                  <a:lnTo>
                    <a:pt x="600109" y="1392385"/>
                  </a:lnTo>
                  <a:lnTo>
                    <a:pt x="605024" y="1388614"/>
                  </a:lnTo>
                  <a:lnTo>
                    <a:pt x="605943" y="1387808"/>
                  </a:lnTo>
                  <a:lnTo>
                    <a:pt x="608948" y="1381257"/>
                  </a:lnTo>
                  <a:lnTo>
                    <a:pt x="609826" y="1370724"/>
                  </a:lnTo>
                  <a:lnTo>
                    <a:pt x="612402" y="1361985"/>
                  </a:lnTo>
                  <a:lnTo>
                    <a:pt x="612833" y="1361114"/>
                  </a:lnTo>
                  <a:lnTo>
                    <a:pt x="615810" y="1358689"/>
                  </a:lnTo>
                  <a:lnTo>
                    <a:pt x="618800" y="1353559"/>
                  </a:lnTo>
                  <a:lnTo>
                    <a:pt x="621050" y="1350549"/>
                  </a:lnTo>
                  <a:lnTo>
                    <a:pt x="623692" y="1347707"/>
                  </a:lnTo>
                  <a:lnTo>
                    <a:pt x="628561" y="1342842"/>
                  </a:lnTo>
                  <a:lnTo>
                    <a:pt x="628908" y="1342215"/>
                  </a:lnTo>
                  <a:lnTo>
                    <a:pt x="629648" y="1336610"/>
                  </a:lnTo>
                  <a:lnTo>
                    <a:pt x="629387" y="1333496"/>
                  </a:lnTo>
                  <a:lnTo>
                    <a:pt x="627981" y="1332900"/>
                  </a:lnTo>
                  <a:lnTo>
                    <a:pt x="627171" y="1331700"/>
                  </a:lnTo>
                  <a:lnTo>
                    <a:pt x="625460" y="1331335"/>
                  </a:lnTo>
                  <a:lnTo>
                    <a:pt x="623888" y="1330562"/>
                  </a:lnTo>
                  <a:lnTo>
                    <a:pt x="623727" y="1330470"/>
                  </a:lnTo>
                  <a:lnTo>
                    <a:pt x="623315" y="1330138"/>
                  </a:lnTo>
                  <a:lnTo>
                    <a:pt x="623161" y="1330015"/>
                  </a:lnTo>
                  <a:lnTo>
                    <a:pt x="622098" y="1328400"/>
                  </a:lnTo>
                  <a:lnTo>
                    <a:pt x="620823" y="1324452"/>
                  </a:lnTo>
                  <a:lnTo>
                    <a:pt x="620281" y="1322038"/>
                  </a:lnTo>
                  <a:lnTo>
                    <a:pt x="618373" y="1320348"/>
                  </a:lnTo>
                  <a:lnTo>
                    <a:pt x="618589" y="1318868"/>
                  </a:lnTo>
                  <a:lnTo>
                    <a:pt x="618058" y="1318106"/>
                  </a:lnTo>
                  <a:lnTo>
                    <a:pt x="619051" y="1315138"/>
                  </a:lnTo>
                  <a:lnTo>
                    <a:pt x="618755" y="1313770"/>
                  </a:lnTo>
                  <a:lnTo>
                    <a:pt x="619073" y="1311722"/>
                  </a:lnTo>
                  <a:lnTo>
                    <a:pt x="618201" y="1310299"/>
                  </a:lnTo>
                  <a:lnTo>
                    <a:pt x="618507" y="1309288"/>
                  </a:lnTo>
                  <a:lnTo>
                    <a:pt x="617442" y="1307325"/>
                  </a:lnTo>
                  <a:lnTo>
                    <a:pt x="615792" y="1307195"/>
                  </a:lnTo>
                  <a:lnTo>
                    <a:pt x="615614" y="1306945"/>
                  </a:lnTo>
                  <a:lnTo>
                    <a:pt x="615500" y="1306524"/>
                  </a:lnTo>
                  <a:lnTo>
                    <a:pt x="614921" y="1306701"/>
                  </a:lnTo>
                  <a:lnTo>
                    <a:pt x="614552" y="1307036"/>
                  </a:lnTo>
                  <a:lnTo>
                    <a:pt x="614348" y="1307156"/>
                  </a:lnTo>
                  <a:lnTo>
                    <a:pt x="613972" y="1307244"/>
                  </a:lnTo>
                  <a:lnTo>
                    <a:pt x="613426" y="1307158"/>
                  </a:lnTo>
                  <a:lnTo>
                    <a:pt x="613242" y="1307130"/>
                  </a:lnTo>
                  <a:lnTo>
                    <a:pt x="611746" y="1307909"/>
                  </a:lnTo>
                  <a:lnTo>
                    <a:pt x="611173" y="1308498"/>
                  </a:lnTo>
                  <a:lnTo>
                    <a:pt x="610984" y="1308635"/>
                  </a:lnTo>
                  <a:lnTo>
                    <a:pt x="610661" y="1308705"/>
                  </a:lnTo>
                  <a:lnTo>
                    <a:pt x="608616" y="1308467"/>
                  </a:lnTo>
                  <a:lnTo>
                    <a:pt x="607820" y="1307783"/>
                  </a:lnTo>
                  <a:lnTo>
                    <a:pt x="606273" y="1307132"/>
                  </a:lnTo>
                  <a:lnTo>
                    <a:pt x="605982" y="1307010"/>
                  </a:lnTo>
                  <a:lnTo>
                    <a:pt x="604673" y="1309296"/>
                  </a:lnTo>
                  <a:lnTo>
                    <a:pt x="602979" y="1311406"/>
                  </a:lnTo>
                  <a:lnTo>
                    <a:pt x="600764" y="1313136"/>
                  </a:lnTo>
                  <a:lnTo>
                    <a:pt x="600278" y="1315371"/>
                  </a:lnTo>
                  <a:lnTo>
                    <a:pt x="600116" y="1315558"/>
                  </a:lnTo>
                  <a:lnTo>
                    <a:pt x="599947" y="1315690"/>
                  </a:lnTo>
                  <a:lnTo>
                    <a:pt x="599772" y="1315741"/>
                  </a:lnTo>
                  <a:lnTo>
                    <a:pt x="597557" y="1315168"/>
                  </a:lnTo>
                  <a:lnTo>
                    <a:pt x="596865" y="1314726"/>
                  </a:lnTo>
                  <a:lnTo>
                    <a:pt x="593093" y="1313993"/>
                  </a:lnTo>
                  <a:lnTo>
                    <a:pt x="591627" y="1314290"/>
                  </a:lnTo>
                  <a:lnTo>
                    <a:pt x="591248" y="1314265"/>
                  </a:lnTo>
                  <a:lnTo>
                    <a:pt x="590797" y="1314375"/>
                  </a:lnTo>
                  <a:lnTo>
                    <a:pt x="590386" y="1314484"/>
                  </a:lnTo>
                  <a:lnTo>
                    <a:pt x="589227" y="1314826"/>
                  </a:lnTo>
                  <a:lnTo>
                    <a:pt x="588892" y="1315008"/>
                  </a:lnTo>
                  <a:lnTo>
                    <a:pt x="588445" y="1315175"/>
                  </a:lnTo>
                  <a:lnTo>
                    <a:pt x="588260" y="1315276"/>
                  </a:lnTo>
                  <a:lnTo>
                    <a:pt x="586618" y="1315312"/>
                  </a:lnTo>
                  <a:lnTo>
                    <a:pt x="586225" y="1315440"/>
                  </a:lnTo>
                  <a:lnTo>
                    <a:pt x="585923" y="1315450"/>
                  </a:lnTo>
                  <a:lnTo>
                    <a:pt x="585517" y="1315730"/>
                  </a:lnTo>
                  <a:lnTo>
                    <a:pt x="585221" y="1316404"/>
                  </a:lnTo>
                  <a:lnTo>
                    <a:pt x="585801" y="1319913"/>
                  </a:lnTo>
                  <a:lnTo>
                    <a:pt x="585729" y="1322607"/>
                  </a:lnTo>
                  <a:lnTo>
                    <a:pt x="586219" y="1324182"/>
                  </a:lnTo>
                  <a:lnTo>
                    <a:pt x="585637" y="1325813"/>
                  </a:lnTo>
                  <a:lnTo>
                    <a:pt x="585033" y="1326346"/>
                  </a:lnTo>
                  <a:lnTo>
                    <a:pt x="584194" y="1326640"/>
                  </a:lnTo>
                  <a:lnTo>
                    <a:pt x="583992" y="1326818"/>
                  </a:lnTo>
                  <a:lnTo>
                    <a:pt x="583772" y="1326977"/>
                  </a:lnTo>
                  <a:lnTo>
                    <a:pt x="583550" y="1327118"/>
                  </a:lnTo>
                  <a:lnTo>
                    <a:pt x="579407" y="1326139"/>
                  </a:lnTo>
                  <a:lnTo>
                    <a:pt x="578604" y="1324959"/>
                  </a:lnTo>
                  <a:lnTo>
                    <a:pt x="578448" y="1324832"/>
                  </a:lnTo>
                  <a:lnTo>
                    <a:pt x="578191" y="1324577"/>
                  </a:lnTo>
                  <a:lnTo>
                    <a:pt x="577310" y="1324840"/>
                  </a:lnTo>
                  <a:lnTo>
                    <a:pt x="576593" y="1325418"/>
                  </a:lnTo>
                  <a:lnTo>
                    <a:pt x="573526" y="1330841"/>
                  </a:lnTo>
                  <a:lnTo>
                    <a:pt x="572569" y="1333608"/>
                  </a:lnTo>
                  <a:lnTo>
                    <a:pt x="572765" y="1337594"/>
                  </a:lnTo>
                  <a:lnTo>
                    <a:pt x="571755" y="1338849"/>
                  </a:lnTo>
                  <a:lnTo>
                    <a:pt x="571112" y="1340636"/>
                  </a:lnTo>
                  <a:lnTo>
                    <a:pt x="568746" y="1341720"/>
                  </a:lnTo>
                  <a:lnTo>
                    <a:pt x="567775" y="1343304"/>
                  </a:lnTo>
                  <a:lnTo>
                    <a:pt x="565525" y="1345292"/>
                  </a:lnTo>
                  <a:lnTo>
                    <a:pt x="565479" y="1346975"/>
                  </a:lnTo>
                  <a:lnTo>
                    <a:pt x="566753" y="1349727"/>
                  </a:lnTo>
                  <a:lnTo>
                    <a:pt x="563826" y="1352464"/>
                  </a:lnTo>
                  <a:lnTo>
                    <a:pt x="563145" y="1353609"/>
                  </a:lnTo>
                  <a:lnTo>
                    <a:pt x="561453" y="1355147"/>
                  </a:lnTo>
                  <a:lnTo>
                    <a:pt x="560903" y="1358055"/>
                  </a:lnTo>
                  <a:lnTo>
                    <a:pt x="561208" y="1360070"/>
                  </a:lnTo>
                  <a:lnTo>
                    <a:pt x="559935" y="1361239"/>
                  </a:lnTo>
                  <a:lnTo>
                    <a:pt x="560489" y="1363121"/>
                  </a:lnTo>
                  <a:lnTo>
                    <a:pt x="559103" y="1364967"/>
                  </a:lnTo>
                  <a:lnTo>
                    <a:pt x="559174" y="1365774"/>
                  </a:lnTo>
                  <a:lnTo>
                    <a:pt x="557877" y="1367277"/>
                  </a:lnTo>
                  <a:lnTo>
                    <a:pt x="558109" y="1369796"/>
                  </a:lnTo>
                  <a:lnTo>
                    <a:pt x="559180" y="1371384"/>
                  </a:lnTo>
                  <a:lnTo>
                    <a:pt x="558053" y="1373116"/>
                  </a:lnTo>
                  <a:lnTo>
                    <a:pt x="558430" y="1376865"/>
                  </a:lnTo>
                  <a:lnTo>
                    <a:pt x="557360" y="1377959"/>
                  </a:lnTo>
                  <a:lnTo>
                    <a:pt x="557534" y="1379360"/>
                  </a:lnTo>
                  <a:lnTo>
                    <a:pt x="556756" y="1381005"/>
                  </a:lnTo>
                  <a:lnTo>
                    <a:pt x="557658" y="1383635"/>
                  </a:lnTo>
                  <a:lnTo>
                    <a:pt x="556429" y="1384162"/>
                  </a:lnTo>
                  <a:lnTo>
                    <a:pt x="556215" y="1386470"/>
                  </a:lnTo>
                  <a:lnTo>
                    <a:pt x="556685" y="1387994"/>
                  </a:lnTo>
                  <a:lnTo>
                    <a:pt x="555791" y="1389812"/>
                  </a:lnTo>
                  <a:lnTo>
                    <a:pt x="556251" y="1391626"/>
                  </a:lnTo>
                  <a:lnTo>
                    <a:pt x="557204" y="1393578"/>
                  </a:lnTo>
                  <a:lnTo>
                    <a:pt x="558641" y="1395585"/>
                  </a:lnTo>
                  <a:lnTo>
                    <a:pt x="557123" y="1400197"/>
                  </a:lnTo>
                  <a:lnTo>
                    <a:pt x="554572" y="1401885"/>
                  </a:lnTo>
                  <a:lnTo>
                    <a:pt x="553305" y="1403325"/>
                  </a:lnTo>
                  <a:lnTo>
                    <a:pt x="552798" y="1404620"/>
                  </a:lnTo>
                  <a:lnTo>
                    <a:pt x="552329" y="1409934"/>
                  </a:lnTo>
                  <a:lnTo>
                    <a:pt x="553145" y="1412928"/>
                  </a:lnTo>
                  <a:lnTo>
                    <a:pt x="556275" y="1417742"/>
                  </a:lnTo>
                  <a:lnTo>
                    <a:pt x="556969" y="1419169"/>
                  </a:lnTo>
                  <a:lnTo>
                    <a:pt x="555902" y="1421809"/>
                  </a:lnTo>
                  <a:lnTo>
                    <a:pt x="554381" y="1424693"/>
                  </a:lnTo>
                  <a:lnTo>
                    <a:pt x="554370" y="1427136"/>
                  </a:lnTo>
                  <a:lnTo>
                    <a:pt x="554953" y="1429944"/>
                  </a:lnTo>
                  <a:lnTo>
                    <a:pt x="554644" y="1431038"/>
                  </a:lnTo>
                  <a:lnTo>
                    <a:pt x="553154" y="1433245"/>
                  </a:lnTo>
                  <a:lnTo>
                    <a:pt x="552583" y="1435151"/>
                  </a:lnTo>
                  <a:lnTo>
                    <a:pt x="551860" y="1436075"/>
                  </a:lnTo>
                  <a:lnTo>
                    <a:pt x="549546" y="1437084"/>
                  </a:lnTo>
                  <a:lnTo>
                    <a:pt x="547681" y="1438090"/>
                  </a:lnTo>
                  <a:lnTo>
                    <a:pt x="547277" y="1438163"/>
                  </a:lnTo>
                  <a:lnTo>
                    <a:pt x="546913" y="1438326"/>
                  </a:lnTo>
                  <a:lnTo>
                    <a:pt x="546524" y="1438323"/>
                  </a:lnTo>
                  <a:lnTo>
                    <a:pt x="546087" y="1438043"/>
                  </a:lnTo>
                  <a:lnTo>
                    <a:pt x="544969" y="1437866"/>
                  </a:lnTo>
                  <a:lnTo>
                    <a:pt x="544369" y="1437617"/>
                  </a:lnTo>
                  <a:lnTo>
                    <a:pt x="543932" y="1437541"/>
                  </a:lnTo>
                  <a:lnTo>
                    <a:pt x="543727" y="1437546"/>
                  </a:lnTo>
                  <a:lnTo>
                    <a:pt x="542984" y="1437839"/>
                  </a:lnTo>
                  <a:lnTo>
                    <a:pt x="542614" y="1442312"/>
                  </a:lnTo>
                  <a:lnTo>
                    <a:pt x="542181" y="1443637"/>
                  </a:lnTo>
                  <a:lnTo>
                    <a:pt x="541826" y="1443987"/>
                  </a:lnTo>
                  <a:lnTo>
                    <a:pt x="541501" y="1444187"/>
                  </a:lnTo>
                  <a:lnTo>
                    <a:pt x="537299" y="1444472"/>
                  </a:lnTo>
                  <a:lnTo>
                    <a:pt x="533007" y="1444586"/>
                  </a:lnTo>
                  <a:lnTo>
                    <a:pt x="532427" y="1444483"/>
                  </a:lnTo>
                  <a:lnTo>
                    <a:pt x="532017" y="1444466"/>
                  </a:lnTo>
                  <a:lnTo>
                    <a:pt x="531718" y="1444443"/>
                  </a:lnTo>
                  <a:lnTo>
                    <a:pt x="528905" y="1443384"/>
                  </a:lnTo>
                  <a:lnTo>
                    <a:pt x="526912" y="1443531"/>
                  </a:lnTo>
                  <a:lnTo>
                    <a:pt x="523776" y="1444079"/>
                  </a:lnTo>
                  <a:lnTo>
                    <a:pt x="523460" y="1444037"/>
                  </a:lnTo>
                  <a:lnTo>
                    <a:pt x="523218" y="1444011"/>
                  </a:lnTo>
                  <a:lnTo>
                    <a:pt x="520907" y="1445193"/>
                  </a:lnTo>
                  <a:lnTo>
                    <a:pt x="517881" y="1445838"/>
                  </a:lnTo>
                  <a:lnTo>
                    <a:pt x="515053" y="1447595"/>
                  </a:lnTo>
                  <a:lnTo>
                    <a:pt x="511659" y="1449178"/>
                  </a:lnTo>
                  <a:lnTo>
                    <a:pt x="510121" y="1449552"/>
                  </a:lnTo>
                  <a:lnTo>
                    <a:pt x="508645" y="1451166"/>
                  </a:lnTo>
                  <a:lnTo>
                    <a:pt x="505616" y="1453365"/>
                  </a:lnTo>
                  <a:lnTo>
                    <a:pt x="504818" y="1453793"/>
                  </a:lnTo>
                  <a:lnTo>
                    <a:pt x="504578" y="1453889"/>
                  </a:lnTo>
                  <a:lnTo>
                    <a:pt x="503921" y="1453989"/>
                  </a:lnTo>
                  <a:lnTo>
                    <a:pt x="503278" y="1454027"/>
                  </a:lnTo>
                  <a:lnTo>
                    <a:pt x="500781" y="1454255"/>
                  </a:lnTo>
                  <a:lnTo>
                    <a:pt x="498922" y="1454407"/>
                  </a:lnTo>
                  <a:lnTo>
                    <a:pt x="498367" y="1454453"/>
                  </a:lnTo>
                  <a:lnTo>
                    <a:pt x="498037" y="1454532"/>
                  </a:lnTo>
                  <a:lnTo>
                    <a:pt x="496985" y="1454896"/>
                  </a:lnTo>
                  <a:lnTo>
                    <a:pt x="496355" y="1454937"/>
                  </a:lnTo>
                  <a:lnTo>
                    <a:pt x="494828" y="1454901"/>
                  </a:lnTo>
                  <a:lnTo>
                    <a:pt x="494489" y="1454924"/>
                  </a:lnTo>
                  <a:lnTo>
                    <a:pt x="492328" y="1455888"/>
                  </a:lnTo>
                  <a:lnTo>
                    <a:pt x="490884" y="1456929"/>
                  </a:lnTo>
                  <a:lnTo>
                    <a:pt x="490540" y="1457151"/>
                  </a:lnTo>
                  <a:lnTo>
                    <a:pt x="490316" y="1457195"/>
                  </a:lnTo>
                  <a:lnTo>
                    <a:pt x="489129" y="1457297"/>
                  </a:lnTo>
                  <a:lnTo>
                    <a:pt x="487140" y="1457503"/>
                  </a:lnTo>
                  <a:lnTo>
                    <a:pt x="484820" y="1457763"/>
                  </a:lnTo>
                  <a:lnTo>
                    <a:pt x="478917" y="1458480"/>
                  </a:lnTo>
                  <a:lnTo>
                    <a:pt x="473834" y="1458791"/>
                  </a:lnTo>
                  <a:lnTo>
                    <a:pt x="473277" y="1458816"/>
                  </a:lnTo>
                  <a:lnTo>
                    <a:pt x="466646" y="1459121"/>
                  </a:lnTo>
                  <a:lnTo>
                    <a:pt x="465768" y="1459402"/>
                  </a:lnTo>
                  <a:lnTo>
                    <a:pt x="464991" y="1463209"/>
                  </a:lnTo>
                  <a:lnTo>
                    <a:pt x="464754" y="1463291"/>
                  </a:lnTo>
                  <a:lnTo>
                    <a:pt x="464289" y="1463443"/>
                  </a:lnTo>
                  <a:lnTo>
                    <a:pt x="464142" y="1463493"/>
                  </a:lnTo>
                  <a:lnTo>
                    <a:pt x="463968" y="1463520"/>
                  </a:lnTo>
                  <a:lnTo>
                    <a:pt x="462702" y="1463435"/>
                  </a:lnTo>
                  <a:lnTo>
                    <a:pt x="462250" y="1463749"/>
                  </a:lnTo>
                  <a:lnTo>
                    <a:pt x="461657" y="1464451"/>
                  </a:lnTo>
                  <a:lnTo>
                    <a:pt x="461468" y="1464527"/>
                  </a:lnTo>
                  <a:lnTo>
                    <a:pt x="461195" y="1464649"/>
                  </a:lnTo>
                  <a:lnTo>
                    <a:pt x="460835" y="1464805"/>
                  </a:lnTo>
                  <a:lnTo>
                    <a:pt x="460705" y="1464843"/>
                  </a:lnTo>
                  <a:lnTo>
                    <a:pt x="460532" y="1464860"/>
                  </a:lnTo>
                  <a:lnTo>
                    <a:pt x="460277" y="1464794"/>
                  </a:lnTo>
                  <a:lnTo>
                    <a:pt x="459851" y="1464511"/>
                  </a:lnTo>
                  <a:lnTo>
                    <a:pt x="459540" y="1464505"/>
                  </a:lnTo>
                  <a:lnTo>
                    <a:pt x="458313" y="1465035"/>
                  </a:lnTo>
                  <a:lnTo>
                    <a:pt x="457159" y="1465937"/>
                  </a:lnTo>
                  <a:lnTo>
                    <a:pt x="455004" y="1466972"/>
                  </a:lnTo>
                  <a:lnTo>
                    <a:pt x="454116" y="1467427"/>
                  </a:lnTo>
                  <a:lnTo>
                    <a:pt x="450596" y="1467854"/>
                  </a:lnTo>
                  <a:lnTo>
                    <a:pt x="444131" y="1462833"/>
                  </a:lnTo>
                  <a:lnTo>
                    <a:pt x="434584" y="1454317"/>
                  </a:lnTo>
                  <a:lnTo>
                    <a:pt x="430585" y="1451757"/>
                  </a:lnTo>
                  <a:lnTo>
                    <a:pt x="430266" y="1451307"/>
                  </a:lnTo>
                  <a:lnTo>
                    <a:pt x="429848" y="1450590"/>
                  </a:lnTo>
                  <a:lnTo>
                    <a:pt x="429303" y="1449688"/>
                  </a:lnTo>
                  <a:lnTo>
                    <a:pt x="429221" y="1449547"/>
                  </a:lnTo>
                  <a:lnTo>
                    <a:pt x="428942" y="1449066"/>
                  </a:lnTo>
                  <a:lnTo>
                    <a:pt x="428623" y="1448397"/>
                  </a:lnTo>
                  <a:lnTo>
                    <a:pt x="418476" y="1437833"/>
                  </a:lnTo>
                  <a:lnTo>
                    <a:pt x="417634" y="1437123"/>
                  </a:lnTo>
                  <a:lnTo>
                    <a:pt x="400358" y="1431058"/>
                  </a:lnTo>
                  <a:lnTo>
                    <a:pt x="400024" y="1427993"/>
                  </a:lnTo>
                  <a:lnTo>
                    <a:pt x="399716" y="1427088"/>
                  </a:lnTo>
                  <a:lnTo>
                    <a:pt x="399635" y="1426439"/>
                  </a:lnTo>
                  <a:lnTo>
                    <a:pt x="399573" y="1426046"/>
                  </a:lnTo>
                  <a:lnTo>
                    <a:pt x="399554" y="1425908"/>
                  </a:lnTo>
                  <a:lnTo>
                    <a:pt x="399455" y="1425429"/>
                  </a:lnTo>
                  <a:lnTo>
                    <a:pt x="399303" y="1424155"/>
                  </a:lnTo>
                  <a:lnTo>
                    <a:pt x="398917" y="1422554"/>
                  </a:lnTo>
                  <a:lnTo>
                    <a:pt x="398316" y="1421713"/>
                  </a:lnTo>
                  <a:lnTo>
                    <a:pt x="398424" y="1419176"/>
                  </a:lnTo>
                  <a:lnTo>
                    <a:pt x="397820" y="1416482"/>
                  </a:lnTo>
                  <a:lnTo>
                    <a:pt x="398232" y="1412614"/>
                  </a:lnTo>
                  <a:lnTo>
                    <a:pt x="398372" y="1412507"/>
                  </a:lnTo>
                  <a:lnTo>
                    <a:pt x="398801" y="1412254"/>
                  </a:lnTo>
                  <a:lnTo>
                    <a:pt x="399754" y="1411725"/>
                  </a:lnTo>
                  <a:lnTo>
                    <a:pt x="402736" y="1410145"/>
                  </a:lnTo>
                  <a:lnTo>
                    <a:pt x="405466" y="1408789"/>
                  </a:lnTo>
                  <a:lnTo>
                    <a:pt x="407184" y="1408248"/>
                  </a:lnTo>
                  <a:lnTo>
                    <a:pt x="408945" y="1407052"/>
                  </a:lnTo>
                  <a:lnTo>
                    <a:pt x="407195" y="1396942"/>
                  </a:lnTo>
                  <a:lnTo>
                    <a:pt x="404512" y="1391234"/>
                  </a:lnTo>
                  <a:lnTo>
                    <a:pt x="401283" y="1386835"/>
                  </a:lnTo>
                  <a:lnTo>
                    <a:pt x="411492" y="1379838"/>
                  </a:lnTo>
                  <a:lnTo>
                    <a:pt x="429828" y="1367185"/>
                  </a:lnTo>
                  <a:lnTo>
                    <a:pt x="437600" y="1353280"/>
                  </a:lnTo>
                  <a:lnTo>
                    <a:pt x="439560" y="1349604"/>
                  </a:lnTo>
                  <a:lnTo>
                    <a:pt x="441653" y="1346664"/>
                  </a:lnTo>
                  <a:lnTo>
                    <a:pt x="445757" y="1344894"/>
                  </a:lnTo>
                  <a:lnTo>
                    <a:pt x="449908" y="1342585"/>
                  </a:lnTo>
                  <a:lnTo>
                    <a:pt x="451430" y="1338990"/>
                  </a:lnTo>
                  <a:lnTo>
                    <a:pt x="451084" y="1334546"/>
                  </a:lnTo>
                  <a:lnTo>
                    <a:pt x="452137" y="1331124"/>
                  </a:lnTo>
                  <a:lnTo>
                    <a:pt x="450214" y="1325489"/>
                  </a:lnTo>
                  <a:lnTo>
                    <a:pt x="441857" y="1313475"/>
                  </a:lnTo>
                  <a:lnTo>
                    <a:pt x="443501" y="1309003"/>
                  </a:lnTo>
                  <a:lnTo>
                    <a:pt x="444632" y="1303491"/>
                  </a:lnTo>
                  <a:lnTo>
                    <a:pt x="444086" y="1303159"/>
                  </a:lnTo>
                  <a:lnTo>
                    <a:pt x="436586" y="1300396"/>
                  </a:lnTo>
                  <a:lnTo>
                    <a:pt x="433158" y="1300002"/>
                  </a:lnTo>
                  <a:lnTo>
                    <a:pt x="429430" y="1299879"/>
                  </a:lnTo>
                  <a:lnTo>
                    <a:pt x="427517" y="1300354"/>
                  </a:lnTo>
                  <a:lnTo>
                    <a:pt x="421407" y="1302496"/>
                  </a:lnTo>
                  <a:lnTo>
                    <a:pt x="416557" y="1304582"/>
                  </a:lnTo>
                  <a:lnTo>
                    <a:pt x="412830" y="1306059"/>
                  </a:lnTo>
                  <a:lnTo>
                    <a:pt x="407426" y="1307359"/>
                  </a:lnTo>
                  <a:lnTo>
                    <a:pt x="406966" y="1307513"/>
                  </a:lnTo>
                  <a:lnTo>
                    <a:pt x="406794" y="1307537"/>
                  </a:lnTo>
                  <a:lnTo>
                    <a:pt x="406588" y="1307616"/>
                  </a:lnTo>
                  <a:lnTo>
                    <a:pt x="406012" y="1308019"/>
                  </a:lnTo>
                  <a:lnTo>
                    <a:pt x="405753" y="1308150"/>
                  </a:lnTo>
                  <a:lnTo>
                    <a:pt x="404651" y="1308447"/>
                  </a:lnTo>
                  <a:lnTo>
                    <a:pt x="402080" y="1308862"/>
                  </a:lnTo>
                  <a:lnTo>
                    <a:pt x="400550" y="1309480"/>
                  </a:lnTo>
                  <a:lnTo>
                    <a:pt x="399244" y="1309729"/>
                  </a:lnTo>
                  <a:lnTo>
                    <a:pt x="397707" y="1310215"/>
                  </a:lnTo>
                  <a:lnTo>
                    <a:pt x="397465" y="1310259"/>
                  </a:lnTo>
                  <a:lnTo>
                    <a:pt x="397013" y="1310481"/>
                  </a:lnTo>
                  <a:lnTo>
                    <a:pt x="396680" y="1310675"/>
                  </a:lnTo>
                  <a:lnTo>
                    <a:pt x="396382" y="1311005"/>
                  </a:lnTo>
                  <a:lnTo>
                    <a:pt x="391127" y="1316320"/>
                  </a:lnTo>
                  <a:lnTo>
                    <a:pt x="386632" y="1320259"/>
                  </a:lnTo>
                  <a:lnTo>
                    <a:pt x="385657" y="1320933"/>
                  </a:lnTo>
                  <a:lnTo>
                    <a:pt x="384838" y="1321499"/>
                  </a:lnTo>
                  <a:lnTo>
                    <a:pt x="383382" y="1321635"/>
                  </a:lnTo>
                  <a:lnTo>
                    <a:pt x="383093" y="1322152"/>
                  </a:lnTo>
                  <a:lnTo>
                    <a:pt x="379826" y="1324922"/>
                  </a:lnTo>
                  <a:lnTo>
                    <a:pt x="377845" y="1327330"/>
                  </a:lnTo>
                  <a:lnTo>
                    <a:pt x="376285" y="1328704"/>
                  </a:lnTo>
                  <a:lnTo>
                    <a:pt x="375596" y="1329518"/>
                  </a:lnTo>
                  <a:lnTo>
                    <a:pt x="375209" y="1329773"/>
                  </a:lnTo>
                  <a:lnTo>
                    <a:pt x="374912" y="1329813"/>
                  </a:lnTo>
                  <a:lnTo>
                    <a:pt x="371202" y="1329186"/>
                  </a:lnTo>
                  <a:lnTo>
                    <a:pt x="367003" y="1327988"/>
                  </a:lnTo>
                  <a:lnTo>
                    <a:pt x="355902" y="1325272"/>
                  </a:lnTo>
                  <a:lnTo>
                    <a:pt x="353935" y="1324668"/>
                  </a:lnTo>
                  <a:lnTo>
                    <a:pt x="349747" y="1323808"/>
                  </a:lnTo>
                  <a:lnTo>
                    <a:pt x="347855" y="1323079"/>
                  </a:lnTo>
                  <a:lnTo>
                    <a:pt x="344907" y="1320699"/>
                  </a:lnTo>
                  <a:lnTo>
                    <a:pt x="339453" y="1316976"/>
                  </a:lnTo>
                  <a:lnTo>
                    <a:pt x="335166" y="1318343"/>
                  </a:lnTo>
                  <a:lnTo>
                    <a:pt x="333927" y="1318685"/>
                  </a:lnTo>
                  <a:lnTo>
                    <a:pt x="333357" y="1318820"/>
                  </a:lnTo>
                  <a:lnTo>
                    <a:pt x="333106" y="1318900"/>
                  </a:lnTo>
                  <a:lnTo>
                    <a:pt x="332932" y="1318961"/>
                  </a:lnTo>
                  <a:lnTo>
                    <a:pt x="331157" y="1320271"/>
                  </a:lnTo>
                  <a:lnTo>
                    <a:pt x="329567" y="1321571"/>
                  </a:lnTo>
                  <a:lnTo>
                    <a:pt x="328723" y="1322133"/>
                  </a:lnTo>
                  <a:lnTo>
                    <a:pt x="328548" y="1322198"/>
                  </a:lnTo>
                  <a:lnTo>
                    <a:pt x="328350" y="1322325"/>
                  </a:lnTo>
                  <a:lnTo>
                    <a:pt x="326834" y="1322811"/>
                  </a:lnTo>
                  <a:lnTo>
                    <a:pt x="324948" y="1323229"/>
                  </a:lnTo>
                  <a:lnTo>
                    <a:pt x="323063" y="1323825"/>
                  </a:lnTo>
                  <a:lnTo>
                    <a:pt x="320588" y="1324371"/>
                  </a:lnTo>
                  <a:lnTo>
                    <a:pt x="314507" y="1326064"/>
                  </a:lnTo>
                  <a:lnTo>
                    <a:pt x="310810" y="1327643"/>
                  </a:lnTo>
                  <a:lnTo>
                    <a:pt x="309129" y="1327911"/>
                  </a:lnTo>
                  <a:lnTo>
                    <a:pt x="303732" y="1328826"/>
                  </a:lnTo>
                  <a:lnTo>
                    <a:pt x="303077" y="1329044"/>
                  </a:lnTo>
                  <a:lnTo>
                    <a:pt x="302664" y="1329162"/>
                  </a:lnTo>
                  <a:lnTo>
                    <a:pt x="302345" y="1329314"/>
                  </a:lnTo>
                  <a:lnTo>
                    <a:pt x="301841" y="1329469"/>
                  </a:lnTo>
                  <a:lnTo>
                    <a:pt x="301442" y="1329620"/>
                  </a:lnTo>
                  <a:lnTo>
                    <a:pt x="300943" y="1329765"/>
                  </a:lnTo>
                  <a:lnTo>
                    <a:pt x="299817" y="1330150"/>
                  </a:lnTo>
                  <a:lnTo>
                    <a:pt x="299589" y="1330171"/>
                  </a:lnTo>
                  <a:lnTo>
                    <a:pt x="299427" y="1330245"/>
                  </a:lnTo>
                  <a:lnTo>
                    <a:pt x="299430" y="1330382"/>
                  </a:lnTo>
                  <a:lnTo>
                    <a:pt x="305570" y="1337922"/>
                  </a:lnTo>
                  <a:lnTo>
                    <a:pt x="307418" y="1339137"/>
                  </a:lnTo>
                  <a:lnTo>
                    <a:pt x="310499" y="1342530"/>
                  </a:lnTo>
                  <a:lnTo>
                    <a:pt x="313212" y="1345869"/>
                  </a:lnTo>
                  <a:lnTo>
                    <a:pt x="315091" y="1346956"/>
                  </a:lnTo>
                  <a:lnTo>
                    <a:pt x="310910" y="1349979"/>
                  </a:lnTo>
                  <a:lnTo>
                    <a:pt x="310064" y="1350958"/>
                  </a:lnTo>
                  <a:lnTo>
                    <a:pt x="306552" y="1353698"/>
                  </a:lnTo>
                  <a:lnTo>
                    <a:pt x="302208" y="1359836"/>
                  </a:lnTo>
                  <a:lnTo>
                    <a:pt x="300576" y="1361505"/>
                  </a:lnTo>
                  <a:lnTo>
                    <a:pt x="297914" y="1364076"/>
                  </a:lnTo>
                  <a:lnTo>
                    <a:pt x="296458" y="1365444"/>
                  </a:lnTo>
                  <a:lnTo>
                    <a:pt x="295955" y="1365881"/>
                  </a:lnTo>
                  <a:lnTo>
                    <a:pt x="294770" y="1364846"/>
                  </a:lnTo>
                  <a:lnTo>
                    <a:pt x="293012" y="1364722"/>
                  </a:lnTo>
                  <a:lnTo>
                    <a:pt x="291962" y="1364198"/>
                  </a:lnTo>
                  <a:lnTo>
                    <a:pt x="291031" y="1363939"/>
                  </a:lnTo>
                  <a:lnTo>
                    <a:pt x="289653" y="1363382"/>
                  </a:lnTo>
                  <a:lnTo>
                    <a:pt x="288977" y="1363582"/>
                  </a:lnTo>
                  <a:lnTo>
                    <a:pt x="288824" y="1363749"/>
                  </a:lnTo>
                  <a:lnTo>
                    <a:pt x="288484" y="1363692"/>
                  </a:lnTo>
                  <a:lnTo>
                    <a:pt x="288345" y="1363604"/>
                  </a:lnTo>
                  <a:lnTo>
                    <a:pt x="288021" y="1363667"/>
                  </a:lnTo>
                  <a:lnTo>
                    <a:pt x="287773" y="1363768"/>
                  </a:lnTo>
                  <a:lnTo>
                    <a:pt x="287012" y="1364650"/>
                  </a:lnTo>
                  <a:lnTo>
                    <a:pt x="286699" y="1365219"/>
                  </a:lnTo>
                  <a:lnTo>
                    <a:pt x="285977" y="1365676"/>
                  </a:lnTo>
                  <a:lnTo>
                    <a:pt x="285363" y="1366319"/>
                  </a:lnTo>
                  <a:lnTo>
                    <a:pt x="285140" y="1366437"/>
                  </a:lnTo>
                  <a:lnTo>
                    <a:pt x="284960" y="1366464"/>
                  </a:lnTo>
                  <a:lnTo>
                    <a:pt x="284700" y="1366299"/>
                  </a:lnTo>
                  <a:lnTo>
                    <a:pt x="282312" y="1361760"/>
                  </a:lnTo>
                  <a:lnTo>
                    <a:pt x="281859" y="1361395"/>
                  </a:lnTo>
                  <a:lnTo>
                    <a:pt x="277301" y="1359669"/>
                  </a:lnTo>
                  <a:lnTo>
                    <a:pt x="275744" y="1358738"/>
                  </a:lnTo>
                  <a:lnTo>
                    <a:pt x="272460" y="1357414"/>
                  </a:lnTo>
                  <a:lnTo>
                    <a:pt x="267262" y="1356323"/>
                  </a:lnTo>
                  <a:lnTo>
                    <a:pt x="266329" y="1355794"/>
                  </a:lnTo>
                  <a:lnTo>
                    <a:pt x="265762" y="1354932"/>
                  </a:lnTo>
                  <a:lnTo>
                    <a:pt x="265729" y="1354234"/>
                  </a:lnTo>
                  <a:lnTo>
                    <a:pt x="265893" y="1354208"/>
                  </a:lnTo>
                  <a:lnTo>
                    <a:pt x="266194" y="1354163"/>
                  </a:lnTo>
                  <a:lnTo>
                    <a:pt x="266546" y="1354100"/>
                  </a:lnTo>
                  <a:lnTo>
                    <a:pt x="266875" y="1354000"/>
                  </a:lnTo>
                  <a:lnTo>
                    <a:pt x="267044" y="1353932"/>
                  </a:lnTo>
                  <a:lnTo>
                    <a:pt x="267190" y="1353825"/>
                  </a:lnTo>
                  <a:lnTo>
                    <a:pt x="267916" y="1352638"/>
                  </a:lnTo>
                  <a:lnTo>
                    <a:pt x="267439" y="1350478"/>
                  </a:lnTo>
                  <a:lnTo>
                    <a:pt x="262679" y="1349920"/>
                  </a:lnTo>
                  <a:lnTo>
                    <a:pt x="261407" y="1349044"/>
                  </a:lnTo>
                  <a:lnTo>
                    <a:pt x="261266" y="1345628"/>
                  </a:lnTo>
                  <a:lnTo>
                    <a:pt x="258745" y="1342681"/>
                  </a:lnTo>
                  <a:lnTo>
                    <a:pt x="259958" y="1338495"/>
                  </a:lnTo>
                  <a:lnTo>
                    <a:pt x="260487" y="1336212"/>
                  </a:lnTo>
                  <a:lnTo>
                    <a:pt x="259975" y="1336430"/>
                  </a:lnTo>
                  <a:lnTo>
                    <a:pt x="259166" y="1337025"/>
                  </a:lnTo>
                  <a:lnTo>
                    <a:pt x="256237" y="1338645"/>
                  </a:lnTo>
                  <a:lnTo>
                    <a:pt x="255411" y="1339016"/>
                  </a:lnTo>
                  <a:lnTo>
                    <a:pt x="253505" y="1340076"/>
                  </a:lnTo>
                  <a:lnTo>
                    <a:pt x="251513" y="1340625"/>
                  </a:lnTo>
                  <a:lnTo>
                    <a:pt x="244040" y="1342350"/>
                  </a:lnTo>
                  <a:lnTo>
                    <a:pt x="244270" y="1340935"/>
                  </a:lnTo>
                  <a:lnTo>
                    <a:pt x="244049" y="1338263"/>
                  </a:lnTo>
                  <a:lnTo>
                    <a:pt x="243549" y="1337483"/>
                  </a:lnTo>
                  <a:lnTo>
                    <a:pt x="240433" y="1335727"/>
                  </a:lnTo>
                  <a:lnTo>
                    <a:pt x="239723" y="1335499"/>
                  </a:lnTo>
                  <a:lnTo>
                    <a:pt x="239569" y="1335754"/>
                  </a:lnTo>
                  <a:lnTo>
                    <a:pt x="238911" y="1337363"/>
                  </a:lnTo>
                  <a:lnTo>
                    <a:pt x="238607" y="1337717"/>
                  </a:lnTo>
                  <a:lnTo>
                    <a:pt x="238446" y="1337849"/>
                  </a:lnTo>
                  <a:lnTo>
                    <a:pt x="238029" y="1337776"/>
                  </a:lnTo>
                  <a:lnTo>
                    <a:pt x="237547" y="1337417"/>
                  </a:lnTo>
                  <a:lnTo>
                    <a:pt x="237106" y="1337089"/>
                  </a:lnTo>
                  <a:lnTo>
                    <a:pt x="236843" y="1336893"/>
                  </a:lnTo>
                  <a:lnTo>
                    <a:pt x="235722" y="1336055"/>
                  </a:lnTo>
                  <a:lnTo>
                    <a:pt x="235431" y="1335841"/>
                  </a:lnTo>
                  <a:lnTo>
                    <a:pt x="235073" y="1335058"/>
                  </a:lnTo>
                  <a:lnTo>
                    <a:pt x="235059" y="1331816"/>
                  </a:lnTo>
                  <a:lnTo>
                    <a:pt x="237315" y="1329168"/>
                  </a:lnTo>
                  <a:lnTo>
                    <a:pt x="237398" y="1327705"/>
                  </a:lnTo>
                  <a:lnTo>
                    <a:pt x="236602" y="1325482"/>
                  </a:lnTo>
                  <a:lnTo>
                    <a:pt x="235926" y="1321483"/>
                  </a:lnTo>
                  <a:lnTo>
                    <a:pt x="235876" y="1304482"/>
                  </a:lnTo>
                  <a:lnTo>
                    <a:pt x="227248" y="1304590"/>
                  </a:lnTo>
                  <a:lnTo>
                    <a:pt x="223549" y="1305724"/>
                  </a:lnTo>
                  <a:lnTo>
                    <a:pt x="220457" y="1305911"/>
                  </a:lnTo>
                  <a:lnTo>
                    <a:pt x="218373" y="1305356"/>
                  </a:lnTo>
                  <a:lnTo>
                    <a:pt x="216643" y="1305131"/>
                  </a:lnTo>
                  <a:lnTo>
                    <a:pt x="215765" y="1305011"/>
                  </a:lnTo>
                  <a:lnTo>
                    <a:pt x="215396" y="1305028"/>
                  </a:lnTo>
                  <a:lnTo>
                    <a:pt x="213821" y="1304932"/>
                  </a:lnTo>
                  <a:lnTo>
                    <a:pt x="213914" y="1298232"/>
                  </a:lnTo>
                  <a:lnTo>
                    <a:pt x="210209" y="1297905"/>
                  </a:lnTo>
                  <a:lnTo>
                    <a:pt x="202696" y="1295944"/>
                  </a:lnTo>
                  <a:lnTo>
                    <a:pt x="201083" y="1290690"/>
                  </a:lnTo>
                  <a:lnTo>
                    <a:pt x="201923" y="1287819"/>
                  </a:lnTo>
                  <a:lnTo>
                    <a:pt x="197810" y="1281309"/>
                  </a:lnTo>
                  <a:lnTo>
                    <a:pt x="189927" y="1279913"/>
                  </a:lnTo>
                  <a:lnTo>
                    <a:pt x="189173" y="1279427"/>
                  </a:lnTo>
                  <a:lnTo>
                    <a:pt x="184330" y="1275335"/>
                  </a:lnTo>
                  <a:lnTo>
                    <a:pt x="179090" y="1274262"/>
                  </a:lnTo>
                  <a:lnTo>
                    <a:pt x="175610" y="1272889"/>
                  </a:lnTo>
                  <a:lnTo>
                    <a:pt x="170293" y="1266712"/>
                  </a:lnTo>
                  <a:lnTo>
                    <a:pt x="163214" y="1265258"/>
                  </a:lnTo>
                  <a:lnTo>
                    <a:pt x="160687" y="1264374"/>
                  </a:lnTo>
                  <a:lnTo>
                    <a:pt x="153905" y="1264860"/>
                  </a:lnTo>
                  <a:lnTo>
                    <a:pt x="148809" y="1265400"/>
                  </a:lnTo>
                  <a:lnTo>
                    <a:pt x="146733" y="1265295"/>
                  </a:lnTo>
                  <a:lnTo>
                    <a:pt x="146316" y="1264930"/>
                  </a:lnTo>
                  <a:lnTo>
                    <a:pt x="145769" y="1264592"/>
                  </a:lnTo>
                  <a:lnTo>
                    <a:pt x="145903" y="1264055"/>
                  </a:lnTo>
                  <a:lnTo>
                    <a:pt x="146102" y="1263811"/>
                  </a:lnTo>
                  <a:lnTo>
                    <a:pt x="146426" y="1263653"/>
                  </a:lnTo>
                  <a:lnTo>
                    <a:pt x="146971" y="1263569"/>
                  </a:lnTo>
                  <a:lnTo>
                    <a:pt x="147838" y="1263814"/>
                  </a:lnTo>
                  <a:lnTo>
                    <a:pt x="149019" y="1264705"/>
                  </a:lnTo>
                  <a:lnTo>
                    <a:pt x="149932" y="1264759"/>
                  </a:lnTo>
                  <a:lnTo>
                    <a:pt x="151183" y="1264374"/>
                  </a:lnTo>
                  <a:lnTo>
                    <a:pt x="151712" y="1264048"/>
                  </a:lnTo>
                  <a:lnTo>
                    <a:pt x="152161" y="1263664"/>
                  </a:lnTo>
                  <a:lnTo>
                    <a:pt x="153041" y="1263013"/>
                  </a:lnTo>
                  <a:lnTo>
                    <a:pt x="153687" y="1262800"/>
                  </a:lnTo>
                  <a:lnTo>
                    <a:pt x="157405" y="1261005"/>
                  </a:lnTo>
                  <a:lnTo>
                    <a:pt x="160440" y="1259020"/>
                  </a:lnTo>
                  <a:lnTo>
                    <a:pt x="162102" y="1258250"/>
                  </a:lnTo>
                  <a:lnTo>
                    <a:pt x="163338" y="1257362"/>
                  </a:lnTo>
                  <a:lnTo>
                    <a:pt x="165376" y="1255191"/>
                  </a:lnTo>
                  <a:lnTo>
                    <a:pt x="165881" y="1254430"/>
                  </a:lnTo>
                  <a:lnTo>
                    <a:pt x="166442" y="1254383"/>
                  </a:lnTo>
                  <a:lnTo>
                    <a:pt x="167605" y="1254321"/>
                  </a:lnTo>
                  <a:lnTo>
                    <a:pt x="170290" y="1254094"/>
                  </a:lnTo>
                  <a:lnTo>
                    <a:pt x="171549" y="1253904"/>
                  </a:lnTo>
                  <a:lnTo>
                    <a:pt x="172735" y="1253402"/>
                  </a:lnTo>
                  <a:lnTo>
                    <a:pt x="172956" y="1253271"/>
                  </a:lnTo>
                  <a:lnTo>
                    <a:pt x="173216" y="1253085"/>
                  </a:lnTo>
                  <a:lnTo>
                    <a:pt x="173447" y="1252945"/>
                  </a:lnTo>
                  <a:lnTo>
                    <a:pt x="173602" y="1252840"/>
                  </a:lnTo>
                  <a:lnTo>
                    <a:pt x="173914" y="1252605"/>
                  </a:lnTo>
                  <a:lnTo>
                    <a:pt x="174127" y="1252429"/>
                  </a:lnTo>
                  <a:lnTo>
                    <a:pt x="177141" y="1249577"/>
                  </a:lnTo>
                  <a:lnTo>
                    <a:pt x="178906" y="1242388"/>
                  </a:lnTo>
                  <a:lnTo>
                    <a:pt x="180980" y="1239379"/>
                  </a:lnTo>
                  <a:lnTo>
                    <a:pt x="181906" y="1238499"/>
                  </a:lnTo>
                  <a:lnTo>
                    <a:pt x="182212" y="1238290"/>
                  </a:lnTo>
                  <a:lnTo>
                    <a:pt x="191087" y="1232719"/>
                  </a:lnTo>
                  <a:lnTo>
                    <a:pt x="192618" y="1231799"/>
                  </a:lnTo>
                  <a:lnTo>
                    <a:pt x="192618" y="1231668"/>
                  </a:lnTo>
                  <a:lnTo>
                    <a:pt x="192618" y="1219773"/>
                  </a:lnTo>
                  <a:lnTo>
                    <a:pt x="192622" y="1209628"/>
                  </a:lnTo>
                  <a:lnTo>
                    <a:pt x="197324" y="1203095"/>
                  </a:lnTo>
                  <a:lnTo>
                    <a:pt x="196982" y="1194817"/>
                  </a:lnTo>
                  <a:lnTo>
                    <a:pt x="196172" y="1193919"/>
                  </a:lnTo>
                  <a:lnTo>
                    <a:pt x="188638" y="1181436"/>
                  </a:lnTo>
                  <a:lnTo>
                    <a:pt x="185371" y="1178681"/>
                  </a:lnTo>
                  <a:lnTo>
                    <a:pt x="180815" y="1178511"/>
                  </a:lnTo>
                  <a:lnTo>
                    <a:pt x="170706" y="1177461"/>
                  </a:lnTo>
                  <a:lnTo>
                    <a:pt x="160724" y="1176530"/>
                  </a:lnTo>
                  <a:lnTo>
                    <a:pt x="153847" y="1183810"/>
                  </a:lnTo>
                  <a:lnTo>
                    <a:pt x="140732" y="1183418"/>
                  </a:lnTo>
                  <a:lnTo>
                    <a:pt x="135601" y="1183122"/>
                  </a:lnTo>
                  <a:lnTo>
                    <a:pt x="128679" y="1182873"/>
                  </a:lnTo>
                  <a:lnTo>
                    <a:pt x="128574" y="1192256"/>
                  </a:lnTo>
                  <a:lnTo>
                    <a:pt x="126051" y="1194500"/>
                  </a:lnTo>
                  <a:lnTo>
                    <a:pt x="125514" y="1194978"/>
                  </a:lnTo>
                  <a:lnTo>
                    <a:pt x="124378" y="1197464"/>
                  </a:lnTo>
                  <a:lnTo>
                    <a:pt x="124001" y="1198255"/>
                  </a:lnTo>
                  <a:lnTo>
                    <a:pt x="120132" y="1196775"/>
                  </a:lnTo>
                  <a:lnTo>
                    <a:pt x="116527" y="1189226"/>
                  </a:lnTo>
                  <a:lnTo>
                    <a:pt x="110307" y="1192488"/>
                  </a:lnTo>
                  <a:lnTo>
                    <a:pt x="107714" y="1193857"/>
                  </a:lnTo>
                  <a:lnTo>
                    <a:pt x="105313" y="1195125"/>
                  </a:lnTo>
                  <a:lnTo>
                    <a:pt x="104599" y="1195495"/>
                  </a:lnTo>
                  <a:lnTo>
                    <a:pt x="104078" y="1195773"/>
                  </a:lnTo>
                  <a:lnTo>
                    <a:pt x="103945" y="1197950"/>
                  </a:lnTo>
                  <a:lnTo>
                    <a:pt x="105115" y="1199649"/>
                  </a:lnTo>
                  <a:lnTo>
                    <a:pt x="104388" y="1202087"/>
                  </a:lnTo>
                  <a:lnTo>
                    <a:pt x="104825" y="1203462"/>
                  </a:lnTo>
                  <a:lnTo>
                    <a:pt x="104844" y="1203990"/>
                  </a:lnTo>
                  <a:lnTo>
                    <a:pt x="104674" y="1203789"/>
                  </a:lnTo>
                  <a:lnTo>
                    <a:pt x="102421" y="1201452"/>
                  </a:lnTo>
                  <a:lnTo>
                    <a:pt x="99229" y="1199453"/>
                  </a:lnTo>
                  <a:lnTo>
                    <a:pt x="97566" y="1196912"/>
                  </a:lnTo>
                  <a:lnTo>
                    <a:pt x="96222" y="1190057"/>
                  </a:lnTo>
                  <a:lnTo>
                    <a:pt x="91425" y="1191686"/>
                  </a:lnTo>
                  <a:lnTo>
                    <a:pt x="89905" y="1192257"/>
                  </a:lnTo>
                  <a:lnTo>
                    <a:pt x="91551" y="1194816"/>
                  </a:lnTo>
                  <a:lnTo>
                    <a:pt x="91853" y="1195400"/>
                  </a:lnTo>
                  <a:lnTo>
                    <a:pt x="92091" y="1195667"/>
                  </a:lnTo>
                  <a:lnTo>
                    <a:pt x="92529" y="1196366"/>
                  </a:lnTo>
                  <a:lnTo>
                    <a:pt x="93110" y="1197263"/>
                  </a:lnTo>
                  <a:lnTo>
                    <a:pt x="93507" y="1197897"/>
                  </a:lnTo>
                  <a:lnTo>
                    <a:pt x="93626" y="1198064"/>
                  </a:lnTo>
                  <a:lnTo>
                    <a:pt x="75348" y="1207347"/>
                  </a:lnTo>
                  <a:lnTo>
                    <a:pt x="75092" y="1197717"/>
                  </a:lnTo>
                  <a:lnTo>
                    <a:pt x="74955" y="1191263"/>
                  </a:lnTo>
                  <a:lnTo>
                    <a:pt x="74673" y="1179763"/>
                  </a:lnTo>
                  <a:lnTo>
                    <a:pt x="74575" y="1177699"/>
                  </a:lnTo>
                  <a:lnTo>
                    <a:pt x="74207" y="1177524"/>
                  </a:lnTo>
                  <a:lnTo>
                    <a:pt x="73504" y="1177190"/>
                  </a:lnTo>
                  <a:lnTo>
                    <a:pt x="72116" y="1176612"/>
                  </a:lnTo>
                  <a:lnTo>
                    <a:pt x="69319" y="1176013"/>
                  </a:lnTo>
                  <a:lnTo>
                    <a:pt x="65101" y="1171886"/>
                  </a:lnTo>
                  <a:lnTo>
                    <a:pt x="62355" y="1170731"/>
                  </a:lnTo>
                  <a:lnTo>
                    <a:pt x="51438" y="1162541"/>
                  </a:lnTo>
                  <a:lnTo>
                    <a:pt x="47501" y="1157176"/>
                  </a:lnTo>
                  <a:lnTo>
                    <a:pt x="36180" y="1142371"/>
                  </a:lnTo>
                  <a:lnTo>
                    <a:pt x="29416" y="1133357"/>
                  </a:lnTo>
                  <a:lnTo>
                    <a:pt x="29529" y="1132846"/>
                  </a:lnTo>
                  <a:lnTo>
                    <a:pt x="29716" y="1132283"/>
                  </a:lnTo>
                  <a:lnTo>
                    <a:pt x="29550" y="1132212"/>
                  </a:lnTo>
                  <a:lnTo>
                    <a:pt x="29164" y="1131820"/>
                  </a:lnTo>
                  <a:lnTo>
                    <a:pt x="29154" y="1131649"/>
                  </a:lnTo>
                  <a:lnTo>
                    <a:pt x="28577" y="1131332"/>
                  </a:lnTo>
                  <a:lnTo>
                    <a:pt x="28470" y="1130170"/>
                  </a:lnTo>
                  <a:lnTo>
                    <a:pt x="28786" y="1129834"/>
                  </a:lnTo>
                  <a:lnTo>
                    <a:pt x="29745" y="1128823"/>
                  </a:lnTo>
                  <a:lnTo>
                    <a:pt x="29909" y="1128664"/>
                  </a:lnTo>
                  <a:lnTo>
                    <a:pt x="32243" y="1126209"/>
                  </a:lnTo>
                  <a:lnTo>
                    <a:pt x="43395" y="1114884"/>
                  </a:lnTo>
                  <a:lnTo>
                    <a:pt x="43282" y="1114595"/>
                  </a:lnTo>
                  <a:lnTo>
                    <a:pt x="42885" y="1113812"/>
                  </a:lnTo>
                  <a:lnTo>
                    <a:pt x="42561" y="1113054"/>
                  </a:lnTo>
                  <a:lnTo>
                    <a:pt x="39263" y="1105529"/>
                  </a:lnTo>
                  <a:lnTo>
                    <a:pt x="36230" y="1098695"/>
                  </a:lnTo>
                  <a:lnTo>
                    <a:pt x="31601" y="1088027"/>
                  </a:lnTo>
                  <a:lnTo>
                    <a:pt x="21105" y="1064307"/>
                  </a:lnTo>
                  <a:lnTo>
                    <a:pt x="12748" y="1045860"/>
                  </a:lnTo>
                  <a:lnTo>
                    <a:pt x="6990" y="1032523"/>
                  </a:lnTo>
                  <a:lnTo>
                    <a:pt x="4848" y="1027414"/>
                  </a:lnTo>
                  <a:lnTo>
                    <a:pt x="0" y="1016407"/>
                  </a:lnTo>
                  <a:lnTo>
                    <a:pt x="3499" y="1016957"/>
                  </a:lnTo>
                  <a:lnTo>
                    <a:pt x="7077" y="1017538"/>
                  </a:lnTo>
                  <a:lnTo>
                    <a:pt x="10642" y="1018295"/>
                  </a:lnTo>
                  <a:lnTo>
                    <a:pt x="42406" y="1024151"/>
                  </a:lnTo>
                  <a:lnTo>
                    <a:pt x="52460" y="1026116"/>
                  </a:lnTo>
                  <a:lnTo>
                    <a:pt x="55584" y="1026811"/>
                  </a:lnTo>
                  <a:lnTo>
                    <a:pt x="65778" y="1028771"/>
                  </a:lnTo>
                  <a:lnTo>
                    <a:pt x="71008" y="1028950"/>
                  </a:lnTo>
                  <a:lnTo>
                    <a:pt x="78648" y="1029575"/>
                  </a:lnTo>
                  <a:lnTo>
                    <a:pt x="88387" y="1030055"/>
                  </a:lnTo>
                  <a:lnTo>
                    <a:pt x="95345" y="1030720"/>
                  </a:lnTo>
                  <a:lnTo>
                    <a:pt x="102628" y="1031554"/>
                  </a:lnTo>
                  <a:lnTo>
                    <a:pt x="108914" y="1032076"/>
                  </a:lnTo>
                  <a:lnTo>
                    <a:pt x="113471" y="1032696"/>
                  </a:lnTo>
                  <a:lnTo>
                    <a:pt x="128179" y="1034004"/>
                  </a:lnTo>
                  <a:lnTo>
                    <a:pt x="138703" y="1035167"/>
                  </a:lnTo>
                  <a:lnTo>
                    <a:pt x="150059" y="1036181"/>
                  </a:lnTo>
                  <a:lnTo>
                    <a:pt x="151657" y="1035903"/>
                  </a:lnTo>
                  <a:lnTo>
                    <a:pt x="159833" y="1033844"/>
                  </a:lnTo>
                  <a:lnTo>
                    <a:pt x="179741" y="1029227"/>
                  </a:lnTo>
                  <a:lnTo>
                    <a:pt x="182001" y="1029175"/>
                  </a:lnTo>
                  <a:lnTo>
                    <a:pt x="195463" y="1029950"/>
                  </a:lnTo>
                  <a:lnTo>
                    <a:pt x="199239" y="1030250"/>
                  </a:lnTo>
                  <a:lnTo>
                    <a:pt x="199218" y="1029667"/>
                  </a:lnTo>
                  <a:lnTo>
                    <a:pt x="199654" y="1029197"/>
                  </a:lnTo>
                  <a:lnTo>
                    <a:pt x="200058" y="1028703"/>
                  </a:lnTo>
                  <a:lnTo>
                    <a:pt x="200306" y="1028460"/>
                  </a:lnTo>
                  <a:lnTo>
                    <a:pt x="202627" y="1025588"/>
                  </a:lnTo>
                  <a:lnTo>
                    <a:pt x="209986" y="1025911"/>
                  </a:lnTo>
                  <a:lnTo>
                    <a:pt x="218811" y="1026164"/>
                  </a:lnTo>
                  <a:lnTo>
                    <a:pt x="226366" y="1026661"/>
                  </a:lnTo>
                  <a:lnTo>
                    <a:pt x="234863" y="1026854"/>
                  </a:lnTo>
                  <a:lnTo>
                    <a:pt x="237191" y="1027184"/>
                  </a:lnTo>
                  <a:lnTo>
                    <a:pt x="242960" y="1028691"/>
                  </a:lnTo>
                  <a:lnTo>
                    <a:pt x="248043" y="1030175"/>
                  </a:lnTo>
                  <a:lnTo>
                    <a:pt x="261381" y="1033683"/>
                  </a:lnTo>
                  <a:lnTo>
                    <a:pt x="265485" y="1034928"/>
                  </a:lnTo>
                  <a:lnTo>
                    <a:pt x="281852" y="1039502"/>
                  </a:lnTo>
                  <a:lnTo>
                    <a:pt x="282633" y="1039956"/>
                  </a:lnTo>
                  <a:lnTo>
                    <a:pt x="285767" y="1040134"/>
                  </a:lnTo>
                  <a:lnTo>
                    <a:pt x="296853" y="1041491"/>
                  </a:lnTo>
                  <a:lnTo>
                    <a:pt x="298633" y="1042908"/>
                  </a:lnTo>
                  <a:lnTo>
                    <a:pt x="309121" y="1057155"/>
                  </a:lnTo>
                  <a:lnTo>
                    <a:pt x="310942" y="1059953"/>
                  </a:lnTo>
                  <a:lnTo>
                    <a:pt x="314779" y="1065362"/>
                  </a:lnTo>
                  <a:lnTo>
                    <a:pt x="316273" y="1066112"/>
                  </a:lnTo>
                  <a:lnTo>
                    <a:pt x="339133" y="1072986"/>
                  </a:lnTo>
                  <a:lnTo>
                    <a:pt x="345091" y="1071368"/>
                  </a:lnTo>
                  <a:lnTo>
                    <a:pt x="350257" y="1072032"/>
                  </a:lnTo>
                  <a:lnTo>
                    <a:pt x="356065" y="1072202"/>
                  </a:lnTo>
                  <a:lnTo>
                    <a:pt x="369947" y="1079687"/>
                  </a:lnTo>
                  <a:lnTo>
                    <a:pt x="374283" y="1082051"/>
                  </a:lnTo>
                  <a:lnTo>
                    <a:pt x="374656" y="1082254"/>
                  </a:lnTo>
                  <a:lnTo>
                    <a:pt x="375955" y="1082985"/>
                  </a:lnTo>
                  <a:lnTo>
                    <a:pt x="387873" y="1088612"/>
                  </a:lnTo>
                  <a:lnTo>
                    <a:pt x="401394" y="1095569"/>
                  </a:lnTo>
                  <a:lnTo>
                    <a:pt x="403723" y="1095984"/>
                  </a:lnTo>
                  <a:lnTo>
                    <a:pt x="422427" y="1100412"/>
                  </a:lnTo>
                  <a:lnTo>
                    <a:pt x="428408" y="1102014"/>
                  </a:lnTo>
                  <a:lnTo>
                    <a:pt x="430394" y="1102372"/>
                  </a:lnTo>
                  <a:lnTo>
                    <a:pt x="442266" y="1102144"/>
                  </a:lnTo>
                  <a:lnTo>
                    <a:pt x="443891" y="1102229"/>
                  </a:lnTo>
                  <a:lnTo>
                    <a:pt x="451162" y="1100534"/>
                  </a:lnTo>
                  <a:lnTo>
                    <a:pt x="458622" y="1099146"/>
                  </a:lnTo>
                  <a:lnTo>
                    <a:pt x="465668" y="1097450"/>
                  </a:lnTo>
                  <a:lnTo>
                    <a:pt x="472868" y="1096171"/>
                  </a:lnTo>
                  <a:lnTo>
                    <a:pt x="472885" y="1099798"/>
                  </a:lnTo>
                  <a:lnTo>
                    <a:pt x="472593" y="1107307"/>
                  </a:lnTo>
                  <a:lnTo>
                    <a:pt x="472491" y="1114466"/>
                  </a:lnTo>
                  <a:lnTo>
                    <a:pt x="479747" y="1115270"/>
                  </a:lnTo>
                  <a:lnTo>
                    <a:pt x="483057" y="1115890"/>
                  </a:lnTo>
                  <a:lnTo>
                    <a:pt x="490409" y="1115306"/>
                  </a:lnTo>
                  <a:lnTo>
                    <a:pt x="497122" y="1114953"/>
                  </a:lnTo>
                  <a:lnTo>
                    <a:pt x="498095" y="1115114"/>
                  </a:lnTo>
                  <a:lnTo>
                    <a:pt x="500815" y="1117771"/>
                  </a:lnTo>
                  <a:lnTo>
                    <a:pt x="503615" y="1121225"/>
                  </a:lnTo>
                  <a:lnTo>
                    <a:pt x="516554" y="1107966"/>
                  </a:lnTo>
                  <a:lnTo>
                    <a:pt x="517799" y="1106827"/>
                  </a:lnTo>
                  <a:lnTo>
                    <a:pt x="517996" y="1106832"/>
                  </a:lnTo>
                  <a:lnTo>
                    <a:pt x="521694" y="1106934"/>
                  </a:lnTo>
                  <a:lnTo>
                    <a:pt x="523614" y="1105804"/>
                  </a:lnTo>
                  <a:lnTo>
                    <a:pt x="524795" y="1104960"/>
                  </a:lnTo>
                  <a:lnTo>
                    <a:pt x="526407" y="1104103"/>
                  </a:lnTo>
                  <a:lnTo>
                    <a:pt x="527672" y="1102896"/>
                  </a:lnTo>
                  <a:lnTo>
                    <a:pt x="530817" y="1101094"/>
                  </a:lnTo>
                  <a:lnTo>
                    <a:pt x="534074" y="1099144"/>
                  </a:lnTo>
                  <a:lnTo>
                    <a:pt x="540849" y="1094993"/>
                  </a:lnTo>
                  <a:lnTo>
                    <a:pt x="546401" y="1091872"/>
                  </a:lnTo>
                  <a:lnTo>
                    <a:pt x="549159" y="1090554"/>
                  </a:lnTo>
                  <a:lnTo>
                    <a:pt x="550598" y="1089786"/>
                  </a:lnTo>
                  <a:lnTo>
                    <a:pt x="559999" y="1085990"/>
                  </a:lnTo>
                  <a:lnTo>
                    <a:pt x="568036" y="1082652"/>
                  </a:lnTo>
                  <a:lnTo>
                    <a:pt x="572500" y="1080556"/>
                  </a:lnTo>
                  <a:lnTo>
                    <a:pt x="589338" y="1072524"/>
                  </a:lnTo>
                  <a:lnTo>
                    <a:pt x="591104" y="1071520"/>
                  </a:lnTo>
                  <a:lnTo>
                    <a:pt x="600468" y="1067292"/>
                  </a:lnTo>
                  <a:lnTo>
                    <a:pt x="604681" y="1065398"/>
                  </a:lnTo>
                  <a:lnTo>
                    <a:pt x="606615" y="1064498"/>
                  </a:lnTo>
                  <a:lnTo>
                    <a:pt x="617687" y="1060222"/>
                  </a:lnTo>
                  <a:lnTo>
                    <a:pt x="634697" y="1057843"/>
                  </a:lnTo>
                  <a:lnTo>
                    <a:pt x="648876" y="1053934"/>
                  </a:lnTo>
                  <a:lnTo>
                    <a:pt x="649124" y="1053158"/>
                  </a:lnTo>
                  <a:lnTo>
                    <a:pt x="650285" y="1050168"/>
                  </a:lnTo>
                  <a:lnTo>
                    <a:pt x="650948" y="1049728"/>
                  </a:lnTo>
                  <a:lnTo>
                    <a:pt x="653475" y="1048805"/>
                  </a:lnTo>
                  <a:lnTo>
                    <a:pt x="656840" y="1047421"/>
                  </a:lnTo>
                  <a:lnTo>
                    <a:pt x="661353" y="1045731"/>
                  </a:lnTo>
                  <a:lnTo>
                    <a:pt x="663655" y="1045887"/>
                  </a:lnTo>
                  <a:lnTo>
                    <a:pt x="668363" y="1049659"/>
                  </a:lnTo>
                  <a:lnTo>
                    <a:pt x="678750" y="1049518"/>
                  </a:lnTo>
                  <a:lnTo>
                    <a:pt x="684923" y="1049870"/>
                  </a:lnTo>
                  <a:lnTo>
                    <a:pt x="691825" y="1050470"/>
                  </a:lnTo>
                  <a:lnTo>
                    <a:pt x="693294" y="1049691"/>
                  </a:lnTo>
                  <a:lnTo>
                    <a:pt x="694866" y="1049672"/>
                  </a:lnTo>
                  <a:lnTo>
                    <a:pt x="695802" y="1048978"/>
                  </a:lnTo>
                  <a:lnTo>
                    <a:pt x="696797" y="1048287"/>
                  </a:lnTo>
                  <a:lnTo>
                    <a:pt x="697132" y="1047946"/>
                  </a:lnTo>
                  <a:lnTo>
                    <a:pt x="697923" y="1047895"/>
                  </a:lnTo>
                  <a:lnTo>
                    <a:pt x="701421" y="1047703"/>
                  </a:lnTo>
                  <a:lnTo>
                    <a:pt x="708071" y="1046143"/>
                  </a:lnTo>
                  <a:lnTo>
                    <a:pt x="711026" y="1045585"/>
                  </a:lnTo>
                  <a:lnTo>
                    <a:pt x="712381" y="1045805"/>
                  </a:lnTo>
                  <a:lnTo>
                    <a:pt x="714899" y="1047496"/>
                  </a:lnTo>
                  <a:lnTo>
                    <a:pt x="718631" y="1047533"/>
                  </a:lnTo>
                  <a:lnTo>
                    <a:pt x="726021" y="1047052"/>
                  </a:lnTo>
                  <a:lnTo>
                    <a:pt x="730003" y="1047078"/>
                  </a:lnTo>
                  <a:lnTo>
                    <a:pt x="741051" y="1049654"/>
                  </a:lnTo>
                  <a:lnTo>
                    <a:pt x="747084" y="1049501"/>
                  </a:lnTo>
                  <a:lnTo>
                    <a:pt x="749118" y="1050277"/>
                  </a:lnTo>
                  <a:lnTo>
                    <a:pt x="750103" y="1051173"/>
                  </a:lnTo>
                  <a:lnTo>
                    <a:pt x="753478" y="1049496"/>
                  </a:lnTo>
                  <a:lnTo>
                    <a:pt x="758929" y="1046570"/>
                  </a:lnTo>
                  <a:lnTo>
                    <a:pt x="759958" y="1046220"/>
                  </a:lnTo>
                  <a:lnTo>
                    <a:pt x="760805" y="1046622"/>
                  </a:lnTo>
                  <a:lnTo>
                    <a:pt x="761636" y="1045756"/>
                  </a:lnTo>
                  <a:lnTo>
                    <a:pt x="762726" y="1045895"/>
                  </a:lnTo>
                  <a:lnTo>
                    <a:pt x="766256" y="1046297"/>
                  </a:lnTo>
                  <a:lnTo>
                    <a:pt x="769944" y="1046758"/>
                  </a:lnTo>
                  <a:lnTo>
                    <a:pt x="778714" y="1047726"/>
                  </a:lnTo>
                  <a:lnTo>
                    <a:pt x="779605" y="1047367"/>
                  </a:lnTo>
                  <a:lnTo>
                    <a:pt x="784574" y="1046715"/>
                  </a:lnTo>
                  <a:lnTo>
                    <a:pt x="785294" y="1046579"/>
                  </a:lnTo>
                  <a:lnTo>
                    <a:pt x="791251" y="1045747"/>
                  </a:lnTo>
                  <a:lnTo>
                    <a:pt x="792424" y="1044730"/>
                  </a:lnTo>
                  <a:lnTo>
                    <a:pt x="793189" y="1044640"/>
                  </a:lnTo>
                  <a:lnTo>
                    <a:pt x="794971" y="1044528"/>
                  </a:lnTo>
                  <a:lnTo>
                    <a:pt x="796099" y="1043504"/>
                  </a:lnTo>
                  <a:lnTo>
                    <a:pt x="798461" y="1041457"/>
                  </a:lnTo>
                  <a:lnTo>
                    <a:pt x="801265" y="1039079"/>
                  </a:lnTo>
                  <a:lnTo>
                    <a:pt x="803946" y="1037006"/>
                  </a:lnTo>
                  <a:lnTo>
                    <a:pt x="807117" y="1035268"/>
                  </a:lnTo>
                  <a:lnTo>
                    <a:pt x="813579" y="1032428"/>
                  </a:lnTo>
                  <a:lnTo>
                    <a:pt x="816741" y="1030938"/>
                  </a:lnTo>
                  <a:lnTo>
                    <a:pt x="818250" y="1030307"/>
                  </a:lnTo>
                  <a:lnTo>
                    <a:pt x="819992" y="1030219"/>
                  </a:lnTo>
                  <a:lnTo>
                    <a:pt x="823724" y="1030042"/>
                  </a:lnTo>
                  <a:lnTo>
                    <a:pt x="830391" y="1029643"/>
                  </a:lnTo>
                  <a:lnTo>
                    <a:pt x="831196" y="1029765"/>
                  </a:lnTo>
                  <a:lnTo>
                    <a:pt x="831698" y="1029129"/>
                  </a:lnTo>
                  <a:lnTo>
                    <a:pt x="833192" y="1026974"/>
                  </a:lnTo>
                  <a:lnTo>
                    <a:pt x="836221" y="1025607"/>
                  </a:lnTo>
                  <a:lnTo>
                    <a:pt x="839464" y="1024163"/>
                  </a:lnTo>
                  <a:lnTo>
                    <a:pt x="842779" y="1022836"/>
                  </a:lnTo>
                  <a:lnTo>
                    <a:pt x="845932" y="1021451"/>
                  </a:lnTo>
                  <a:lnTo>
                    <a:pt x="846622" y="1021104"/>
                  </a:lnTo>
                  <a:lnTo>
                    <a:pt x="852328" y="1017679"/>
                  </a:lnTo>
                  <a:lnTo>
                    <a:pt x="854415" y="1012641"/>
                  </a:lnTo>
                  <a:lnTo>
                    <a:pt x="859119" y="1008675"/>
                  </a:lnTo>
                  <a:lnTo>
                    <a:pt x="864862" y="1004116"/>
                  </a:lnTo>
                  <a:lnTo>
                    <a:pt x="868561" y="996652"/>
                  </a:lnTo>
                  <a:lnTo>
                    <a:pt x="868423" y="995337"/>
                  </a:lnTo>
                  <a:lnTo>
                    <a:pt x="871574" y="990694"/>
                  </a:lnTo>
                  <a:lnTo>
                    <a:pt x="873717" y="989841"/>
                  </a:lnTo>
                  <a:lnTo>
                    <a:pt x="874707" y="988549"/>
                  </a:lnTo>
                  <a:lnTo>
                    <a:pt x="876956" y="985476"/>
                  </a:lnTo>
                  <a:lnTo>
                    <a:pt x="884138" y="976446"/>
                  </a:lnTo>
                  <a:lnTo>
                    <a:pt x="889786" y="969573"/>
                  </a:lnTo>
                  <a:lnTo>
                    <a:pt x="892103" y="968136"/>
                  </a:lnTo>
                  <a:lnTo>
                    <a:pt x="892918" y="967136"/>
                  </a:lnTo>
                  <a:lnTo>
                    <a:pt x="894650" y="966500"/>
                  </a:lnTo>
                  <a:lnTo>
                    <a:pt x="897594" y="965422"/>
                  </a:lnTo>
                  <a:lnTo>
                    <a:pt x="898141" y="965165"/>
                  </a:lnTo>
                  <a:lnTo>
                    <a:pt x="899082" y="964578"/>
                  </a:lnTo>
                  <a:lnTo>
                    <a:pt x="900248" y="963758"/>
                  </a:lnTo>
                  <a:lnTo>
                    <a:pt x="901950" y="963158"/>
                  </a:lnTo>
                  <a:lnTo>
                    <a:pt x="905576" y="961846"/>
                  </a:lnTo>
                  <a:lnTo>
                    <a:pt x="907501" y="961250"/>
                  </a:lnTo>
                  <a:lnTo>
                    <a:pt x="908765" y="960912"/>
                  </a:lnTo>
                  <a:lnTo>
                    <a:pt x="910477" y="960433"/>
                  </a:lnTo>
                  <a:lnTo>
                    <a:pt x="911280" y="960119"/>
                  </a:lnTo>
                  <a:lnTo>
                    <a:pt x="911926" y="959354"/>
                  </a:lnTo>
                  <a:lnTo>
                    <a:pt x="914133" y="957006"/>
                  </a:lnTo>
                  <a:lnTo>
                    <a:pt x="914925" y="956539"/>
                  </a:lnTo>
                  <a:lnTo>
                    <a:pt x="917763" y="955089"/>
                  </a:lnTo>
                  <a:lnTo>
                    <a:pt x="918413" y="955155"/>
                  </a:lnTo>
                  <a:lnTo>
                    <a:pt x="921356" y="955488"/>
                  </a:lnTo>
                  <a:lnTo>
                    <a:pt x="924751" y="955399"/>
                  </a:lnTo>
                  <a:lnTo>
                    <a:pt x="925394" y="954934"/>
                  </a:lnTo>
                  <a:lnTo>
                    <a:pt x="927430" y="953312"/>
                  </a:lnTo>
                  <a:lnTo>
                    <a:pt x="929853" y="950682"/>
                  </a:lnTo>
                  <a:lnTo>
                    <a:pt x="939491" y="939351"/>
                  </a:lnTo>
                  <a:lnTo>
                    <a:pt x="943086" y="939275"/>
                  </a:lnTo>
                  <a:lnTo>
                    <a:pt x="945780" y="939139"/>
                  </a:lnTo>
                  <a:lnTo>
                    <a:pt x="946539" y="938614"/>
                  </a:lnTo>
                  <a:lnTo>
                    <a:pt x="947447" y="938123"/>
                  </a:lnTo>
                  <a:lnTo>
                    <a:pt x="948425" y="937772"/>
                  </a:lnTo>
                  <a:lnTo>
                    <a:pt x="948668" y="937685"/>
                  </a:lnTo>
                  <a:lnTo>
                    <a:pt x="949581" y="937452"/>
                  </a:lnTo>
                  <a:lnTo>
                    <a:pt x="949827" y="936596"/>
                  </a:lnTo>
                  <a:lnTo>
                    <a:pt x="949878" y="936419"/>
                  </a:lnTo>
                  <a:lnTo>
                    <a:pt x="950585" y="933896"/>
                  </a:lnTo>
                  <a:lnTo>
                    <a:pt x="950842" y="932557"/>
                  </a:lnTo>
                  <a:lnTo>
                    <a:pt x="950594" y="927674"/>
                  </a:lnTo>
                  <a:lnTo>
                    <a:pt x="950163" y="925902"/>
                  </a:lnTo>
                  <a:lnTo>
                    <a:pt x="944403" y="915475"/>
                  </a:lnTo>
                  <a:lnTo>
                    <a:pt x="938131" y="909226"/>
                  </a:lnTo>
                  <a:lnTo>
                    <a:pt x="936498" y="908790"/>
                  </a:lnTo>
                  <a:lnTo>
                    <a:pt x="933570" y="907132"/>
                  </a:lnTo>
                  <a:lnTo>
                    <a:pt x="931058" y="904694"/>
                  </a:lnTo>
                  <a:lnTo>
                    <a:pt x="927214" y="899294"/>
                  </a:lnTo>
                  <a:lnTo>
                    <a:pt x="926746" y="897848"/>
                  </a:lnTo>
                  <a:lnTo>
                    <a:pt x="924390" y="894849"/>
                  </a:lnTo>
                  <a:lnTo>
                    <a:pt x="923254" y="891691"/>
                  </a:lnTo>
                  <a:lnTo>
                    <a:pt x="922749" y="888809"/>
                  </a:lnTo>
                  <a:lnTo>
                    <a:pt x="922770" y="886732"/>
                  </a:lnTo>
                  <a:lnTo>
                    <a:pt x="920997" y="883871"/>
                  </a:lnTo>
                  <a:lnTo>
                    <a:pt x="919477" y="882893"/>
                  </a:lnTo>
                  <a:lnTo>
                    <a:pt x="915945" y="881639"/>
                  </a:lnTo>
                  <a:lnTo>
                    <a:pt x="915129" y="878257"/>
                  </a:lnTo>
                  <a:lnTo>
                    <a:pt x="915857" y="874928"/>
                  </a:lnTo>
                  <a:lnTo>
                    <a:pt x="919153" y="866417"/>
                  </a:lnTo>
                  <a:lnTo>
                    <a:pt x="921498" y="864716"/>
                  </a:lnTo>
                  <a:lnTo>
                    <a:pt x="922538" y="860871"/>
                  </a:lnTo>
                  <a:lnTo>
                    <a:pt x="924500" y="859449"/>
                  </a:lnTo>
                  <a:lnTo>
                    <a:pt x="925071" y="858512"/>
                  </a:lnTo>
                  <a:lnTo>
                    <a:pt x="924472" y="852147"/>
                  </a:lnTo>
                  <a:lnTo>
                    <a:pt x="926075" y="846842"/>
                  </a:lnTo>
                  <a:lnTo>
                    <a:pt x="928589" y="840290"/>
                  </a:lnTo>
                  <a:lnTo>
                    <a:pt x="931970" y="834321"/>
                  </a:lnTo>
                  <a:lnTo>
                    <a:pt x="932913" y="832923"/>
                  </a:lnTo>
                  <a:lnTo>
                    <a:pt x="935564" y="826581"/>
                  </a:lnTo>
                  <a:lnTo>
                    <a:pt x="937547" y="823056"/>
                  </a:lnTo>
                  <a:lnTo>
                    <a:pt x="942855" y="818386"/>
                  </a:lnTo>
                  <a:lnTo>
                    <a:pt x="946517" y="815517"/>
                  </a:lnTo>
                  <a:lnTo>
                    <a:pt x="952869" y="812048"/>
                  </a:lnTo>
                  <a:lnTo>
                    <a:pt x="956281" y="811775"/>
                  </a:lnTo>
                  <a:lnTo>
                    <a:pt x="957242" y="811605"/>
                  </a:lnTo>
                  <a:lnTo>
                    <a:pt x="959979" y="813687"/>
                  </a:lnTo>
                  <a:lnTo>
                    <a:pt x="978166" y="814463"/>
                  </a:lnTo>
                  <a:lnTo>
                    <a:pt x="979414" y="813694"/>
                  </a:lnTo>
                  <a:lnTo>
                    <a:pt x="980244" y="813539"/>
                  </a:lnTo>
                  <a:lnTo>
                    <a:pt x="980894" y="813826"/>
                  </a:lnTo>
                  <a:lnTo>
                    <a:pt x="987482" y="820162"/>
                  </a:lnTo>
                  <a:lnTo>
                    <a:pt x="991313" y="826536"/>
                  </a:lnTo>
                  <a:lnTo>
                    <a:pt x="998502" y="831195"/>
                  </a:lnTo>
                  <a:lnTo>
                    <a:pt x="1000286" y="831997"/>
                  </a:lnTo>
                  <a:lnTo>
                    <a:pt x="1007421" y="834680"/>
                  </a:lnTo>
                  <a:lnTo>
                    <a:pt x="1013036" y="834717"/>
                  </a:lnTo>
                  <a:lnTo>
                    <a:pt x="1019413" y="836356"/>
                  </a:lnTo>
                  <a:lnTo>
                    <a:pt x="1025262" y="838674"/>
                  </a:lnTo>
                  <a:lnTo>
                    <a:pt x="1030924" y="839027"/>
                  </a:lnTo>
                  <a:lnTo>
                    <a:pt x="1049407" y="840407"/>
                  </a:lnTo>
                  <a:lnTo>
                    <a:pt x="1050827" y="841113"/>
                  </a:lnTo>
                  <a:lnTo>
                    <a:pt x="1051778" y="842014"/>
                  </a:lnTo>
                  <a:lnTo>
                    <a:pt x="1057617" y="843269"/>
                  </a:lnTo>
                  <a:lnTo>
                    <a:pt x="1059553" y="842051"/>
                  </a:lnTo>
                  <a:lnTo>
                    <a:pt x="1062809" y="839444"/>
                  </a:lnTo>
                  <a:lnTo>
                    <a:pt x="1068393" y="833900"/>
                  </a:lnTo>
                  <a:lnTo>
                    <a:pt x="1070174" y="833177"/>
                  </a:lnTo>
                  <a:lnTo>
                    <a:pt x="1072468" y="832631"/>
                  </a:lnTo>
                  <a:lnTo>
                    <a:pt x="1073953" y="831162"/>
                  </a:lnTo>
                  <a:lnTo>
                    <a:pt x="1074275" y="829809"/>
                  </a:lnTo>
                  <a:lnTo>
                    <a:pt x="1075113" y="829293"/>
                  </a:lnTo>
                  <a:lnTo>
                    <a:pt x="1075401" y="827938"/>
                  </a:lnTo>
                  <a:lnTo>
                    <a:pt x="1076395" y="827956"/>
                  </a:lnTo>
                  <a:lnTo>
                    <a:pt x="1078053" y="827889"/>
                  </a:lnTo>
                  <a:lnTo>
                    <a:pt x="1081793" y="826851"/>
                  </a:lnTo>
                  <a:lnTo>
                    <a:pt x="1085514" y="826548"/>
                  </a:lnTo>
                  <a:lnTo>
                    <a:pt x="1087205" y="825231"/>
                  </a:lnTo>
                  <a:lnTo>
                    <a:pt x="1088830" y="824225"/>
                  </a:lnTo>
                  <a:lnTo>
                    <a:pt x="1091514" y="820814"/>
                  </a:lnTo>
                  <a:lnTo>
                    <a:pt x="1092806" y="817030"/>
                  </a:lnTo>
                  <a:lnTo>
                    <a:pt x="1093628" y="816981"/>
                  </a:lnTo>
                  <a:lnTo>
                    <a:pt x="1094772" y="816052"/>
                  </a:lnTo>
                  <a:lnTo>
                    <a:pt x="1099704" y="812042"/>
                  </a:lnTo>
                  <a:lnTo>
                    <a:pt x="1101518" y="810567"/>
                  </a:lnTo>
                  <a:lnTo>
                    <a:pt x="1103682" y="809486"/>
                  </a:lnTo>
                  <a:lnTo>
                    <a:pt x="1107683" y="804031"/>
                  </a:lnTo>
                  <a:lnTo>
                    <a:pt x="1110919" y="800944"/>
                  </a:lnTo>
                  <a:lnTo>
                    <a:pt x="1114803" y="794512"/>
                  </a:lnTo>
                  <a:lnTo>
                    <a:pt x="1116105" y="790650"/>
                  </a:lnTo>
                  <a:lnTo>
                    <a:pt x="1116847" y="785030"/>
                  </a:lnTo>
                  <a:lnTo>
                    <a:pt x="1120042" y="783554"/>
                  </a:lnTo>
                  <a:lnTo>
                    <a:pt x="1123551" y="782477"/>
                  </a:lnTo>
                  <a:lnTo>
                    <a:pt x="1126998" y="781277"/>
                  </a:lnTo>
                  <a:lnTo>
                    <a:pt x="1129300" y="780422"/>
                  </a:lnTo>
                  <a:lnTo>
                    <a:pt x="1137404" y="783550"/>
                  </a:lnTo>
                  <a:lnTo>
                    <a:pt x="1140622" y="785163"/>
                  </a:lnTo>
                  <a:lnTo>
                    <a:pt x="1144040" y="786003"/>
                  </a:lnTo>
                  <a:lnTo>
                    <a:pt x="1147212" y="785416"/>
                  </a:lnTo>
                  <a:lnTo>
                    <a:pt x="1156462" y="784284"/>
                  </a:lnTo>
                  <a:lnTo>
                    <a:pt x="1157097" y="784303"/>
                  </a:lnTo>
                  <a:lnTo>
                    <a:pt x="1158161" y="784303"/>
                  </a:lnTo>
                  <a:lnTo>
                    <a:pt x="1161836" y="784451"/>
                  </a:lnTo>
                  <a:lnTo>
                    <a:pt x="1169103" y="784649"/>
                  </a:lnTo>
                  <a:lnTo>
                    <a:pt x="1172622" y="783634"/>
                  </a:lnTo>
                  <a:lnTo>
                    <a:pt x="1179801" y="781268"/>
                  </a:lnTo>
                  <a:lnTo>
                    <a:pt x="1186920" y="779303"/>
                  </a:lnTo>
                  <a:lnTo>
                    <a:pt x="1190690" y="778479"/>
                  </a:lnTo>
                  <a:lnTo>
                    <a:pt x="1192017" y="777111"/>
                  </a:lnTo>
                  <a:lnTo>
                    <a:pt x="1193266" y="775823"/>
                  </a:lnTo>
                  <a:lnTo>
                    <a:pt x="1201281" y="768090"/>
                  </a:lnTo>
                  <a:lnTo>
                    <a:pt x="1205962" y="762588"/>
                  </a:lnTo>
                  <a:lnTo>
                    <a:pt x="1211718" y="760051"/>
                  </a:lnTo>
                  <a:lnTo>
                    <a:pt x="1212273" y="757847"/>
                  </a:lnTo>
                  <a:lnTo>
                    <a:pt x="1213111" y="757567"/>
                  </a:lnTo>
                  <a:lnTo>
                    <a:pt x="1215968" y="757728"/>
                  </a:lnTo>
                  <a:lnTo>
                    <a:pt x="1217407" y="758363"/>
                  </a:lnTo>
                  <a:lnTo>
                    <a:pt x="1218085" y="758254"/>
                  </a:lnTo>
                  <a:lnTo>
                    <a:pt x="1218906" y="757662"/>
                  </a:lnTo>
                  <a:lnTo>
                    <a:pt x="1221214" y="757530"/>
                  </a:lnTo>
                  <a:lnTo>
                    <a:pt x="1222423" y="756183"/>
                  </a:lnTo>
                  <a:lnTo>
                    <a:pt x="1224001" y="754417"/>
                  </a:lnTo>
                  <a:lnTo>
                    <a:pt x="1224363" y="752121"/>
                  </a:lnTo>
                  <a:lnTo>
                    <a:pt x="1226813" y="749486"/>
                  </a:lnTo>
                  <a:lnTo>
                    <a:pt x="1228467" y="749564"/>
                  </a:lnTo>
                  <a:lnTo>
                    <a:pt x="1228328" y="748830"/>
                  </a:lnTo>
                  <a:lnTo>
                    <a:pt x="1228093" y="745799"/>
                  </a:lnTo>
                  <a:lnTo>
                    <a:pt x="1227890" y="744395"/>
                  </a:lnTo>
                  <a:lnTo>
                    <a:pt x="1228592" y="743693"/>
                  </a:lnTo>
                  <a:lnTo>
                    <a:pt x="1227057" y="741401"/>
                  </a:lnTo>
                  <a:lnTo>
                    <a:pt x="1225650" y="740264"/>
                  </a:lnTo>
                  <a:lnTo>
                    <a:pt x="1226127" y="736606"/>
                  </a:lnTo>
                  <a:lnTo>
                    <a:pt x="1227491" y="731911"/>
                  </a:lnTo>
                  <a:lnTo>
                    <a:pt x="1236616" y="716482"/>
                  </a:lnTo>
                  <a:lnTo>
                    <a:pt x="1237132" y="716375"/>
                  </a:lnTo>
                  <a:lnTo>
                    <a:pt x="1238266" y="716140"/>
                  </a:lnTo>
                  <a:lnTo>
                    <a:pt x="1238914" y="715176"/>
                  </a:lnTo>
                  <a:lnTo>
                    <a:pt x="1244514" y="707305"/>
                  </a:lnTo>
                  <a:lnTo>
                    <a:pt x="1246912" y="704845"/>
                  </a:lnTo>
                  <a:lnTo>
                    <a:pt x="1247682" y="701750"/>
                  </a:lnTo>
                  <a:lnTo>
                    <a:pt x="1249209" y="700482"/>
                  </a:lnTo>
                  <a:lnTo>
                    <a:pt x="1253332" y="698716"/>
                  </a:lnTo>
                  <a:lnTo>
                    <a:pt x="1255128" y="698701"/>
                  </a:lnTo>
                  <a:lnTo>
                    <a:pt x="1257952" y="698493"/>
                  </a:lnTo>
                  <a:lnTo>
                    <a:pt x="1258794" y="698300"/>
                  </a:lnTo>
                  <a:lnTo>
                    <a:pt x="1259160" y="698113"/>
                  </a:lnTo>
                  <a:lnTo>
                    <a:pt x="1259634" y="697703"/>
                  </a:lnTo>
                  <a:lnTo>
                    <a:pt x="1260103" y="696631"/>
                  </a:lnTo>
                  <a:lnTo>
                    <a:pt x="1262306" y="695871"/>
                  </a:lnTo>
                  <a:lnTo>
                    <a:pt x="1263169" y="693580"/>
                  </a:lnTo>
                  <a:lnTo>
                    <a:pt x="1263683" y="693243"/>
                  </a:lnTo>
                  <a:lnTo>
                    <a:pt x="1264458" y="693344"/>
                  </a:lnTo>
                  <a:lnTo>
                    <a:pt x="1266417" y="694023"/>
                  </a:lnTo>
                  <a:lnTo>
                    <a:pt x="1275704" y="695044"/>
                  </a:lnTo>
                  <a:lnTo>
                    <a:pt x="1280513" y="695799"/>
                  </a:lnTo>
                  <a:lnTo>
                    <a:pt x="1290195" y="694857"/>
                  </a:lnTo>
                  <a:lnTo>
                    <a:pt x="1298160" y="695515"/>
                  </a:lnTo>
                  <a:lnTo>
                    <a:pt x="1298342" y="694852"/>
                  </a:lnTo>
                  <a:lnTo>
                    <a:pt x="1298907" y="692276"/>
                  </a:lnTo>
                  <a:lnTo>
                    <a:pt x="1298388" y="690288"/>
                  </a:lnTo>
                  <a:lnTo>
                    <a:pt x="1299448" y="685941"/>
                  </a:lnTo>
                  <a:lnTo>
                    <a:pt x="1300828" y="683357"/>
                  </a:lnTo>
                  <a:lnTo>
                    <a:pt x="1303021" y="679886"/>
                  </a:lnTo>
                  <a:lnTo>
                    <a:pt x="1301240" y="674871"/>
                  </a:lnTo>
                  <a:lnTo>
                    <a:pt x="1302423" y="674572"/>
                  </a:lnTo>
                  <a:lnTo>
                    <a:pt x="1303608" y="674420"/>
                  </a:lnTo>
                  <a:lnTo>
                    <a:pt x="1305054" y="673565"/>
                  </a:lnTo>
                  <a:lnTo>
                    <a:pt x="1306130" y="673117"/>
                  </a:lnTo>
                  <a:lnTo>
                    <a:pt x="1306748" y="673363"/>
                  </a:lnTo>
                  <a:lnTo>
                    <a:pt x="1307413" y="673426"/>
                  </a:lnTo>
                  <a:lnTo>
                    <a:pt x="1310136" y="673140"/>
                  </a:lnTo>
                  <a:lnTo>
                    <a:pt x="1311653" y="673766"/>
                  </a:lnTo>
                  <a:lnTo>
                    <a:pt x="1312615" y="672806"/>
                  </a:lnTo>
                  <a:lnTo>
                    <a:pt x="1313575" y="673104"/>
                  </a:lnTo>
                  <a:lnTo>
                    <a:pt x="1314807" y="673912"/>
                  </a:lnTo>
                  <a:lnTo>
                    <a:pt x="1315417" y="675104"/>
                  </a:lnTo>
                  <a:lnTo>
                    <a:pt x="1315518" y="677034"/>
                  </a:lnTo>
                  <a:lnTo>
                    <a:pt x="1318097" y="679952"/>
                  </a:lnTo>
                  <a:lnTo>
                    <a:pt x="1319530" y="680918"/>
                  </a:lnTo>
                  <a:lnTo>
                    <a:pt x="1320525" y="680922"/>
                  </a:lnTo>
                  <a:lnTo>
                    <a:pt x="1321668" y="680706"/>
                  </a:lnTo>
                  <a:lnTo>
                    <a:pt x="1322370" y="680450"/>
                  </a:lnTo>
                  <a:lnTo>
                    <a:pt x="1323221" y="679863"/>
                  </a:lnTo>
                  <a:lnTo>
                    <a:pt x="1323778" y="678978"/>
                  </a:lnTo>
                  <a:lnTo>
                    <a:pt x="1324849" y="679202"/>
                  </a:lnTo>
                  <a:lnTo>
                    <a:pt x="1325442" y="679203"/>
                  </a:lnTo>
                  <a:lnTo>
                    <a:pt x="1326587" y="679611"/>
                  </a:lnTo>
                  <a:lnTo>
                    <a:pt x="1328328" y="679281"/>
                  </a:lnTo>
                  <a:lnTo>
                    <a:pt x="1329071" y="678876"/>
                  </a:lnTo>
                  <a:lnTo>
                    <a:pt x="1330297" y="677809"/>
                  </a:lnTo>
                  <a:lnTo>
                    <a:pt x="1329785" y="676295"/>
                  </a:lnTo>
                  <a:lnTo>
                    <a:pt x="1330160" y="675410"/>
                  </a:lnTo>
                  <a:lnTo>
                    <a:pt x="1330679" y="675190"/>
                  </a:lnTo>
                  <a:lnTo>
                    <a:pt x="1331568" y="674971"/>
                  </a:lnTo>
                  <a:lnTo>
                    <a:pt x="1331927" y="674465"/>
                  </a:lnTo>
                  <a:lnTo>
                    <a:pt x="1332090" y="674235"/>
                  </a:lnTo>
                  <a:lnTo>
                    <a:pt x="1332352" y="673424"/>
                  </a:lnTo>
                  <a:lnTo>
                    <a:pt x="1333115" y="672394"/>
                  </a:lnTo>
                  <a:lnTo>
                    <a:pt x="1333783" y="671918"/>
                  </a:lnTo>
                  <a:lnTo>
                    <a:pt x="1334817" y="671667"/>
                  </a:lnTo>
                  <a:lnTo>
                    <a:pt x="1337470" y="671766"/>
                  </a:lnTo>
                  <a:lnTo>
                    <a:pt x="1337813" y="671191"/>
                  </a:lnTo>
                  <a:lnTo>
                    <a:pt x="1338143" y="670221"/>
                  </a:lnTo>
                  <a:lnTo>
                    <a:pt x="1341570" y="670258"/>
                  </a:lnTo>
                  <a:lnTo>
                    <a:pt x="1342235" y="670080"/>
                  </a:lnTo>
                  <a:lnTo>
                    <a:pt x="1342940" y="669533"/>
                  </a:lnTo>
                  <a:lnTo>
                    <a:pt x="1346558" y="665900"/>
                  </a:lnTo>
                  <a:lnTo>
                    <a:pt x="1348305" y="665467"/>
                  </a:lnTo>
                  <a:lnTo>
                    <a:pt x="1350979" y="665446"/>
                  </a:lnTo>
                  <a:lnTo>
                    <a:pt x="1351958" y="664992"/>
                  </a:lnTo>
                  <a:lnTo>
                    <a:pt x="1352695" y="664459"/>
                  </a:lnTo>
                  <a:lnTo>
                    <a:pt x="1353952" y="662953"/>
                  </a:lnTo>
                  <a:lnTo>
                    <a:pt x="1355103" y="662667"/>
                  </a:lnTo>
                  <a:lnTo>
                    <a:pt x="1356291" y="662347"/>
                  </a:lnTo>
                  <a:lnTo>
                    <a:pt x="1357186" y="661654"/>
                  </a:lnTo>
                  <a:lnTo>
                    <a:pt x="1358939" y="660159"/>
                  </a:lnTo>
                  <a:lnTo>
                    <a:pt x="1363036" y="660880"/>
                  </a:lnTo>
                  <a:lnTo>
                    <a:pt x="1363886" y="661002"/>
                  </a:lnTo>
                  <a:lnTo>
                    <a:pt x="1364958" y="661235"/>
                  </a:lnTo>
                  <a:lnTo>
                    <a:pt x="1367307" y="663446"/>
                  </a:lnTo>
                  <a:lnTo>
                    <a:pt x="1371309" y="663750"/>
                  </a:lnTo>
                  <a:lnTo>
                    <a:pt x="1376322" y="664460"/>
                  </a:lnTo>
                  <a:lnTo>
                    <a:pt x="1378122" y="663213"/>
                  </a:lnTo>
                  <a:lnTo>
                    <a:pt x="1379727" y="661810"/>
                  </a:lnTo>
                  <a:lnTo>
                    <a:pt x="1380577" y="661788"/>
                  </a:lnTo>
                  <a:lnTo>
                    <a:pt x="1381163" y="662168"/>
                  </a:lnTo>
                  <a:lnTo>
                    <a:pt x="1382169" y="664000"/>
                  </a:lnTo>
                  <a:lnTo>
                    <a:pt x="1385527" y="664283"/>
                  </a:lnTo>
                  <a:lnTo>
                    <a:pt x="1389292" y="665046"/>
                  </a:lnTo>
                  <a:lnTo>
                    <a:pt x="1389926" y="664834"/>
                  </a:lnTo>
                  <a:lnTo>
                    <a:pt x="1390049" y="664169"/>
                  </a:lnTo>
                  <a:lnTo>
                    <a:pt x="1389983" y="663687"/>
                  </a:lnTo>
                  <a:lnTo>
                    <a:pt x="1389303" y="662196"/>
                  </a:lnTo>
                  <a:lnTo>
                    <a:pt x="1392993" y="657101"/>
                  </a:lnTo>
                  <a:lnTo>
                    <a:pt x="1395035" y="657208"/>
                  </a:lnTo>
                  <a:lnTo>
                    <a:pt x="1397452" y="656806"/>
                  </a:lnTo>
                  <a:lnTo>
                    <a:pt x="1398000" y="659262"/>
                  </a:lnTo>
                  <a:lnTo>
                    <a:pt x="1397337" y="660690"/>
                  </a:lnTo>
                  <a:lnTo>
                    <a:pt x="1398291" y="661528"/>
                  </a:lnTo>
                  <a:lnTo>
                    <a:pt x="1399802" y="661745"/>
                  </a:lnTo>
                  <a:lnTo>
                    <a:pt x="1400370" y="661017"/>
                  </a:lnTo>
                  <a:lnTo>
                    <a:pt x="1400896" y="660511"/>
                  </a:lnTo>
                  <a:lnTo>
                    <a:pt x="1402904" y="659706"/>
                  </a:lnTo>
                  <a:lnTo>
                    <a:pt x="1403644" y="659576"/>
                  </a:lnTo>
                  <a:lnTo>
                    <a:pt x="1405532" y="663028"/>
                  </a:lnTo>
                  <a:lnTo>
                    <a:pt x="1407649" y="666075"/>
                  </a:lnTo>
                  <a:lnTo>
                    <a:pt x="1409419" y="668110"/>
                  </a:lnTo>
                  <a:lnTo>
                    <a:pt x="1409616" y="669298"/>
                  </a:lnTo>
                  <a:lnTo>
                    <a:pt x="1410803" y="669211"/>
                  </a:lnTo>
                  <a:lnTo>
                    <a:pt x="1411561" y="668375"/>
                  </a:lnTo>
                  <a:lnTo>
                    <a:pt x="1412687" y="667768"/>
                  </a:lnTo>
                  <a:lnTo>
                    <a:pt x="1413244" y="667741"/>
                  </a:lnTo>
                  <a:lnTo>
                    <a:pt x="1413942" y="668051"/>
                  </a:lnTo>
                  <a:lnTo>
                    <a:pt x="1414647" y="668064"/>
                  </a:lnTo>
                  <a:lnTo>
                    <a:pt x="1415820" y="668679"/>
                  </a:lnTo>
                  <a:lnTo>
                    <a:pt x="1417569" y="668345"/>
                  </a:lnTo>
                  <a:lnTo>
                    <a:pt x="1419820" y="668618"/>
                  </a:lnTo>
                  <a:lnTo>
                    <a:pt x="1419880" y="669248"/>
                  </a:lnTo>
                  <a:lnTo>
                    <a:pt x="1423061" y="672175"/>
                  </a:lnTo>
                  <a:lnTo>
                    <a:pt x="1423867" y="672382"/>
                  </a:lnTo>
                  <a:lnTo>
                    <a:pt x="1425919" y="671401"/>
                  </a:lnTo>
                  <a:lnTo>
                    <a:pt x="1426531" y="672046"/>
                  </a:lnTo>
                  <a:lnTo>
                    <a:pt x="1426953" y="672907"/>
                  </a:lnTo>
                  <a:lnTo>
                    <a:pt x="1428012" y="671900"/>
                  </a:lnTo>
                  <a:lnTo>
                    <a:pt x="1430661" y="669598"/>
                  </a:lnTo>
                  <a:lnTo>
                    <a:pt x="1431585" y="669694"/>
                  </a:lnTo>
                  <a:lnTo>
                    <a:pt x="1433616" y="670145"/>
                  </a:lnTo>
                  <a:lnTo>
                    <a:pt x="1434537" y="670461"/>
                  </a:lnTo>
                  <a:lnTo>
                    <a:pt x="1435251" y="670144"/>
                  </a:lnTo>
                  <a:lnTo>
                    <a:pt x="1435964" y="669863"/>
                  </a:lnTo>
                  <a:lnTo>
                    <a:pt x="1438857" y="670004"/>
                  </a:lnTo>
                  <a:lnTo>
                    <a:pt x="1441486" y="671440"/>
                  </a:lnTo>
                  <a:lnTo>
                    <a:pt x="1445200" y="670773"/>
                  </a:lnTo>
                  <a:lnTo>
                    <a:pt x="1446285" y="671583"/>
                  </a:lnTo>
                  <a:lnTo>
                    <a:pt x="1446888" y="673746"/>
                  </a:lnTo>
                  <a:lnTo>
                    <a:pt x="1446532" y="674585"/>
                  </a:lnTo>
                  <a:lnTo>
                    <a:pt x="1448184" y="673602"/>
                  </a:lnTo>
                  <a:lnTo>
                    <a:pt x="1449378" y="673158"/>
                  </a:lnTo>
                  <a:lnTo>
                    <a:pt x="1450528" y="671751"/>
                  </a:lnTo>
                  <a:lnTo>
                    <a:pt x="1451233" y="671699"/>
                  </a:lnTo>
                  <a:lnTo>
                    <a:pt x="1451975" y="671646"/>
                  </a:lnTo>
                  <a:lnTo>
                    <a:pt x="1452481" y="671527"/>
                  </a:lnTo>
                  <a:lnTo>
                    <a:pt x="1452953" y="671156"/>
                  </a:lnTo>
                  <a:lnTo>
                    <a:pt x="1453350" y="670761"/>
                  </a:lnTo>
                  <a:lnTo>
                    <a:pt x="1455274" y="666783"/>
                  </a:lnTo>
                  <a:lnTo>
                    <a:pt x="1454679" y="665545"/>
                  </a:lnTo>
                  <a:lnTo>
                    <a:pt x="1456263" y="666033"/>
                  </a:lnTo>
                  <a:lnTo>
                    <a:pt x="1458250" y="666644"/>
                  </a:lnTo>
                  <a:lnTo>
                    <a:pt x="1461063" y="666839"/>
                  </a:lnTo>
                  <a:lnTo>
                    <a:pt x="1461644" y="666636"/>
                  </a:lnTo>
                  <a:lnTo>
                    <a:pt x="1461738" y="664825"/>
                  </a:lnTo>
                  <a:lnTo>
                    <a:pt x="1463141" y="662613"/>
                  </a:lnTo>
                  <a:lnTo>
                    <a:pt x="1461542" y="657521"/>
                  </a:lnTo>
                  <a:lnTo>
                    <a:pt x="1463222" y="655389"/>
                  </a:lnTo>
                  <a:lnTo>
                    <a:pt x="1463340" y="654021"/>
                  </a:lnTo>
                  <a:lnTo>
                    <a:pt x="1462662" y="651994"/>
                  </a:lnTo>
                  <a:lnTo>
                    <a:pt x="1462707" y="650585"/>
                  </a:lnTo>
                  <a:lnTo>
                    <a:pt x="1462038" y="648260"/>
                  </a:lnTo>
                  <a:lnTo>
                    <a:pt x="1462157" y="645664"/>
                  </a:lnTo>
                  <a:lnTo>
                    <a:pt x="1462733" y="644748"/>
                  </a:lnTo>
                  <a:lnTo>
                    <a:pt x="1458276" y="643501"/>
                  </a:lnTo>
                  <a:lnTo>
                    <a:pt x="1457887" y="640962"/>
                  </a:lnTo>
                  <a:lnTo>
                    <a:pt x="1458908" y="639354"/>
                  </a:lnTo>
                  <a:lnTo>
                    <a:pt x="1457313" y="639011"/>
                  </a:lnTo>
                  <a:lnTo>
                    <a:pt x="1454085" y="634529"/>
                  </a:lnTo>
                  <a:lnTo>
                    <a:pt x="1453821" y="631504"/>
                  </a:lnTo>
                  <a:lnTo>
                    <a:pt x="1454834" y="630586"/>
                  </a:lnTo>
                  <a:lnTo>
                    <a:pt x="1452003" y="623435"/>
                  </a:lnTo>
                  <a:lnTo>
                    <a:pt x="1449285" y="618820"/>
                  </a:lnTo>
                  <a:lnTo>
                    <a:pt x="1448987" y="617343"/>
                  </a:lnTo>
                  <a:lnTo>
                    <a:pt x="1446403" y="615466"/>
                  </a:lnTo>
                  <a:lnTo>
                    <a:pt x="1444512" y="613298"/>
                  </a:lnTo>
                  <a:lnTo>
                    <a:pt x="1442933" y="612327"/>
                  </a:lnTo>
                  <a:lnTo>
                    <a:pt x="1439399" y="612310"/>
                  </a:lnTo>
                  <a:lnTo>
                    <a:pt x="1439503" y="608991"/>
                  </a:lnTo>
                  <a:lnTo>
                    <a:pt x="1438591" y="607175"/>
                  </a:lnTo>
                  <a:lnTo>
                    <a:pt x="1437028" y="607026"/>
                  </a:lnTo>
                  <a:lnTo>
                    <a:pt x="1436477" y="605552"/>
                  </a:lnTo>
                  <a:lnTo>
                    <a:pt x="1434522" y="605138"/>
                  </a:lnTo>
                  <a:lnTo>
                    <a:pt x="1434159" y="604722"/>
                  </a:lnTo>
                  <a:lnTo>
                    <a:pt x="1434166" y="604043"/>
                  </a:lnTo>
                  <a:lnTo>
                    <a:pt x="1431899" y="602542"/>
                  </a:lnTo>
                  <a:lnTo>
                    <a:pt x="1431076" y="600160"/>
                  </a:lnTo>
                  <a:lnTo>
                    <a:pt x="1428488" y="598945"/>
                  </a:lnTo>
                  <a:lnTo>
                    <a:pt x="1427393" y="597672"/>
                  </a:lnTo>
                  <a:lnTo>
                    <a:pt x="1426745" y="596427"/>
                  </a:lnTo>
                  <a:lnTo>
                    <a:pt x="1424975" y="595054"/>
                  </a:lnTo>
                  <a:lnTo>
                    <a:pt x="1423602" y="595491"/>
                  </a:lnTo>
                  <a:lnTo>
                    <a:pt x="1426401" y="590736"/>
                  </a:lnTo>
                  <a:lnTo>
                    <a:pt x="1416089" y="586647"/>
                  </a:lnTo>
                  <a:lnTo>
                    <a:pt x="1412660" y="584738"/>
                  </a:lnTo>
                  <a:lnTo>
                    <a:pt x="1412649" y="583747"/>
                  </a:lnTo>
                  <a:lnTo>
                    <a:pt x="1411496" y="572960"/>
                  </a:lnTo>
                  <a:lnTo>
                    <a:pt x="1410404" y="572418"/>
                  </a:lnTo>
                  <a:lnTo>
                    <a:pt x="1388314" y="562758"/>
                  </a:lnTo>
                  <a:lnTo>
                    <a:pt x="1377229" y="544691"/>
                  </a:lnTo>
                  <a:lnTo>
                    <a:pt x="1375144" y="541589"/>
                  </a:lnTo>
                  <a:lnTo>
                    <a:pt x="1366972" y="541220"/>
                  </a:lnTo>
                  <a:lnTo>
                    <a:pt x="1366124" y="539939"/>
                  </a:lnTo>
                  <a:lnTo>
                    <a:pt x="1362624" y="539320"/>
                  </a:lnTo>
                  <a:lnTo>
                    <a:pt x="1359775" y="540295"/>
                  </a:lnTo>
                  <a:lnTo>
                    <a:pt x="1356891" y="539823"/>
                  </a:lnTo>
                  <a:lnTo>
                    <a:pt x="1355568" y="538473"/>
                  </a:lnTo>
                  <a:lnTo>
                    <a:pt x="1353948" y="537956"/>
                  </a:lnTo>
                  <a:lnTo>
                    <a:pt x="1354011" y="536976"/>
                  </a:lnTo>
                  <a:lnTo>
                    <a:pt x="1351578" y="536643"/>
                  </a:lnTo>
                  <a:lnTo>
                    <a:pt x="1350643" y="536909"/>
                  </a:lnTo>
                  <a:lnTo>
                    <a:pt x="1350004" y="536032"/>
                  </a:lnTo>
                  <a:lnTo>
                    <a:pt x="1349006" y="536513"/>
                  </a:lnTo>
                  <a:lnTo>
                    <a:pt x="1348407" y="537310"/>
                  </a:lnTo>
                  <a:lnTo>
                    <a:pt x="1348204" y="537423"/>
                  </a:lnTo>
                  <a:lnTo>
                    <a:pt x="1347156" y="537407"/>
                  </a:lnTo>
                  <a:lnTo>
                    <a:pt x="1346931" y="536840"/>
                  </a:lnTo>
                  <a:lnTo>
                    <a:pt x="1346598" y="536598"/>
                  </a:lnTo>
                  <a:lnTo>
                    <a:pt x="1346575" y="536414"/>
                  </a:lnTo>
                  <a:lnTo>
                    <a:pt x="1346344" y="536345"/>
                  </a:lnTo>
                  <a:lnTo>
                    <a:pt x="1346210" y="536524"/>
                  </a:lnTo>
                  <a:lnTo>
                    <a:pt x="1346069" y="536854"/>
                  </a:lnTo>
                  <a:lnTo>
                    <a:pt x="1345853" y="536622"/>
                  </a:lnTo>
                  <a:lnTo>
                    <a:pt x="1345668" y="536887"/>
                  </a:lnTo>
                  <a:lnTo>
                    <a:pt x="1345653" y="537149"/>
                  </a:lnTo>
                  <a:lnTo>
                    <a:pt x="1345552" y="537326"/>
                  </a:lnTo>
                  <a:lnTo>
                    <a:pt x="1345411" y="537685"/>
                  </a:lnTo>
                  <a:lnTo>
                    <a:pt x="1345395" y="537903"/>
                  </a:lnTo>
                  <a:lnTo>
                    <a:pt x="1345193" y="537729"/>
                  </a:lnTo>
                  <a:lnTo>
                    <a:pt x="1344851" y="537655"/>
                  </a:lnTo>
                  <a:lnTo>
                    <a:pt x="1344373" y="538033"/>
                  </a:lnTo>
                  <a:lnTo>
                    <a:pt x="1343808" y="538000"/>
                  </a:lnTo>
                  <a:lnTo>
                    <a:pt x="1343383" y="538352"/>
                  </a:lnTo>
                  <a:lnTo>
                    <a:pt x="1342972" y="538394"/>
                  </a:lnTo>
                  <a:lnTo>
                    <a:pt x="1342744" y="538787"/>
                  </a:lnTo>
                  <a:lnTo>
                    <a:pt x="1342293" y="538708"/>
                  </a:lnTo>
                  <a:lnTo>
                    <a:pt x="1342306" y="539020"/>
                  </a:lnTo>
                  <a:lnTo>
                    <a:pt x="1341869" y="539105"/>
                  </a:lnTo>
                  <a:lnTo>
                    <a:pt x="1341766" y="538832"/>
                  </a:lnTo>
                  <a:lnTo>
                    <a:pt x="1341581" y="538889"/>
                  </a:lnTo>
                  <a:lnTo>
                    <a:pt x="1341591" y="539175"/>
                  </a:lnTo>
                  <a:lnTo>
                    <a:pt x="1341821" y="539319"/>
                  </a:lnTo>
                  <a:lnTo>
                    <a:pt x="1341787" y="539603"/>
                  </a:lnTo>
                  <a:lnTo>
                    <a:pt x="1340342" y="539447"/>
                  </a:lnTo>
                  <a:lnTo>
                    <a:pt x="1339534" y="539715"/>
                  </a:lnTo>
                  <a:lnTo>
                    <a:pt x="1333814" y="539283"/>
                  </a:lnTo>
                  <a:lnTo>
                    <a:pt x="1331299" y="538406"/>
                  </a:lnTo>
                  <a:lnTo>
                    <a:pt x="1328512" y="538906"/>
                  </a:lnTo>
                  <a:lnTo>
                    <a:pt x="1328002" y="539119"/>
                  </a:lnTo>
                  <a:lnTo>
                    <a:pt x="1326983" y="539232"/>
                  </a:lnTo>
                  <a:lnTo>
                    <a:pt x="1326553" y="539298"/>
                  </a:lnTo>
                  <a:lnTo>
                    <a:pt x="1308261" y="561619"/>
                  </a:lnTo>
                  <a:lnTo>
                    <a:pt x="1308413" y="562601"/>
                  </a:lnTo>
                  <a:lnTo>
                    <a:pt x="1308109" y="563358"/>
                  </a:lnTo>
                  <a:lnTo>
                    <a:pt x="1307616" y="563624"/>
                  </a:lnTo>
                  <a:lnTo>
                    <a:pt x="1307009" y="563703"/>
                  </a:lnTo>
                  <a:lnTo>
                    <a:pt x="1305965" y="563972"/>
                  </a:lnTo>
                  <a:lnTo>
                    <a:pt x="1298905" y="575166"/>
                  </a:lnTo>
                  <a:lnTo>
                    <a:pt x="1285784" y="562971"/>
                  </a:lnTo>
                  <a:lnTo>
                    <a:pt x="1280308" y="557743"/>
                  </a:lnTo>
                  <a:lnTo>
                    <a:pt x="1266525" y="550986"/>
                  </a:lnTo>
                  <a:lnTo>
                    <a:pt x="1260856" y="550653"/>
                  </a:lnTo>
                  <a:lnTo>
                    <a:pt x="1253079" y="551311"/>
                  </a:lnTo>
                  <a:lnTo>
                    <a:pt x="1245053" y="554154"/>
                  </a:lnTo>
                  <a:lnTo>
                    <a:pt x="1240436" y="555801"/>
                  </a:lnTo>
                  <a:lnTo>
                    <a:pt x="1239077" y="556430"/>
                  </a:lnTo>
                  <a:lnTo>
                    <a:pt x="1236059" y="555494"/>
                  </a:lnTo>
                  <a:lnTo>
                    <a:pt x="1227066" y="552660"/>
                  </a:lnTo>
                  <a:lnTo>
                    <a:pt x="1218333" y="557785"/>
                  </a:lnTo>
                  <a:lnTo>
                    <a:pt x="1217066" y="558902"/>
                  </a:lnTo>
                  <a:lnTo>
                    <a:pt x="1207940" y="570471"/>
                  </a:lnTo>
                  <a:lnTo>
                    <a:pt x="1206969" y="570827"/>
                  </a:lnTo>
                  <a:lnTo>
                    <a:pt x="1206072" y="571107"/>
                  </a:lnTo>
                  <a:lnTo>
                    <a:pt x="1195403" y="560614"/>
                  </a:lnTo>
                  <a:lnTo>
                    <a:pt x="1182992" y="548311"/>
                  </a:lnTo>
                  <a:lnTo>
                    <a:pt x="1180326" y="530782"/>
                  </a:lnTo>
                  <a:lnTo>
                    <a:pt x="1180691" y="527859"/>
                  </a:lnTo>
                  <a:lnTo>
                    <a:pt x="1179924" y="527568"/>
                  </a:lnTo>
                  <a:lnTo>
                    <a:pt x="1179672" y="525930"/>
                  </a:lnTo>
                  <a:lnTo>
                    <a:pt x="1197771" y="516138"/>
                  </a:lnTo>
                  <a:lnTo>
                    <a:pt x="1198378" y="515953"/>
                  </a:lnTo>
                  <a:lnTo>
                    <a:pt x="1198561" y="515898"/>
                  </a:lnTo>
                  <a:lnTo>
                    <a:pt x="1197032" y="491211"/>
                  </a:lnTo>
                  <a:lnTo>
                    <a:pt x="1199044" y="486844"/>
                  </a:lnTo>
                  <a:lnTo>
                    <a:pt x="1201369" y="483421"/>
                  </a:lnTo>
                  <a:lnTo>
                    <a:pt x="1203704" y="479444"/>
                  </a:lnTo>
                  <a:lnTo>
                    <a:pt x="1214376" y="462492"/>
                  </a:lnTo>
                  <a:lnTo>
                    <a:pt x="1214935" y="461414"/>
                  </a:lnTo>
                  <a:lnTo>
                    <a:pt x="1213038" y="456435"/>
                  </a:lnTo>
                  <a:lnTo>
                    <a:pt x="1221944" y="436581"/>
                  </a:lnTo>
                  <a:lnTo>
                    <a:pt x="1237468" y="401834"/>
                  </a:lnTo>
                  <a:lnTo>
                    <a:pt x="1244282" y="386829"/>
                  </a:lnTo>
                  <a:lnTo>
                    <a:pt x="1256098" y="360494"/>
                  </a:lnTo>
                  <a:lnTo>
                    <a:pt x="1256561" y="359672"/>
                  </a:lnTo>
                  <a:lnTo>
                    <a:pt x="1257291" y="360470"/>
                  </a:lnTo>
                  <a:lnTo>
                    <a:pt x="1270091" y="369519"/>
                  </a:lnTo>
                  <a:lnTo>
                    <a:pt x="1278614" y="375617"/>
                  </a:lnTo>
                  <a:lnTo>
                    <a:pt x="1291550" y="381162"/>
                  </a:lnTo>
                  <a:lnTo>
                    <a:pt x="1292071" y="381455"/>
                  </a:lnTo>
                  <a:lnTo>
                    <a:pt x="1295184" y="381590"/>
                  </a:lnTo>
                  <a:lnTo>
                    <a:pt x="1299969" y="381726"/>
                  </a:lnTo>
                  <a:lnTo>
                    <a:pt x="1305366" y="381798"/>
                  </a:lnTo>
                  <a:lnTo>
                    <a:pt x="1315262" y="387509"/>
                  </a:lnTo>
                  <a:lnTo>
                    <a:pt x="1318369" y="388880"/>
                  </a:lnTo>
                  <a:lnTo>
                    <a:pt x="1326260" y="392846"/>
                  </a:lnTo>
                  <a:lnTo>
                    <a:pt x="1326832" y="392620"/>
                  </a:lnTo>
                  <a:lnTo>
                    <a:pt x="1326580" y="392511"/>
                  </a:lnTo>
                  <a:lnTo>
                    <a:pt x="1326674" y="391605"/>
                  </a:lnTo>
                  <a:lnTo>
                    <a:pt x="1328923" y="389718"/>
                  </a:lnTo>
                  <a:lnTo>
                    <a:pt x="1328774" y="388634"/>
                  </a:lnTo>
                  <a:lnTo>
                    <a:pt x="1329828" y="387815"/>
                  </a:lnTo>
                  <a:lnTo>
                    <a:pt x="1330031" y="385744"/>
                  </a:lnTo>
                  <a:lnTo>
                    <a:pt x="1331166" y="385370"/>
                  </a:lnTo>
                  <a:lnTo>
                    <a:pt x="1331278" y="385528"/>
                  </a:lnTo>
                  <a:lnTo>
                    <a:pt x="1332244" y="385307"/>
                  </a:lnTo>
                  <a:lnTo>
                    <a:pt x="1332701" y="385672"/>
                  </a:lnTo>
                  <a:lnTo>
                    <a:pt x="1332915" y="385488"/>
                  </a:lnTo>
                  <a:lnTo>
                    <a:pt x="1333213" y="385521"/>
                  </a:lnTo>
                  <a:lnTo>
                    <a:pt x="1333405" y="385205"/>
                  </a:lnTo>
                  <a:lnTo>
                    <a:pt x="1333519" y="385077"/>
                  </a:lnTo>
                  <a:lnTo>
                    <a:pt x="1333720" y="385060"/>
                  </a:lnTo>
                  <a:lnTo>
                    <a:pt x="1333963" y="385094"/>
                  </a:lnTo>
                  <a:lnTo>
                    <a:pt x="1334256" y="385144"/>
                  </a:lnTo>
                  <a:lnTo>
                    <a:pt x="1335101" y="385308"/>
                  </a:lnTo>
                  <a:lnTo>
                    <a:pt x="1335378" y="385427"/>
                  </a:lnTo>
                  <a:lnTo>
                    <a:pt x="1335555" y="385049"/>
                  </a:lnTo>
                  <a:lnTo>
                    <a:pt x="1335863" y="385050"/>
                  </a:lnTo>
                  <a:lnTo>
                    <a:pt x="1335609" y="384024"/>
                  </a:lnTo>
                  <a:lnTo>
                    <a:pt x="1336234" y="383789"/>
                  </a:lnTo>
                  <a:lnTo>
                    <a:pt x="1336382" y="383872"/>
                  </a:lnTo>
                  <a:lnTo>
                    <a:pt x="1336559" y="383899"/>
                  </a:lnTo>
                  <a:lnTo>
                    <a:pt x="1337103" y="383611"/>
                  </a:lnTo>
                  <a:lnTo>
                    <a:pt x="1337261" y="383391"/>
                  </a:lnTo>
                  <a:lnTo>
                    <a:pt x="1337286" y="382953"/>
                  </a:lnTo>
                  <a:lnTo>
                    <a:pt x="1337544" y="382951"/>
                  </a:lnTo>
                  <a:lnTo>
                    <a:pt x="1337702" y="382793"/>
                  </a:lnTo>
                  <a:lnTo>
                    <a:pt x="1337911" y="382860"/>
                  </a:lnTo>
                  <a:lnTo>
                    <a:pt x="1337994" y="383048"/>
                  </a:lnTo>
                  <a:lnTo>
                    <a:pt x="1338177" y="382782"/>
                  </a:lnTo>
                  <a:lnTo>
                    <a:pt x="1338382" y="382740"/>
                  </a:lnTo>
                  <a:lnTo>
                    <a:pt x="1338816" y="383546"/>
                  </a:lnTo>
                  <a:lnTo>
                    <a:pt x="1342189" y="383912"/>
                  </a:lnTo>
                  <a:lnTo>
                    <a:pt x="1343805" y="383451"/>
                  </a:lnTo>
                  <a:lnTo>
                    <a:pt x="1343919" y="383305"/>
                  </a:lnTo>
                  <a:lnTo>
                    <a:pt x="1343984" y="383164"/>
                  </a:lnTo>
                  <a:lnTo>
                    <a:pt x="1343944" y="382906"/>
                  </a:lnTo>
                  <a:lnTo>
                    <a:pt x="1344574" y="381937"/>
                  </a:lnTo>
                  <a:lnTo>
                    <a:pt x="1346120" y="380336"/>
                  </a:lnTo>
                  <a:lnTo>
                    <a:pt x="1346130" y="378513"/>
                  </a:lnTo>
                  <a:lnTo>
                    <a:pt x="1346363" y="378203"/>
                  </a:lnTo>
                  <a:lnTo>
                    <a:pt x="1345901" y="378107"/>
                  </a:lnTo>
                  <a:lnTo>
                    <a:pt x="1345916" y="377904"/>
                  </a:lnTo>
                  <a:lnTo>
                    <a:pt x="1346220" y="377995"/>
                  </a:lnTo>
                  <a:lnTo>
                    <a:pt x="1346516" y="378098"/>
                  </a:lnTo>
                  <a:lnTo>
                    <a:pt x="1346832" y="378215"/>
                  </a:lnTo>
                  <a:lnTo>
                    <a:pt x="1347534" y="378785"/>
                  </a:lnTo>
                  <a:lnTo>
                    <a:pt x="1348237" y="378674"/>
                  </a:lnTo>
                  <a:lnTo>
                    <a:pt x="1348578" y="379111"/>
                  </a:lnTo>
                  <a:lnTo>
                    <a:pt x="1348909" y="378828"/>
                  </a:lnTo>
                  <a:lnTo>
                    <a:pt x="1348919" y="378672"/>
                  </a:lnTo>
                  <a:lnTo>
                    <a:pt x="1348817" y="378492"/>
                  </a:lnTo>
                  <a:lnTo>
                    <a:pt x="1349067" y="378359"/>
                  </a:lnTo>
                  <a:lnTo>
                    <a:pt x="1350078" y="377715"/>
                  </a:lnTo>
                  <a:lnTo>
                    <a:pt x="1351518" y="376703"/>
                  </a:lnTo>
                  <a:lnTo>
                    <a:pt x="1352631" y="374727"/>
                  </a:lnTo>
                  <a:lnTo>
                    <a:pt x="1352124" y="374012"/>
                  </a:lnTo>
                  <a:lnTo>
                    <a:pt x="1353472" y="372952"/>
                  </a:lnTo>
                  <a:lnTo>
                    <a:pt x="1352732" y="372180"/>
                  </a:lnTo>
                  <a:lnTo>
                    <a:pt x="1353675" y="371369"/>
                  </a:lnTo>
                  <a:lnTo>
                    <a:pt x="1354396" y="371266"/>
                  </a:lnTo>
                  <a:lnTo>
                    <a:pt x="1355070" y="370929"/>
                  </a:lnTo>
                  <a:lnTo>
                    <a:pt x="1356995" y="370732"/>
                  </a:lnTo>
                  <a:lnTo>
                    <a:pt x="1357159" y="370648"/>
                  </a:lnTo>
                  <a:lnTo>
                    <a:pt x="1357331" y="370530"/>
                  </a:lnTo>
                  <a:lnTo>
                    <a:pt x="1357814" y="370087"/>
                  </a:lnTo>
                  <a:lnTo>
                    <a:pt x="1358829" y="368490"/>
                  </a:lnTo>
                  <a:lnTo>
                    <a:pt x="1358638" y="367931"/>
                  </a:lnTo>
                  <a:lnTo>
                    <a:pt x="1359075" y="368114"/>
                  </a:lnTo>
                  <a:lnTo>
                    <a:pt x="1359433" y="368161"/>
                  </a:lnTo>
                  <a:lnTo>
                    <a:pt x="1359608" y="368447"/>
                  </a:lnTo>
                  <a:lnTo>
                    <a:pt x="1360191" y="368501"/>
                  </a:lnTo>
                  <a:lnTo>
                    <a:pt x="1360238" y="368167"/>
                  </a:lnTo>
                  <a:lnTo>
                    <a:pt x="1360233" y="367916"/>
                  </a:lnTo>
                  <a:lnTo>
                    <a:pt x="1361221" y="367330"/>
                  </a:lnTo>
                  <a:lnTo>
                    <a:pt x="1361397" y="367377"/>
                  </a:lnTo>
                  <a:lnTo>
                    <a:pt x="1361552" y="367463"/>
                  </a:lnTo>
                  <a:lnTo>
                    <a:pt x="1361888" y="367512"/>
                  </a:lnTo>
                  <a:lnTo>
                    <a:pt x="1362093" y="367203"/>
                  </a:lnTo>
                  <a:lnTo>
                    <a:pt x="1362674" y="367204"/>
                  </a:lnTo>
                  <a:lnTo>
                    <a:pt x="1363081" y="366871"/>
                  </a:lnTo>
                  <a:lnTo>
                    <a:pt x="1362944" y="366203"/>
                  </a:lnTo>
                  <a:lnTo>
                    <a:pt x="1364274" y="364088"/>
                  </a:lnTo>
                  <a:lnTo>
                    <a:pt x="1363275" y="362575"/>
                  </a:lnTo>
                  <a:lnTo>
                    <a:pt x="1363900" y="362316"/>
                  </a:lnTo>
                  <a:lnTo>
                    <a:pt x="1364309" y="362300"/>
                  </a:lnTo>
                  <a:lnTo>
                    <a:pt x="1364511" y="362304"/>
                  </a:lnTo>
                  <a:lnTo>
                    <a:pt x="1365066" y="362777"/>
                  </a:lnTo>
                  <a:lnTo>
                    <a:pt x="1365880" y="362800"/>
                  </a:lnTo>
                  <a:lnTo>
                    <a:pt x="1366028" y="362700"/>
                  </a:lnTo>
                  <a:lnTo>
                    <a:pt x="1366269" y="362613"/>
                  </a:lnTo>
                  <a:lnTo>
                    <a:pt x="1366302" y="362284"/>
                  </a:lnTo>
                  <a:lnTo>
                    <a:pt x="1366535" y="361878"/>
                  </a:lnTo>
                  <a:lnTo>
                    <a:pt x="1367037" y="361702"/>
                  </a:lnTo>
                  <a:lnTo>
                    <a:pt x="1367210" y="361774"/>
                  </a:lnTo>
                  <a:lnTo>
                    <a:pt x="1367422" y="361918"/>
                  </a:lnTo>
                  <a:lnTo>
                    <a:pt x="1368375" y="361617"/>
                  </a:lnTo>
                  <a:lnTo>
                    <a:pt x="1368733" y="362680"/>
                  </a:lnTo>
                  <a:lnTo>
                    <a:pt x="1368950" y="362759"/>
                  </a:lnTo>
                  <a:lnTo>
                    <a:pt x="1369163" y="362579"/>
                  </a:lnTo>
                  <a:lnTo>
                    <a:pt x="1369335" y="362336"/>
                  </a:lnTo>
                  <a:lnTo>
                    <a:pt x="1369699" y="361255"/>
                  </a:lnTo>
                  <a:lnTo>
                    <a:pt x="1370125" y="357920"/>
                  </a:lnTo>
                  <a:lnTo>
                    <a:pt x="1372728" y="356395"/>
                  </a:lnTo>
                  <a:lnTo>
                    <a:pt x="1373742" y="355159"/>
                  </a:lnTo>
                  <a:lnTo>
                    <a:pt x="1375258" y="352266"/>
                  </a:lnTo>
                  <a:lnTo>
                    <a:pt x="1375664" y="352296"/>
                  </a:lnTo>
                  <a:lnTo>
                    <a:pt x="1376017" y="352296"/>
                  </a:lnTo>
                  <a:lnTo>
                    <a:pt x="1376338" y="352414"/>
                  </a:lnTo>
                  <a:lnTo>
                    <a:pt x="1376454" y="352233"/>
                  </a:lnTo>
                  <a:lnTo>
                    <a:pt x="1376599" y="352053"/>
                  </a:lnTo>
                  <a:lnTo>
                    <a:pt x="1376763" y="351941"/>
                  </a:lnTo>
                  <a:lnTo>
                    <a:pt x="1377112" y="352016"/>
                  </a:lnTo>
                  <a:lnTo>
                    <a:pt x="1378791" y="351514"/>
                  </a:lnTo>
                  <a:lnTo>
                    <a:pt x="1378279" y="350686"/>
                  </a:lnTo>
                  <a:lnTo>
                    <a:pt x="1378671" y="350363"/>
                  </a:lnTo>
                  <a:lnTo>
                    <a:pt x="1378807" y="350562"/>
                  </a:lnTo>
                  <a:lnTo>
                    <a:pt x="1378971" y="350631"/>
                  </a:lnTo>
                  <a:lnTo>
                    <a:pt x="1378963" y="350923"/>
                  </a:lnTo>
                  <a:lnTo>
                    <a:pt x="1379107" y="351048"/>
                  </a:lnTo>
                  <a:lnTo>
                    <a:pt x="1379335" y="350968"/>
                  </a:lnTo>
                  <a:lnTo>
                    <a:pt x="1379511" y="350984"/>
                  </a:lnTo>
                  <a:lnTo>
                    <a:pt x="1379864" y="351361"/>
                  </a:lnTo>
                  <a:lnTo>
                    <a:pt x="1380420" y="351492"/>
                  </a:lnTo>
                  <a:lnTo>
                    <a:pt x="1380764" y="351270"/>
                  </a:lnTo>
                  <a:lnTo>
                    <a:pt x="1380527" y="350137"/>
                  </a:lnTo>
                  <a:lnTo>
                    <a:pt x="1380724" y="350126"/>
                  </a:lnTo>
                  <a:lnTo>
                    <a:pt x="1380952" y="350126"/>
                  </a:lnTo>
                  <a:lnTo>
                    <a:pt x="1381231" y="350120"/>
                  </a:lnTo>
                  <a:lnTo>
                    <a:pt x="1381833" y="350250"/>
                  </a:lnTo>
                  <a:lnTo>
                    <a:pt x="1382559" y="350019"/>
                  </a:lnTo>
                  <a:lnTo>
                    <a:pt x="1382747" y="350293"/>
                  </a:lnTo>
                  <a:lnTo>
                    <a:pt x="1384287" y="350036"/>
                  </a:lnTo>
                  <a:lnTo>
                    <a:pt x="1386257" y="350610"/>
                  </a:lnTo>
                  <a:lnTo>
                    <a:pt x="1386518" y="350250"/>
                  </a:lnTo>
                  <a:lnTo>
                    <a:pt x="1386678" y="350169"/>
                  </a:lnTo>
                  <a:lnTo>
                    <a:pt x="1387120" y="349914"/>
                  </a:lnTo>
                  <a:lnTo>
                    <a:pt x="1387725" y="349311"/>
                  </a:lnTo>
                  <a:lnTo>
                    <a:pt x="1388123" y="349385"/>
                  </a:lnTo>
                  <a:lnTo>
                    <a:pt x="1388163" y="349739"/>
                  </a:lnTo>
                  <a:lnTo>
                    <a:pt x="1389457" y="349700"/>
                  </a:lnTo>
                  <a:lnTo>
                    <a:pt x="1389412" y="349364"/>
                  </a:lnTo>
                  <a:lnTo>
                    <a:pt x="1389352" y="349028"/>
                  </a:lnTo>
                  <a:lnTo>
                    <a:pt x="1389677" y="349040"/>
                  </a:lnTo>
                  <a:lnTo>
                    <a:pt x="1390192" y="348622"/>
                  </a:lnTo>
                  <a:lnTo>
                    <a:pt x="1390783" y="348433"/>
                  </a:lnTo>
                  <a:lnTo>
                    <a:pt x="1391217" y="348501"/>
                  </a:lnTo>
                  <a:lnTo>
                    <a:pt x="1391563" y="348861"/>
                  </a:lnTo>
                  <a:lnTo>
                    <a:pt x="1392817" y="348826"/>
                  </a:lnTo>
                  <a:lnTo>
                    <a:pt x="1392962" y="348626"/>
                  </a:lnTo>
                  <a:lnTo>
                    <a:pt x="1393115" y="348402"/>
                  </a:lnTo>
                  <a:lnTo>
                    <a:pt x="1393959" y="348469"/>
                  </a:lnTo>
                  <a:lnTo>
                    <a:pt x="1394948" y="347216"/>
                  </a:lnTo>
                  <a:lnTo>
                    <a:pt x="1395389" y="347346"/>
                  </a:lnTo>
                  <a:lnTo>
                    <a:pt x="1395698" y="347644"/>
                  </a:lnTo>
                  <a:lnTo>
                    <a:pt x="1395710" y="347837"/>
                  </a:lnTo>
                  <a:lnTo>
                    <a:pt x="1395943" y="347713"/>
                  </a:lnTo>
                  <a:lnTo>
                    <a:pt x="1397235" y="347319"/>
                  </a:lnTo>
                  <a:lnTo>
                    <a:pt x="1397242" y="347091"/>
                  </a:lnTo>
                  <a:lnTo>
                    <a:pt x="1397615" y="347259"/>
                  </a:lnTo>
                  <a:lnTo>
                    <a:pt x="1397826" y="346587"/>
                  </a:lnTo>
                  <a:lnTo>
                    <a:pt x="1398319" y="346296"/>
                  </a:lnTo>
                  <a:lnTo>
                    <a:pt x="1398843" y="346346"/>
                  </a:lnTo>
                  <a:lnTo>
                    <a:pt x="1398927" y="346484"/>
                  </a:lnTo>
                  <a:lnTo>
                    <a:pt x="1399183" y="346528"/>
                  </a:lnTo>
                  <a:lnTo>
                    <a:pt x="1401376" y="346498"/>
                  </a:lnTo>
                  <a:lnTo>
                    <a:pt x="1402941" y="347148"/>
                  </a:lnTo>
                  <a:lnTo>
                    <a:pt x="1404133" y="347131"/>
                  </a:lnTo>
                  <a:lnTo>
                    <a:pt x="1404681" y="346807"/>
                  </a:lnTo>
                  <a:lnTo>
                    <a:pt x="1404793" y="346510"/>
                  </a:lnTo>
                  <a:lnTo>
                    <a:pt x="1404930" y="346441"/>
                  </a:lnTo>
                  <a:lnTo>
                    <a:pt x="1405276" y="346694"/>
                  </a:lnTo>
                  <a:lnTo>
                    <a:pt x="1405324" y="346343"/>
                  </a:lnTo>
                  <a:lnTo>
                    <a:pt x="1405546" y="346342"/>
                  </a:lnTo>
                  <a:lnTo>
                    <a:pt x="1406434" y="347272"/>
                  </a:lnTo>
                  <a:lnTo>
                    <a:pt x="1406542" y="346831"/>
                  </a:lnTo>
                  <a:lnTo>
                    <a:pt x="1406765" y="346643"/>
                  </a:lnTo>
                  <a:lnTo>
                    <a:pt x="1407565" y="345997"/>
                  </a:lnTo>
                  <a:lnTo>
                    <a:pt x="1407921" y="346400"/>
                  </a:lnTo>
                  <a:lnTo>
                    <a:pt x="1408721" y="346720"/>
                  </a:lnTo>
                  <a:lnTo>
                    <a:pt x="1409093" y="346334"/>
                  </a:lnTo>
                  <a:lnTo>
                    <a:pt x="1409218" y="345515"/>
                  </a:lnTo>
                  <a:lnTo>
                    <a:pt x="1411074" y="344436"/>
                  </a:lnTo>
                  <a:lnTo>
                    <a:pt x="1410769" y="343504"/>
                  </a:lnTo>
                  <a:lnTo>
                    <a:pt x="1413295" y="342547"/>
                  </a:lnTo>
                  <a:lnTo>
                    <a:pt x="1414418" y="340918"/>
                  </a:lnTo>
                  <a:lnTo>
                    <a:pt x="1414463" y="339300"/>
                  </a:lnTo>
                  <a:lnTo>
                    <a:pt x="1415287" y="338303"/>
                  </a:lnTo>
                  <a:lnTo>
                    <a:pt x="1415075" y="337224"/>
                  </a:lnTo>
                  <a:lnTo>
                    <a:pt x="1415429" y="336436"/>
                  </a:lnTo>
                  <a:lnTo>
                    <a:pt x="1415560" y="336552"/>
                  </a:lnTo>
                  <a:lnTo>
                    <a:pt x="1415671" y="336688"/>
                  </a:lnTo>
                  <a:lnTo>
                    <a:pt x="1415868" y="336862"/>
                  </a:lnTo>
                  <a:lnTo>
                    <a:pt x="1416019" y="337314"/>
                  </a:lnTo>
                  <a:lnTo>
                    <a:pt x="1416455" y="337220"/>
                  </a:lnTo>
                  <a:lnTo>
                    <a:pt x="1418099" y="337610"/>
                  </a:lnTo>
                  <a:lnTo>
                    <a:pt x="1418108" y="337369"/>
                  </a:lnTo>
                  <a:lnTo>
                    <a:pt x="1418274" y="337058"/>
                  </a:lnTo>
                  <a:lnTo>
                    <a:pt x="1418466" y="336460"/>
                  </a:lnTo>
                  <a:lnTo>
                    <a:pt x="1419346" y="335983"/>
                  </a:lnTo>
                  <a:lnTo>
                    <a:pt x="1420114" y="334570"/>
                  </a:lnTo>
                  <a:lnTo>
                    <a:pt x="1420796" y="334538"/>
                  </a:lnTo>
                  <a:lnTo>
                    <a:pt x="1421035" y="334580"/>
                  </a:lnTo>
                  <a:lnTo>
                    <a:pt x="1421398" y="334120"/>
                  </a:lnTo>
                  <a:lnTo>
                    <a:pt x="1421519" y="333935"/>
                  </a:lnTo>
                  <a:lnTo>
                    <a:pt x="1422001" y="333358"/>
                  </a:lnTo>
                  <a:lnTo>
                    <a:pt x="1421476" y="333022"/>
                  </a:lnTo>
                  <a:lnTo>
                    <a:pt x="1421941" y="331564"/>
                  </a:lnTo>
                  <a:lnTo>
                    <a:pt x="1422840" y="330806"/>
                  </a:lnTo>
                  <a:lnTo>
                    <a:pt x="1422517" y="329588"/>
                  </a:lnTo>
                  <a:lnTo>
                    <a:pt x="1422910" y="329394"/>
                  </a:lnTo>
                  <a:lnTo>
                    <a:pt x="1422730" y="329156"/>
                  </a:lnTo>
                  <a:lnTo>
                    <a:pt x="1423066" y="329139"/>
                  </a:lnTo>
                  <a:lnTo>
                    <a:pt x="1423201" y="329140"/>
                  </a:lnTo>
                  <a:lnTo>
                    <a:pt x="1423528" y="328975"/>
                  </a:lnTo>
                  <a:lnTo>
                    <a:pt x="1423740" y="328920"/>
                  </a:lnTo>
                  <a:lnTo>
                    <a:pt x="1423965" y="328918"/>
                  </a:lnTo>
                  <a:lnTo>
                    <a:pt x="1424220" y="329000"/>
                  </a:lnTo>
                  <a:lnTo>
                    <a:pt x="1424405" y="328926"/>
                  </a:lnTo>
                  <a:lnTo>
                    <a:pt x="1424434" y="328583"/>
                  </a:lnTo>
                  <a:lnTo>
                    <a:pt x="1424690" y="328543"/>
                  </a:lnTo>
                  <a:lnTo>
                    <a:pt x="1424948" y="328966"/>
                  </a:lnTo>
                  <a:lnTo>
                    <a:pt x="1425121" y="328992"/>
                  </a:lnTo>
                  <a:lnTo>
                    <a:pt x="1425080" y="328440"/>
                  </a:lnTo>
                  <a:lnTo>
                    <a:pt x="1424919" y="328422"/>
                  </a:lnTo>
                  <a:lnTo>
                    <a:pt x="1424732" y="328299"/>
                  </a:lnTo>
                  <a:lnTo>
                    <a:pt x="1424375" y="326749"/>
                  </a:lnTo>
                  <a:lnTo>
                    <a:pt x="1424634" y="326070"/>
                  </a:lnTo>
                  <a:lnTo>
                    <a:pt x="1425079" y="326056"/>
                  </a:lnTo>
                  <a:lnTo>
                    <a:pt x="1425209" y="326020"/>
                  </a:lnTo>
                  <a:lnTo>
                    <a:pt x="1425591" y="326078"/>
                  </a:lnTo>
                  <a:lnTo>
                    <a:pt x="1425695" y="325949"/>
                  </a:lnTo>
                  <a:lnTo>
                    <a:pt x="1425913" y="325857"/>
                  </a:lnTo>
                  <a:lnTo>
                    <a:pt x="1425972" y="325683"/>
                  </a:lnTo>
                  <a:lnTo>
                    <a:pt x="1425377" y="325029"/>
                  </a:lnTo>
                  <a:lnTo>
                    <a:pt x="1423321" y="323374"/>
                  </a:lnTo>
                  <a:lnTo>
                    <a:pt x="1423828" y="321247"/>
                  </a:lnTo>
                  <a:lnTo>
                    <a:pt x="1424637" y="320914"/>
                  </a:lnTo>
                  <a:lnTo>
                    <a:pt x="1424384" y="318217"/>
                  </a:lnTo>
                  <a:lnTo>
                    <a:pt x="1423750" y="316824"/>
                  </a:lnTo>
                  <a:lnTo>
                    <a:pt x="1425166" y="316144"/>
                  </a:lnTo>
                  <a:lnTo>
                    <a:pt x="1425390" y="314838"/>
                  </a:lnTo>
                  <a:lnTo>
                    <a:pt x="1426776" y="314180"/>
                  </a:lnTo>
                  <a:lnTo>
                    <a:pt x="1427479" y="312873"/>
                  </a:lnTo>
                  <a:lnTo>
                    <a:pt x="1426132" y="310827"/>
                  </a:lnTo>
                  <a:lnTo>
                    <a:pt x="1425847" y="309316"/>
                  </a:lnTo>
                  <a:lnTo>
                    <a:pt x="1424833" y="309561"/>
                  </a:lnTo>
                  <a:lnTo>
                    <a:pt x="1424289" y="309110"/>
                  </a:lnTo>
                  <a:lnTo>
                    <a:pt x="1424142" y="309053"/>
                  </a:lnTo>
                  <a:lnTo>
                    <a:pt x="1423086" y="309975"/>
                  </a:lnTo>
                  <a:lnTo>
                    <a:pt x="1422845" y="309546"/>
                  </a:lnTo>
                  <a:lnTo>
                    <a:pt x="1422512" y="309551"/>
                  </a:lnTo>
                  <a:lnTo>
                    <a:pt x="1422396" y="309708"/>
                  </a:lnTo>
                  <a:lnTo>
                    <a:pt x="1422504" y="309998"/>
                  </a:lnTo>
                  <a:lnTo>
                    <a:pt x="1422641" y="310206"/>
                  </a:lnTo>
                  <a:lnTo>
                    <a:pt x="1422665" y="310401"/>
                  </a:lnTo>
                  <a:lnTo>
                    <a:pt x="1422492" y="310615"/>
                  </a:lnTo>
                  <a:lnTo>
                    <a:pt x="1422183" y="310576"/>
                  </a:lnTo>
                  <a:lnTo>
                    <a:pt x="1421975" y="309537"/>
                  </a:lnTo>
                  <a:lnTo>
                    <a:pt x="1421395" y="309293"/>
                  </a:lnTo>
                  <a:lnTo>
                    <a:pt x="1421176" y="308929"/>
                  </a:lnTo>
                  <a:lnTo>
                    <a:pt x="1420650" y="308578"/>
                  </a:lnTo>
                  <a:lnTo>
                    <a:pt x="1420234" y="309597"/>
                  </a:lnTo>
                  <a:lnTo>
                    <a:pt x="1419583" y="309859"/>
                  </a:lnTo>
                  <a:lnTo>
                    <a:pt x="1419600" y="310318"/>
                  </a:lnTo>
                  <a:lnTo>
                    <a:pt x="1419532" y="310683"/>
                  </a:lnTo>
                  <a:lnTo>
                    <a:pt x="1419359" y="310816"/>
                  </a:lnTo>
                  <a:lnTo>
                    <a:pt x="1418066" y="310545"/>
                  </a:lnTo>
                  <a:lnTo>
                    <a:pt x="1417866" y="308665"/>
                  </a:lnTo>
                  <a:lnTo>
                    <a:pt x="1417182" y="308817"/>
                  </a:lnTo>
                  <a:lnTo>
                    <a:pt x="1416903" y="308751"/>
                  </a:lnTo>
                  <a:lnTo>
                    <a:pt x="1416474" y="308865"/>
                  </a:lnTo>
                  <a:lnTo>
                    <a:pt x="1415771" y="309631"/>
                  </a:lnTo>
                  <a:lnTo>
                    <a:pt x="1415258" y="310363"/>
                  </a:lnTo>
                  <a:lnTo>
                    <a:pt x="1413159" y="309258"/>
                  </a:lnTo>
                  <a:lnTo>
                    <a:pt x="1412903" y="307125"/>
                  </a:lnTo>
                  <a:lnTo>
                    <a:pt x="1411783" y="305564"/>
                  </a:lnTo>
                  <a:lnTo>
                    <a:pt x="1412192" y="304070"/>
                  </a:lnTo>
                  <a:lnTo>
                    <a:pt x="1413239" y="303168"/>
                  </a:lnTo>
                  <a:lnTo>
                    <a:pt x="1413676" y="302864"/>
                  </a:lnTo>
                  <a:lnTo>
                    <a:pt x="1414061" y="303028"/>
                  </a:lnTo>
                  <a:lnTo>
                    <a:pt x="1415084" y="302876"/>
                  </a:lnTo>
                  <a:lnTo>
                    <a:pt x="1416122" y="304117"/>
                  </a:lnTo>
                  <a:lnTo>
                    <a:pt x="1416732" y="303940"/>
                  </a:lnTo>
                  <a:lnTo>
                    <a:pt x="1416487" y="302938"/>
                  </a:lnTo>
                  <a:lnTo>
                    <a:pt x="1417238" y="302257"/>
                  </a:lnTo>
                  <a:lnTo>
                    <a:pt x="1417206" y="300976"/>
                  </a:lnTo>
                  <a:lnTo>
                    <a:pt x="1418945" y="300260"/>
                  </a:lnTo>
                  <a:lnTo>
                    <a:pt x="1418259" y="299199"/>
                  </a:lnTo>
                  <a:lnTo>
                    <a:pt x="1419739" y="298283"/>
                  </a:lnTo>
                  <a:lnTo>
                    <a:pt x="1419737" y="296210"/>
                  </a:lnTo>
                  <a:lnTo>
                    <a:pt x="1419148" y="295501"/>
                  </a:lnTo>
                  <a:lnTo>
                    <a:pt x="1420105" y="292214"/>
                  </a:lnTo>
                  <a:lnTo>
                    <a:pt x="1419843" y="291260"/>
                  </a:lnTo>
                  <a:lnTo>
                    <a:pt x="1421012" y="289744"/>
                  </a:lnTo>
                  <a:lnTo>
                    <a:pt x="1420145" y="288187"/>
                  </a:lnTo>
                  <a:lnTo>
                    <a:pt x="1421879" y="287502"/>
                  </a:lnTo>
                  <a:lnTo>
                    <a:pt x="1420991" y="284499"/>
                  </a:lnTo>
                  <a:lnTo>
                    <a:pt x="1421988" y="283314"/>
                  </a:lnTo>
                  <a:lnTo>
                    <a:pt x="1422388" y="283355"/>
                  </a:lnTo>
                  <a:lnTo>
                    <a:pt x="1422541" y="283415"/>
                  </a:lnTo>
                  <a:lnTo>
                    <a:pt x="1422928" y="283506"/>
                  </a:lnTo>
                  <a:lnTo>
                    <a:pt x="1423205" y="283233"/>
                  </a:lnTo>
                  <a:lnTo>
                    <a:pt x="1423454" y="283027"/>
                  </a:lnTo>
                  <a:lnTo>
                    <a:pt x="1423816" y="282704"/>
                  </a:lnTo>
                  <a:lnTo>
                    <a:pt x="1424421" y="282281"/>
                  </a:lnTo>
                  <a:lnTo>
                    <a:pt x="1424181" y="281085"/>
                  </a:lnTo>
                  <a:lnTo>
                    <a:pt x="1424509" y="280764"/>
                  </a:lnTo>
                  <a:lnTo>
                    <a:pt x="1424839" y="280890"/>
                  </a:lnTo>
                  <a:lnTo>
                    <a:pt x="1425148" y="281783"/>
                  </a:lnTo>
                  <a:lnTo>
                    <a:pt x="1425550" y="282054"/>
                  </a:lnTo>
                  <a:lnTo>
                    <a:pt x="1425846" y="281874"/>
                  </a:lnTo>
                  <a:lnTo>
                    <a:pt x="1426032" y="281696"/>
                  </a:lnTo>
                  <a:lnTo>
                    <a:pt x="1426812" y="280392"/>
                  </a:lnTo>
                  <a:lnTo>
                    <a:pt x="1427286" y="279127"/>
                  </a:lnTo>
                  <a:lnTo>
                    <a:pt x="1427695" y="276633"/>
                  </a:lnTo>
                  <a:lnTo>
                    <a:pt x="1427976" y="276646"/>
                  </a:lnTo>
                  <a:lnTo>
                    <a:pt x="1428244" y="276657"/>
                  </a:lnTo>
                  <a:lnTo>
                    <a:pt x="1428464" y="276625"/>
                  </a:lnTo>
                  <a:lnTo>
                    <a:pt x="1428956" y="276658"/>
                  </a:lnTo>
                  <a:lnTo>
                    <a:pt x="1429450" y="276312"/>
                  </a:lnTo>
                  <a:lnTo>
                    <a:pt x="1429815" y="276266"/>
                  </a:lnTo>
                  <a:lnTo>
                    <a:pt x="1429991" y="276315"/>
                  </a:lnTo>
                  <a:lnTo>
                    <a:pt x="1430461" y="276505"/>
                  </a:lnTo>
                  <a:lnTo>
                    <a:pt x="1430745" y="276344"/>
                  </a:lnTo>
                  <a:lnTo>
                    <a:pt x="1430901" y="276203"/>
                  </a:lnTo>
                  <a:lnTo>
                    <a:pt x="1431206" y="275837"/>
                  </a:lnTo>
                  <a:lnTo>
                    <a:pt x="1431737" y="275358"/>
                  </a:lnTo>
                  <a:lnTo>
                    <a:pt x="1431695" y="274266"/>
                  </a:lnTo>
                  <a:lnTo>
                    <a:pt x="1432819" y="273512"/>
                  </a:lnTo>
                  <a:lnTo>
                    <a:pt x="1434033" y="270905"/>
                  </a:lnTo>
                  <a:lnTo>
                    <a:pt x="1434757" y="270269"/>
                  </a:lnTo>
                  <a:lnTo>
                    <a:pt x="1435415" y="268378"/>
                  </a:lnTo>
                  <a:lnTo>
                    <a:pt x="1435403" y="266021"/>
                  </a:lnTo>
                  <a:lnTo>
                    <a:pt x="1435989" y="263283"/>
                  </a:lnTo>
                  <a:lnTo>
                    <a:pt x="1434802" y="261706"/>
                  </a:lnTo>
                  <a:lnTo>
                    <a:pt x="1435192" y="259518"/>
                  </a:lnTo>
                  <a:lnTo>
                    <a:pt x="1434410" y="256723"/>
                  </a:lnTo>
                  <a:lnTo>
                    <a:pt x="1436470" y="253940"/>
                  </a:lnTo>
                  <a:lnTo>
                    <a:pt x="1437549" y="253210"/>
                  </a:lnTo>
                  <a:lnTo>
                    <a:pt x="1439593" y="250951"/>
                  </a:lnTo>
                  <a:lnTo>
                    <a:pt x="1441736" y="245600"/>
                  </a:lnTo>
                  <a:lnTo>
                    <a:pt x="1443212" y="244962"/>
                  </a:lnTo>
                  <a:lnTo>
                    <a:pt x="1443609" y="243341"/>
                  </a:lnTo>
                  <a:lnTo>
                    <a:pt x="1445014" y="242966"/>
                  </a:lnTo>
                  <a:lnTo>
                    <a:pt x="1445298" y="243008"/>
                  </a:lnTo>
                  <a:lnTo>
                    <a:pt x="1445494" y="243107"/>
                  </a:lnTo>
                  <a:lnTo>
                    <a:pt x="1445700" y="243108"/>
                  </a:lnTo>
                  <a:lnTo>
                    <a:pt x="1445914" y="242995"/>
                  </a:lnTo>
                  <a:lnTo>
                    <a:pt x="1446192" y="242836"/>
                  </a:lnTo>
                  <a:lnTo>
                    <a:pt x="1446467" y="242695"/>
                  </a:lnTo>
                  <a:lnTo>
                    <a:pt x="1447679" y="240699"/>
                  </a:lnTo>
                  <a:lnTo>
                    <a:pt x="1449564" y="239188"/>
                  </a:lnTo>
                  <a:lnTo>
                    <a:pt x="1450615" y="236717"/>
                  </a:lnTo>
                  <a:lnTo>
                    <a:pt x="1450574" y="235649"/>
                  </a:lnTo>
                  <a:lnTo>
                    <a:pt x="1451982" y="234997"/>
                  </a:lnTo>
                  <a:lnTo>
                    <a:pt x="1451191" y="232573"/>
                  </a:lnTo>
                  <a:lnTo>
                    <a:pt x="1452849" y="230799"/>
                  </a:lnTo>
                  <a:lnTo>
                    <a:pt x="1452752" y="229657"/>
                  </a:lnTo>
                  <a:lnTo>
                    <a:pt x="1453531" y="226584"/>
                  </a:lnTo>
                  <a:lnTo>
                    <a:pt x="1451765" y="222522"/>
                  </a:lnTo>
                  <a:lnTo>
                    <a:pt x="1452744" y="221809"/>
                  </a:lnTo>
                  <a:lnTo>
                    <a:pt x="1452851" y="221415"/>
                  </a:lnTo>
                  <a:lnTo>
                    <a:pt x="1453076" y="221306"/>
                  </a:lnTo>
                  <a:lnTo>
                    <a:pt x="1453252" y="221320"/>
                  </a:lnTo>
                  <a:lnTo>
                    <a:pt x="1453417" y="221373"/>
                  </a:lnTo>
                  <a:lnTo>
                    <a:pt x="1454059" y="221886"/>
                  </a:lnTo>
                  <a:lnTo>
                    <a:pt x="1454684" y="222117"/>
                  </a:lnTo>
                  <a:lnTo>
                    <a:pt x="1454500" y="222534"/>
                  </a:lnTo>
                  <a:lnTo>
                    <a:pt x="1455691" y="222482"/>
                  </a:lnTo>
                  <a:lnTo>
                    <a:pt x="1455800" y="222354"/>
                  </a:lnTo>
                  <a:lnTo>
                    <a:pt x="1455867" y="222165"/>
                  </a:lnTo>
                  <a:lnTo>
                    <a:pt x="1455915" y="221935"/>
                  </a:lnTo>
                  <a:lnTo>
                    <a:pt x="1455857" y="221401"/>
                  </a:lnTo>
                  <a:lnTo>
                    <a:pt x="1454161" y="219521"/>
                  </a:lnTo>
                  <a:lnTo>
                    <a:pt x="1454284" y="218796"/>
                  </a:lnTo>
                  <a:lnTo>
                    <a:pt x="1456113" y="217438"/>
                  </a:lnTo>
                  <a:lnTo>
                    <a:pt x="1455009" y="215932"/>
                  </a:lnTo>
                  <a:lnTo>
                    <a:pt x="1455869" y="214820"/>
                  </a:lnTo>
                  <a:lnTo>
                    <a:pt x="1457114" y="214230"/>
                  </a:lnTo>
                  <a:lnTo>
                    <a:pt x="1457309" y="214201"/>
                  </a:lnTo>
                  <a:lnTo>
                    <a:pt x="1457578" y="214174"/>
                  </a:lnTo>
                  <a:lnTo>
                    <a:pt x="1457871" y="214173"/>
                  </a:lnTo>
                  <a:lnTo>
                    <a:pt x="1458914" y="214309"/>
                  </a:lnTo>
                  <a:lnTo>
                    <a:pt x="1459199" y="214212"/>
                  </a:lnTo>
                  <a:lnTo>
                    <a:pt x="1459433" y="214044"/>
                  </a:lnTo>
                  <a:lnTo>
                    <a:pt x="1459746" y="213541"/>
                  </a:lnTo>
                  <a:lnTo>
                    <a:pt x="1459710" y="210004"/>
                  </a:lnTo>
                  <a:lnTo>
                    <a:pt x="1460893" y="208917"/>
                  </a:lnTo>
                  <a:lnTo>
                    <a:pt x="1461253" y="208875"/>
                  </a:lnTo>
                  <a:lnTo>
                    <a:pt x="1461457" y="208942"/>
                  </a:lnTo>
                  <a:lnTo>
                    <a:pt x="1461850" y="209099"/>
                  </a:lnTo>
                  <a:lnTo>
                    <a:pt x="1462354" y="208853"/>
                  </a:lnTo>
                  <a:lnTo>
                    <a:pt x="1462540" y="208619"/>
                  </a:lnTo>
                  <a:lnTo>
                    <a:pt x="1463285" y="208144"/>
                  </a:lnTo>
                  <a:lnTo>
                    <a:pt x="1463753" y="207474"/>
                  </a:lnTo>
                  <a:lnTo>
                    <a:pt x="1463647" y="206863"/>
                  </a:lnTo>
                  <a:lnTo>
                    <a:pt x="1461600" y="205975"/>
                  </a:lnTo>
                  <a:lnTo>
                    <a:pt x="1461415" y="204466"/>
                  </a:lnTo>
                  <a:lnTo>
                    <a:pt x="1462315" y="203772"/>
                  </a:lnTo>
                  <a:lnTo>
                    <a:pt x="1462548" y="203768"/>
                  </a:lnTo>
                  <a:lnTo>
                    <a:pt x="1462996" y="203639"/>
                  </a:lnTo>
                  <a:lnTo>
                    <a:pt x="1463740" y="203800"/>
                  </a:lnTo>
                  <a:lnTo>
                    <a:pt x="1465342" y="203414"/>
                  </a:lnTo>
                  <a:lnTo>
                    <a:pt x="1465639" y="202147"/>
                  </a:lnTo>
                  <a:lnTo>
                    <a:pt x="1465393" y="200994"/>
                  </a:lnTo>
                  <a:lnTo>
                    <a:pt x="1466085" y="198835"/>
                  </a:lnTo>
                  <a:lnTo>
                    <a:pt x="1467176" y="198407"/>
                  </a:lnTo>
                  <a:lnTo>
                    <a:pt x="1467335" y="197362"/>
                  </a:lnTo>
                  <a:lnTo>
                    <a:pt x="1466059" y="194960"/>
                  </a:lnTo>
                  <a:lnTo>
                    <a:pt x="1466632" y="193639"/>
                  </a:lnTo>
                  <a:lnTo>
                    <a:pt x="1466252" y="192681"/>
                  </a:lnTo>
                  <a:lnTo>
                    <a:pt x="1467635" y="191690"/>
                  </a:lnTo>
                  <a:lnTo>
                    <a:pt x="1469044" y="189975"/>
                  </a:lnTo>
                  <a:lnTo>
                    <a:pt x="1469231" y="188613"/>
                  </a:lnTo>
                  <a:lnTo>
                    <a:pt x="1469610" y="188348"/>
                  </a:lnTo>
                  <a:lnTo>
                    <a:pt x="1469755" y="188371"/>
                  </a:lnTo>
                  <a:lnTo>
                    <a:pt x="1469890" y="188402"/>
                  </a:lnTo>
                  <a:lnTo>
                    <a:pt x="1470167" y="188523"/>
                  </a:lnTo>
                  <a:lnTo>
                    <a:pt x="1470237" y="188294"/>
                  </a:lnTo>
                  <a:lnTo>
                    <a:pt x="1470267" y="188083"/>
                  </a:lnTo>
                  <a:lnTo>
                    <a:pt x="1470278" y="187913"/>
                  </a:lnTo>
                  <a:lnTo>
                    <a:pt x="1470513" y="187678"/>
                  </a:lnTo>
                  <a:lnTo>
                    <a:pt x="1470525" y="186958"/>
                  </a:lnTo>
                  <a:lnTo>
                    <a:pt x="1469427" y="184350"/>
                  </a:lnTo>
                  <a:lnTo>
                    <a:pt x="1470451" y="182102"/>
                  </a:lnTo>
                  <a:lnTo>
                    <a:pt x="1470858" y="179623"/>
                  </a:lnTo>
                  <a:lnTo>
                    <a:pt x="1472213" y="178256"/>
                  </a:lnTo>
                  <a:lnTo>
                    <a:pt x="1473719" y="177716"/>
                  </a:lnTo>
                  <a:lnTo>
                    <a:pt x="1473735" y="176772"/>
                  </a:lnTo>
                  <a:lnTo>
                    <a:pt x="1472770" y="174923"/>
                  </a:lnTo>
                  <a:lnTo>
                    <a:pt x="1473211" y="174425"/>
                  </a:lnTo>
                  <a:lnTo>
                    <a:pt x="1473415" y="174425"/>
                  </a:lnTo>
                  <a:lnTo>
                    <a:pt x="1473597" y="174468"/>
                  </a:lnTo>
                  <a:lnTo>
                    <a:pt x="1474268" y="174792"/>
                  </a:lnTo>
                  <a:lnTo>
                    <a:pt x="1475167" y="175060"/>
                  </a:lnTo>
                  <a:lnTo>
                    <a:pt x="1476432" y="175186"/>
                  </a:lnTo>
                  <a:lnTo>
                    <a:pt x="1478271" y="174618"/>
                  </a:lnTo>
                  <a:lnTo>
                    <a:pt x="1478442" y="174514"/>
                  </a:lnTo>
                  <a:lnTo>
                    <a:pt x="1478784" y="174148"/>
                  </a:lnTo>
                  <a:lnTo>
                    <a:pt x="1479128" y="173913"/>
                  </a:lnTo>
                  <a:lnTo>
                    <a:pt x="1479572" y="173443"/>
                  </a:lnTo>
                  <a:lnTo>
                    <a:pt x="1480200" y="172274"/>
                  </a:lnTo>
                  <a:lnTo>
                    <a:pt x="1481742" y="170698"/>
                  </a:lnTo>
                  <a:lnTo>
                    <a:pt x="1482179" y="169704"/>
                  </a:lnTo>
                  <a:lnTo>
                    <a:pt x="1484179" y="168777"/>
                  </a:lnTo>
                  <a:lnTo>
                    <a:pt x="1484831" y="167144"/>
                  </a:lnTo>
                  <a:lnTo>
                    <a:pt x="1484976" y="167137"/>
                  </a:lnTo>
                  <a:lnTo>
                    <a:pt x="1485455" y="167294"/>
                  </a:lnTo>
                  <a:lnTo>
                    <a:pt x="1485767" y="167352"/>
                  </a:lnTo>
                  <a:lnTo>
                    <a:pt x="1486080" y="167269"/>
                  </a:lnTo>
                  <a:lnTo>
                    <a:pt x="1486165" y="167135"/>
                  </a:lnTo>
                  <a:lnTo>
                    <a:pt x="1486259" y="166333"/>
                  </a:lnTo>
                  <a:lnTo>
                    <a:pt x="1486766" y="165747"/>
                  </a:lnTo>
                  <a:lnTo>
                    <a:pt x="1487210" y="164066"/>
                  </a:lnTo>
                  <a:lnTo>
                    <a:pt x="1487862" y="163596"/>
                  </a:lnTo>
                  <a:lnTo>
                    <a:pt x="1488599" y="163519"/>
                  </a:lnTo>
                  <a:lnTo>
                    <a:pt x="1489557" y="163305"/>
                  </a:lnTo>
                  <a:lnTo>
                    <a:pt x="1490555" y="163237"/>
                  </a:lnTo>
                  <a:lnTo>
                    <a:pt x="1490634" y="163007"/>
                  </a:lnTo>
                  <a:lnTo>
                    <a:pt x="1490758" y="162488"/>
                  </a:lnTo>
                  <a:lnTo>
                    <a:pt x="1490951" y="162027"/>
                  </a:lnTo>
                  <a:lnTo>
                    <a:pt x="1491611" y="161170"/>
                  </a:lnTo>
                  <a:lnTo>
                    <a:pt x="1493340" y="160489"/>
                  </a:lnTo>
                  <a:lnTo>
                    <a:pt x="1492941" y="158725"/>
                  </a:lnTo>
                  <a:lnTo>
                    <a:pt x="1493851" y="158309"/>
                  </a:lnTo>
                  <a:lnTo>
                    <a:pt x="1494228" y="158294"/>
                  </a:lnTo>
                  <a:lnTo>
                    <a:pt x="1494634" y="158258"/>
                  </a:lnTo>
                  <a:lnTo>
                    <a:pt x="1494919" y="158206"/>
                  </a:lnTo>
                  <a:lnTo>
                    <a:pt x="1495262" y="158087"/>
                  </a:lnTo>
                  <a:lnTo>
                    <a:pt x="1495634" y="157933"/>
                  </a:lnTo>
                  <a:lnTo>
                    <a:pt x="1495882" y="157832"/>
                  </a:lnTo>
                  <a:lnTo>
                    <a:pt x="1496212" y="157740"/>
                  </a:lnTo>
                  <a:lnTo>
                    <a:pt x="1496748" y="157507"/>
                  </a:lnTo>
                  <a:lnTo>
                    <a:pt x="1498159" y="156306"/>
                  </a:lnTo>
                  <a:lnTo>
                    <a:pt x="1497579" y="154321"/>
                  </a:lnTo>
                  <a:lnTo>
                    <a:pt x="1498180" y="153263"/>
                  </a:lnTo>
                  <a:lnTo>
                    <a:pt x="1498651" y="153170"/>
                  </a:lnTo>
                  <a:lnTo>
                    <a:pt x="1499183" y="153091"/>
                  </a:lnTo>
                  <a:lnTo>
                    <a:pt x="1499680" y="153155"/>
                  </a:lnTo>
                  <a:lnTo>
                    <a:pt x="1501546" y="153926"/>
                  </a:lnTo>
                  <a:lnTo>
                    <a:pt x="1502133" y="153873"/>
                  </a:lnTo>
                  <a:lnTo>
                    <a:pt x="1502556" y="153568"/>
                  </a:lnTo>
                  <a:lnTo>
                    <a:pt x="1502779" y="152982"/>
                  </a:lnTo>
                  <a:lnTo>
                    <a:pt x="1502542" y="150911"/>
                  </a:lnTo>
                  <a:lnTo>
                    <a:pt x="1503387" y="150332"/>
                  </a:lnTo>
                  <a:lnTo>
                    <a:pt x="1504192" y="150634"/>
                  </a:lnTo>
                  <a:lnTo>
                    <a:pt x="1504856" y="150700"/>
                  </a:lnTo>
                  <a:lnTo>
                    <a:pt x="1505289" y="150504"/>
                  </a:lnTo>
                  <a:lnTo>
                    <a:pt x="1506051" y="150110"/>
                  </a:lnTo>
                  <a:lnTo>
                    <a:pt x="1507400" y="149530"/>
                  </a:lnTo>
                  <a:lnTo>
                    <a:pt x="1507731" y="149501"/>
                  </a:lnTo>
                  <a:lnTo>
                    <a:pt x="1508267" y="149500"/>
                  </a:lnTo>
                  <a:lnTo>
                    <a:pt x="1508581" y="149460"/>
                  </a:lnTo>
                  <a:lnTo>
                    <a:pt x="1508820" y="149284"/>
                  </a:lnTo>
                  <a:lnTo>
                    <a:pt x="1509483" y="149019"/>
                  </a:lnTo>
                  <a:lnTo>
                    <a:pt x="1509875" y="145710"/>
                  </a:lnTo>
                  <a:lnTo>
                    <a:pt x="1512352" y="143373"/>
                  </a:lnTo>
                  <a:lnTo>
                    <a:pt x="1513503" y="140290"/>
                  </a:lnTo>
                  <a:lnTo>
                    <a:pt x="1511374" y="137702"/>
                  </a:lnTo>
                  <a:lnTo>
                    <a:pt x="1512178" y="135501"/>
                  </a:lnTo>
                  <a:lnTo>
                    <a:pt x="1514365" y="132871"/>
                  </a:lnTo>
                  <a:lnTo>
                    <a:pt x="1514995" y="131467"/>
                  </a:lnTo>
                  <a:lnTo>
                    <a:pt x="1516711" y="129455"/>
                  </a:lnTo>
                  <a:lnTo>
                    <a:pt x="1516314" y="126455"/>
                  </a:lnTo>
                  <a:lnTo>
                    <a:pt x="1517820" y="124891"/>
                  </a:lnTo>
                  <a:lnTo>
                    <a:pt x="1515126" y="119573"/>
                  </a:lnTo>
                  <a:lnTo>
                    <a:pt x="1515111" y="117651"/>
                  </a:lnTo>
                  <a:lnTo>
                    <a:pt x="1516209" y="115415"/>
                  </a:lnTo>
                  <a:lnTo>
                    <a:pt x="1515636" y="114280"/>
                  </a:lnTo>
                  <a:lnTo>
                    <a:pt x="1513374" y="114098"/>
                  </a:lnTo>
                  <a:lnTo>
                    <a:pt x="1511955" y="111011"/>
                  </a:lnTo>
                  <a:lnTo>
                    <a:pt x="1509303" y="109698"/>
                  </a:lnTo>
                  <a:lnTo>
                    <a:pt x="1507579" y="107309"/>
                  </a:lnTo>
                  <a:lnTo>
                    <a:pt x="1507467" y="103450"/>
                  </a:lnTo>
                  <a:lnTo>
                    <a:pt x="1507699" y="103430"/>
                  </a:lnTo>
                  <a:lnTo>
                    <a:pt x="1508318" y="103459"/>
                  </a:lnTo>
                  <a:lnTo>
                    <a:pt x="1508585" y="103523"/>
                  </a:lnTo>
                  <a:lnTo>
                    <a:pt x="1508866" y="103426"/>
                  </a:lnTo>
                  <a:lnTo>
                    <a:pt x="1509004" y="103272"/>
                  </a:lnTo>
                  <a:lnTo>
                    <a:pt x="1509259" y="102210"/>
                  </a:lnTo>
                  <a:lnTo>
                    <a:pt x="1508960" y="100550"/>
                  </a:lnTo>
                  <a:lnTo>
                    <a:pt x="1511476" y="96575"/>
                  </a:lnTo>
                  <a:lnTo>
                    <a:pt x="1511246" y="94093"/>
                  </a:lnTo>
                  <a:lnTo>
                    <a:pt x="1511367" y="91782"/>
                  </a:lnTo>
                  <a:lnTo>
                    <a:pt x="1512663" y="90000"/>
                  </a:lnTo>
                  <a:lnTo>
                    <a:pt x="1511461" y="88161"/>
                  </a:lnTo>
                  <a:lnTo>
                    <a:pt x="1511802" y="87020"/>
                  </a:lnTo>
                  <a:lnTo>
                    <a:pt x="1514002" y="85853"/>
                  </a:lnTo>
                  <a:lnTo>
                    <a:pt x="1514430" y="84753"/>
                  </a:lnTo>
                  <a:lnTo>
                    <a:pt x="1513724" y="83745"/>
                  </a:lnTo>
                  <a:lnTo>
                    <a:pt x="1511256" y="83765"/>
                  </a:lnTo>
                  <a:lnTo>
                    <a:pt x="1509925" y="82004"/>
                  </a:lnTo>
                  <a:lnTo>
                    <a:pt x="1507734" y="81519"/>
                  </a:lnTo>
                  <a:lnTo>
                    <a:pt x="1505624" y="79136"/>
                  </a:lnTo>
                  <a:lnTo>
                    <a:pt x="1503337" y="78850"/>
                  </a:lnTo>
                  <a:lnTo>
                    <a:pt x="1502121" y="77769"/>
                  </a:lnTo>
                  <a:lnTo>
                    <a:pt x="1498308" y="75251"/>
                  </a:lnTo>
                  <a:lnTo>
                    <a:pt x="1497242" y="73801"/>
                  </a:lnTo>
                  <a:lnTo>
                    <a:pt x="1497075" y="73694"/>
                  </a:lnTo>
                  <a:lnTo>
                    <a:pt x="1496917" y="73669"/>
                  </a:lnTo>
                  <a:lnTo>
                    <a:pt x="1496690" y="73708"/>
                  </a:lnTo>
                  <a:lnTo>
                    <a:pt x="1495372" y="74222"/>
                  </a:lnTo>
                  <a:lnTo>
                    <a:pt x="1493258" y="76465"/>
                  </a:lnTo>
                  <a:lnTo>
                    <a:pt x="1493112" y="76567"/>
                  </a:lnTo>
                  <a:lnTo>
                    <a:pt x="1492925" y="76659"/>
                  </a:lnTo>
                  <a:lnTo>
                    <a:pt x="1492667" y="76732"/>
                  </a:lnTo>
                  <a:lnTo>
                    <a:pt x="1487394" y="76371"/>
                  </a:lnTo>
                  <a:lnTo>
                    <a:pt x="1486665" y="76161"/>
                  </a:lnTo>
                  <a:lnTo>
                    <a:pt x="1486196" y="75997"/>
                  </a:lnTo>
                  <a:lnTo>
                    <a:pt x="1485912" y="75936"/>
                  </a:lnTo>
                  <a:lnTo>
                    <a:pt x="1484948" y="76392"/>
                  </a:lnTo>
                  <a:lnTo>
                    <a:pt x="1481421" y="79174"/>
                  </a:lnTo>
                  <a:lnTo>
                    <a:pt x="1480285" y="80330"/>
                  </a:lnTo>
                  <a:lnTo>
                    <a:pt x="1480070" y="80491"/>
                  </a:lnTo>
                  <a:lnTo>
                    <a:pt x="1479795" y="80630"/>
                  </a:lnTo>
                  <a:lnTo>
                    <a:pt x="1479118" y="80614"/>
                  </a:lnTo>
                  <a:lnTo>
                    <a:pt x="1475174" y="79863"/>
                  </a:lnTo>
                  <a:lnTo>
                    <a:pt x="1472296" y="79990"/>
                  </a:lnTo>
                  <a:lnTo>
                    <a:pt x="1470301" y="78603"/>
                  </a:lnTo>
                  <a:lnTo>
                    <a:pt x="1469384" y="73545"/>
                  </a:lnTo>
                  <a:lnTo>
                    <a:pt x="1470780" y="68933"/>
                  </a:lnTo>
                  <a:lnTo>
                    <a:pt x="1471662" y="67087"/>
                  </a:lnTo>
                  <a:lnTo>
                    <a:pt x="1470822" y="64262"/>
                  </a:lnTo>
                  <a:lnTo>
                    <a:pt x="1469491" y="61515"/>
                  </a:lnTo>
                  <a:lnTo>
                    <a:pt x="1469585" y="59407"/>
                  </a:lnTo>
                  <a:lnTo>
                    <a:pt x="1469799" y="59320"/>
                  </a:lnTo>
                  <a:lnTo>
                    <a:pt x="1469985" y="59309"/>
                  </a:lnTo>
                  <a:lnTo>
                    <a:pt x="1470275" y="59317"/>
                  </a:lnTo>
                  <a:lnTo>
                    <a:pt x="1471674" y="59298"/>
                  </a:lnTo>
                  <a:lnTo>
                    <a:pt x="1471882" y="59196"/>
                  </a:lnTo>
                  <a:lnTo>
                    <a:pt x="1472337" y="58944"/>
                  </a:lnTo>
                  <a:lnTo>
                    <a:pt x="1473477" y="58657"/>
                  </a:lnTo>
                  <a:lnTo>
                    <a:pt x="1474060" y="57483"/>
                  </a:lnTo>
                  <a:lnTo>
                    <a:pt x="1476214" y="55928"/>
                  </a:lnTo>
                  <a:lnTo>
                    <a:pt x="1476671" y="55759"/>
                  </a:lnTo>
                  <a:lnTo>
                    <a:pt x="1476973" y="55740"/>
                  </a:lnTo>
                  <a:lnTo>
                    <a:pt x="1477232" y="55726"/>
                  </a:lnTo>
                  <a:lnTo>
                    <a:pt x="1477578" y="55822"/>
                  </a:lnTo>
                  <a:lnTo>
                    <a:pt x="1479388" y="56227"/>
                  </a:lnTo>
                  <a:lnTo>
                    <a:pt x="1479812" y="55057"/>
                  </a:lnTo>
                  <a:lnTo>
                    <a:pt x="1481472" y="52734"/>
                  </a:lnTo>
                  <a:lnTo>
                    <a:pt x="1483869" y="51242"/>
                  </a:lnTo>
                  <a:lnTo>
                    <a:pt x="1484206" y="51135"/>
                  </a:lnTo>
                  <a:lnTo>
                    <a:pt x="1484602" y="51044"/>
                  </a:lnTo>
                  <a:lnTo>
                    <a:pt x="1485273" y="50895"/>
                  </a:lnTo>
                  <a:lnTo>
                    <a:pt x="1485510" y="50759"/>
                  </a:lnTo>
                  <a:lnTo>
                    <a:pt x="1485750" y="50588"/>
                  </a:lnTo>
                  <a:lnTo>
                    <a:pt x="1486279" y="49860"/>
                  </a:lnTo>
                  <a:lnTo>
                    <a:pt x="1486207" y="47473"/>
                  </a:lnTo>
                  <a:lnTo>
                    <a:pt x="1487023" y="46846"/>
                  </a:lnTo>
                  <a:lnTo>
                    <a:pt x="1487227" y="46817"/>
                  </a:lnTo>
                  <a:lnTo>
                    <a:pt x="1487792" y="46828"/>
                  </a:lnTo>
                  <a:lnTo>
                    <a:pt x="1488158" y="46761"/>
                  </a:lnTo>
                  <a:lnTo>
                    <a:pt x="1488786" y="46782"/>
                  </a:lnTo>
                  <a:lnTo>
                    <a:pt x="1489335" y="46586"/>
                  </a:lnTo>
                  <a:lnTo>
                    <a:pt x="1489726" y="45838"/>
                  </a:lnTo>
                  <a:lnTo>
                    <a:pt x="1489627" y="44298"/>
                  </a:lnTo>
                  <a:lnTo>
                    <a:pt x="1490511" y="42300"/>
                  </a:lnTo>
                  <a:lnTo>
                    <a:pt x="1491245" y="41805"/>
                  </a:lnTo>
                  <a:lnTo>
                    <a:pt x="1491440" y="41820"/>
                  </a:lnTo>
                  <a:lnTo>
                    <a:pt x="1491578" y="41845"/>
                  </a:lnTo>
                  <a:lnTo>
                    <a:pt x="1491976" y="41797"/>
                  </a:lnTo>
                  <a:lnTo>
                    <a:pt x="1492327" y="41500"/>
                  </a:lnTo>
                  <a:lnTo>
                    <a:pt x="1492561" y="41290"/>
                  </a:lnTo>
                  <a:lnTo>
                    <a:pt x="1492790" y="41113"/>
                  </a:lnTo>
                  <a:lnTo>
                    <a:pt x="1493400" y="40704"/>
                  </a:lnTo>
                  <a:lnTo>
                    <a:pt x="1494689" y="37299"/>
                  </a:lnTo>
                  <a:lnTo>
                    <a:pt x="1496298" y="34984"/>
                  </a:lnTo>
                  <a:lnTo>
                    <a:pt x="1499110" y="33118"/>
                  </a:lnTo>
                  <a:lnTo>
                    <a:pt x="1499766" y="31861"/>
                  </a:lnTo>
                  <a:lnTo>
                    <a:pt x="1501241" y="31116"/>
                  </a:lnTo>
                  <a:lnTo>
                    <a:pt x="1501472" y="29606"/>
                  </a:lnTo>
                  <a:lnTo>
                    <a:pt x="1503192" y="27347"/>
                  </a:lnTo>
                  <a:lnTo>
                    <a:pt x="1504868" y="26639"/>
                  </a:lnTo>
                  <a:lnTo>
                    <a:pt x="1506710" y="25235"/>
                  </a:lnTo>
                  <a:lnTo>
                    <a:pt x="1506902" y="25202"/>
                  </a:lnTo>
                  <a:lnTo>
                    <a:pt x="1507078" y="25154"/>
                  </a:lnTo>
                  <a:lnTo>
                    <a:pt x="1508200" y="25008"/>
                  </a:lnTo>
                  <a:lnTo>
                    <a:pt x="1508398" y="24913"/>
                  </a:lnTo>
                  <a:lnTo>
                    <a:pt x="1508533" y="24790"/>
                  </a:lnTo>
                  <a:lnTo>
                    <a:pt x="1508893" y="23741"/>
                  </a:lnTo>
                  <a:lnTo>
                    <a:pt x="1509128" y="22254"/>
                  </a:lnTo>
                  <a:lnTo>
                    <a:pt x="1509675" y="21389"/>
                  </a:lnTo>
                  <a:lnTo>
                    <a:pt x="1511883" y="20298"/>
                  </a:lnTo>
                  <a:lnTo>
                    <a:pt x="1512114" y="18585"/>
                  </a:lnTo>
                  <a:lnTo>
                    <a:pt x="1511651" y="17609"/>
                  </a:lnTo>
                  <a:lnTo>
                    <a:pt x="1513788" y="15380"/>
                  </a:lnTo>
                  <a:lnTo>
                    <a:pt x="1514570" y="14177"/>
                  </a:lnTo>
                  <a:lnTo>
                    <a:pt x="1516908" y="12982"/>
                  </a:lnTo>
                  <a:lnTo>
                    <a:pt x="1519556" y="10436"/>
                  </a:lnTo>
                  <a:lnTo>
                    <a:pt x="1519910" y="10226"/>
                  </a:lnTo>
                  <a:lnTo>
                    <a:pt x="1520087" y="10208"/>
                  </a:lnTo>
                  <a:lnTo>
                    <a:pt x="1520232" y="10224"/>
                  </a:lnTo>
                  <a:lnTo>
                    <a:pt x="1520795" y="10509"/>
                  </a:lnTo>
                  <a:lnTo>
                    <a:pt x="1521160" y="10419"/>
                  </a:lnTo>
                  <a:lnTo>
                    <a:pt x="1521240" y="10267"/>
                  </a:lnTo>
                  <a:lnTo>
                    <a:pt x="1521277" y="9608"/>
                  </a:lnTo>
                  <a:lnTo>
                    <a:pt x="1520793" y="8505"/>
                  </a:lnTo>
                  <a:lnTo>
                    <a:pt x="1520131" y="7162"/>
                  </a:lnTo>
                  <a:lnTo>
                    <a:pt x="1520808" y="6805"/>
                  </a:lnTo>
                  <a:lnTo>
                    <a:pt x="1521033" y="6820"/>
                  </a:lnTo>
                  <a:lnTo>
                    <a:pt x="1521452" y="6786"/>
                  </a:lnTo>
                  <a:lnTo>
                    <a:pt x="1522756" y="6313"/>
                  </a:lnTo>
                  <a:lnTo>
                    <a:pt x="1522997" y="6216"/>
                  </a:lnTo>
                  <a:lnTo>
                    <a:pt x="1523125" y="6119"/>
                  </a:lnTo>
                  <a:lnTo>
                    <a:pt x="1523254" y="6023"/>
                  </a:lnTo>
                  <a:lnTo>
                    <a:pt x="1523816" y="5796"/>
                  </a:lnTo>
                  <a:lnTo>
                    <a:pt x="1523945" y="4640"/>
                  </a:lnTo>
                  <a:lnTo>
                    <a:pt x="1524395" y="4590"/>
                  </a:lnTo>
                  <a:lnTo>
                    <a:pt x="1524588" y="4702"/>
                  </a:lnTo>
                  <a:lnTo>
                    <a:pt x="1524764" y="4846"/>
                  </a:lnTo>
                  <a:lnTo>
                    <a:pt x="1525166" y="5230"/>
                  </a:lnTo>
                  <a:lnTo>
                    <a:pt x="1527107" y="5343"/>
                  </a:lnTo>
                  <a:lnTo>
                    <a:pt x="1527443" y="5183"/>
                  </a:lnTo>
                  <a:lnTo>
                    <a:pt x="1527572" y="5006"/>
                  </a:lnTo>
                  <a:lnTo>
                    <a:pt x="1528068" y="4381"/>
                  </a:lnTo>
                  <a:lnTo>
                    <a:pt x="1528484" y="4158"/>
                  </a:lnTo>
                  <a:lnTo>
                    <a:pt x="1528628" y="4109"/>
                  </a:lnTo>
                  <a:lnTo>
                    <a:pt x="1528756" y="4110"/>
                  </a:lnTo>
                  <a:lnTo>
                    <a:pt x="1528932" y="4191"/>
                  </a:lnTo>
                  <a:lnTo>
                    <a:pt x="1530116" y="4500"/>
                  </a:lnTo>
                  <a:lnTo>
                    <a:pt x="1530952" y="4931"/>
                  </a:lnTo>
                  <a:lnTo>
                    <a:pt x="1534493" y="5196"/>
                  </a:lnTo>
                  <a:lnTo>
                    <a:pt x="1534846" y="5037"/>
                  </a:lnTo>
                  <a:lnTo>
                    <a:pt x="1535022" y="4908"/>
                  </a:lnTo>
                  <a:lnTo>
                    <a:pt x="1536211" y="3484"/>
                  </a:lnTo>
                  <a:lnTo>
                    <a:pt x="1536371" y="3453"/>
                  </a:lnTo>
                  <a:lnTo>
                    <a:pt x="1536547" y="3405"/>
                  </a:lnTo>
                  <a:lnTo>
                    <a:pt x="1536949" y="3342"/>
                  </a:lnTo>
                  <a:lnTo>
                    <a:pt x="1537318" y="3246"/>
                  </a:lnTo>
                  <a:lnTo>
                    <a:pt x="1537671" y="3230"/>
                  </a:lnTo>
                  <a:lnTo>
                    <a:pt x="1539130" y="4723"/>
                  </a:lnTo>
                  <a:lnTo>
                    <a:pt x="1539207" y="5734"/>
                  </a:lnTo>
                  <a:lnTo>
                    <a:pt x="1540348" y="6391"/>
                  </a:lnTo>
                  <a:lnTo>
                    <a:pt x="1540509" y="6295"/>
                  </a:lnTo>
                  <a:lnTo>
                    <a:pt x="1540670" y="6167"/>
                  </a:lnTo>
                  <a:lnTo>
                    <a:pt x="1541348" y="5589"/>
                  </a:lnTo>
                  <a:lnTo>
                    <a:pt x="1541493" y="5572"/>
                  </a:lnTo>
                  <a:lnTo>
                    <a:pt x="1541670" y="5588"/>
                  </a:lnTo>
                  <a:lnTo>
                    <a:pt x="1542586" y="5892"/>
                  </a:lnTo>
                  <a:lnTo>
                    <a:pt x="1543618" y="5603"/>
                  </a:lnTo>
                  <a:lnTo>
                    <a:pt x="1546576" y="6022"/>
                  </a:lnTo>
                  <a:lnTo>
                    <a:pt x="1546769" y="5925"/>
                  </a:lnTo>
                  <a:lnTo>
                    <a:pt x="1546963" y="5814"/>
                  </a:lnTo>
                  <a:lnTo>
                    <a:pt x="1547156" y="5638"/>
                  </a:lnTo>
                  <a:lnTo>
                    <a:pt x="1547867" y="4806"/>
                  </a:lnTo>
                  <a:lnTo>
                    <a:pt x="1548382" y="4567"/>
                  </a:lnTo>
                  <a:lnTo>
                    <a:pt x="1548574" y="4568"/>
                  </a:lnTo>
                  <a:lnTo>
                    <a:pt x="1548734" y="4618"/>
                  </a:lnTo>
                  <a:lnTo>
                    <a:pt x="1549470" y="4942"/>
                  </a:lnTo>
                  <a:lnTo>
                    <a:pt x="1549855" y="4913"/>
                  </a:lnTo>
                  <a:lnTo>
                    <a:pt x="1550096" y="4738"/>
                  </a:lnTo>
                  <a:lnTo>
                    <a:pt x="1550225" y="4626"/>
                  </a:lnTo>
                  <a:lnTo>
                    <a:pt x="1550369" y="4515"/>
                  </a:lnTo>
                  <a:lnTo>
                    <a:pt x="1551140" y="4007"/>
                  </a:lnTo>
                  <a:lnTo>
                    <a:pt x="1552659" y="1563"/>
                  </a:lnTo>
                  <a:lnTo>
                    <a:pt x="1553350" y="1183"/>
                  </a:lnTo>
                  <a:lnTo>
                    <a:pt x="1553543" y="1152"/>
                  </a:lnTo>
                  <a:lnTo>
                    <a:pt x="1553815" y="1122"/>
                  </a:lnTo>
                  <a:lnTo>
                    <a:pt x="1554328" y="1126"/>
                  </a:lnTo>
                  <a:lnTo>
                    <a:pt x="1555289" y="1229"/>
                  </a:lnTo>
                  <a:lnTo>
                    <a:pt x="1558212" y="1937"/>
                  </a:lnTo>
                  <a:lnTo>
                    <a:pt x="1558562" y="1763"/>
                  </a:lnTo>
                  <a:lnTo>
                    <a:pt x="1558675" y="1618"/>
                  </a:lnTo>
                  <a:lnTo>
                    <a:pt x="1558773" y="1427"/>
                  </a:lnTo>
                  <a:lnTo>
                    <a:pt x="1558951" y="1283"/>
                  </a:lnTo>
                  <a:lnTo>
                    <a:pt x="1559177" y="1219"/>
                  </a:lnTo>
                  <a:lnTo>
                    <a:pt x="1559354" y="1203"/>
                  </a:lnTo>
                  <a:lnTo>
                    <a:pt x="1560158" y="1413"/>
                  </a:lnTo>
                  <a:lnTo>
                    <a:pt x="1561030" y="1286"/>
                  </a:lnTo>
                  <a:lnTo>
                    <a:pt x="1561274" y="1096"/>
                  </a:lnTo>
                  <a:lnTo>
                    <a:pt x="1561663" y="823"/>
                  </a:lnTo>
                  <a:lnTo>
                    <a:pt x="1563609" y="0"/>
                  </a:lnTo>
                  <a:lnTo>
                    <a:pt x="1563778" y="785"/>
                  </a:lnTo>
                  <a:lnTo>
                    <a:pt x="1563830" y="1061"/>
                  </a:lnTo>
                  <a:lnTo>
                    <a:pt x="1563960" y="1503"/>
                  </a:lnTo>
                  <a:lnTo>
                    <a:pt x="1564387" y="2101"/>
                  </a:lnTo>
                  <a:lnTo>
                    <a:pt x="1565969" y="2645"/>
                  </a:lnTo>
                  <a:lnTo>
                    <a:pt x="1567316" y="4282"/>
                  </a:lnTo>
                  <a:lnTo>
                    <a:pt x="1568541" y="4863"/>
                  </a:lnTo>
                  <a:lnTo>
                    <a:pt x="1571105" y="8346"/>
                  </a:lnTo>
                  <a:lnTo>
                    <a:pt x="1573217" y="8162"/>
                  </a:lnTo>
                  <a:lnTo>
                    <a:pt x="1575177" y="10253"/>
                  </a:lnTo>
                  <a:lnTo>
                    <a:pt x="1574891" y="13253"/>
                  </a:lnTo>
                  <a:lnTo>
                    <a:pt x="1575195" y="14591"/>
                  </a:lnTo>
                  <a:lnTo>
                    <a:pt x="1573891" y="15308"/>
                  </a:lnTo>
                  <a:lnTo>
                    <a:pt x="1573738" y="16929"/>
                  </a:lnTo>
                  <a:lnTo>
                    <a:pt x="1574306" y="17822"/>
                  </a:lnTo>
                  <a:lnTo>
                    <a:pt x="1576933" y="19347"/>
                  </a:lnTo>
                  <a:lnTo>
                    <a:pt x="1577780" y="20437"/>
                  </a:lnTo>
                  <a:lnTo>
                    <a:pt x="1579944" y="20328"/>
                  </a:lnTo>
                  <a:lnTo>
                    <a:pt x="1581963" y="24890"/>
                  </a:lnTo>
                  <a:lnTo>
                    <a:pt x="1581386" y="26470"/>
                  </a:lnTo>
                  <a:lnTo>
                    <a:pt x="1583030" y="28228"/>
                  </a:lnTo>
                  <a:lnTo>
                    <a:pt x="1583931" y="28662"/>
                  </a:lnTo>
                  <a:lnTo>
                    <a:pt x="1583817" y="30206"/>
                  </a:lnTo>
                  <a:lnTo>
                    <a:pt x="1583125" y="30715"/>
                  </a:lnTo>
                  <a:lnTo>
                    <a:pt x="1582032" y="34058"/>
                  </a:lnTo>
                  <a:lnTo>
                    <a:pt x="1577533" y="36241"/>
                  </a:lnTo>
                  <a:lnTo>
                    <a:pt x="1575995" y="39984"/>
                  </a:lnTo>
                  <a:lnTo>
                    <a:pt x="1575096" y="41542"/>
                  </a:lnTo>
                  <a:lnTo>
                    <a:pt x="1575045" y="43213"/>
                  </a:lnTo>
                  <a:lnTo>
                    <a:pt x="1574129" y="45321"/>
                  </a:lnTo>
                  <a:lnTo>
                    <a:pt x="1572556" y="46308"/>
                  </a:lnTo>
                  <a:lnTo>
                    <a:pt x="1571822" y="47223"/>
                  </a:lnTo>
                  <a:lnTo>
                    <a:pt x="1570796" y="47452"/>
                  </a:lnTo>
                  <a:lnTo>
                    <a:pt x="1570385" y="49578"/>
                  </a:lnTo>
                  <a:lnTo>
                    <a:pt x="1571434" y="51823"/>
                  </a:lnTo>
                  <a:lnTo>
                    <a:pt x="1570231" y="52925"/>
                  </a:lnTo>
                  <a:lnTo>
                    <a:pt x="1569570" y="54624"/>
                  </a:lnTo>
                  <a:lnTo>
                    <a:pt x="1566103" y="57094"/>
                  </a:lnTo>
                  <a:lnTo>
                    <a:pt x="1565631" y="57956"/>
                  </a:lnTo>
                  <a:lnTo>
                    <a:pt x="1564366" y="59495"/>
                  </a:lnTo>
                  <a:lnTo>
                    <a:pt x="1563855" y="59860"/>
                  </a:lnTo>
                  <a:lnTo>
                    <a:pt x="1563528" y="59940"/>
                  </a:lnTo>
                  <a:lnTo>
                    <a:pt x="1562889" y="59956"/>
                  </a:lnTo>
                  <a:lnTo>
                    <a:pt x="1562493" y="60020"/>
                  </a:lnTo>
                  <a:lnTo>
                    <a:pt x="1561565" y="61548"/>
                  </a:lnTo>
                  <a:lnTo>
                    <a:pt x="1560728" y="64151"/>
                  </a:lnTo>
                  <a:lnTo>
                    <a:pt x="1558863" y="65757"/>
                  </a:lnTo>
                  <a:lnTo>
                    <a:pt x="1558469" y="66527"/>
                  </a:lnTo>
                  <a:lnTo>
                    <a:pt x="1558122" y="66888"/>
                  </a:lnTo>
                  <a:lnTo>
                    <a:pt x="1557668" y="67432"/>
                  </a:lnTo>
                  <a:lnTo>
                    <a:pt x="1557517" y="67674"/>
                  </a:lnTo>
                  <a:lnTo>
                    <a:pt x="1557321" y="67855"/>
                  </a:lnTo>
                  <a:lnTo>
                    <a:pt x="1556929" y="67991"/>
                  </a:lnTo>
                  <a:lnTo>
                    <a:pt x="1556491" y="68112"/>
                  </a:lnTo>
                  <a:lnTo>
                    <a:pt x="1556038" y="69287"/>
                  </a:lnTo>
                  <a:lnTo>
                    <a:pt x="1555466" y="69680"/>
                  </a:lnTo>
                  <a:lnTo>
                    <a:pt x="1554607" y="69830"/>
                  </a:lnTo>
                  <a:lnTo>
                    <a:pt x="1554156" y="69784"/>
                  </a:lnTo>
                  <a:lnTo>
                    <a:pt x="1553855" y="69754"/>
                  </a:lnTo>
                  <a:lnTo>
                    <a:pt x="1553629" y="69844"/>
                  </a:lnTo>
                  <a:lnTo>
                    <a:pt x="1553328" y="70039"/>
                  </a:lnTo>
                  <a:lnTo>
                    <a:pt x="1552139" y="70113"/>
                  </a:lnTo>
                  <a:lnTo>
                    <a:pt x="1551718" y="70233"/>
                  </a:lnTo>
                  <a:lnTo>
                    <a:pt x="1551433" y="70384"/>
                  </a:lnTo>
                  <a:lnTo>
                    <a:pt x="1550396" y="71816"/>
                  </a:lnTo>
                  <a:lnTo>
                    <a:pt x="1550323" y="72961"/>
                  </a:lnTo>
                  <a:lnTo>
                    <a:pt x="1548865" y="74393"/>
                  </a:lnTo>
                  <a:lnTo>
                    <a:pt x="1547374" y="75075"/>
                  </a:lnTo>
                  <a:lnTo>
                    <a:pt x="1546759" y="76418"/>
                  </a:lnTo>
                  <a:lnTo>
                    <a:pt x="1544452" y="77530"/>
                  </a:lnTo>
                  <a:lnTo>
                    <a:pt x="1543231" y="78516"/>
                  </a:lnTo>
                  <a:lnTo>
                    <a:pt x="1544020" y="79804"/>
                  </a:lnTo>
                  <a:lnTo>
                    <a:pt x="1546015" y="80817"/>
                  </a:lnTo>
                  <a:lnTo>
                    <a:pt x="1548590" y="80325"/>
                  </a:lnTo>
                  <a:lnTo>
                    <a:pt x="1548890" y="80145"/>
                  </a:lnTo>
                  <a:lnTo>
                    <a:pt x="1549266" y="79753"/>
                  </a:lnTo>
                  <a:lnTo>
                    <a:pt x="1549536" y="79813"/>
                  </a:lnTo>
                  <a:lnTo>
                    <a:pt x="1550199" y="80309"/>
                  </a:lnTo>
                  <a:lnTo>
                    <a:pt x="1550665" y="80640"/>
                  </a:lnTo>
                  <a:lnTo>
                    <a:pt x="1550935" y="80895"/>
                  </a:lnTo>
                  <a:lnTo>
                    <a:pt x="1552438" y="81333"/>
                  </a:lnTo>
                  <a:lnTo>
                    <a:pt x="1552755" y="83513"/>
                  </a:lnTo>
                  <a:lnTo>
                    <a:pt x="1553340" y="83635"/>
                  </a:lnTo>
                  <a:lnTo>
                    <a:pt x="1555008" y="85786"/>
                  </a:lnTo>
                  <a:lnTo>
                    <a:pt x="1555999" y="85606"/>
                  </a:lnTo>
                  <a:lnTo>
                    <a:pt x="1557818" y="86536"/>
                  </a:lnTo>
                  <a:lnTo>
                    <a:pt x="1558247" y="89085"/>
                  </a:lnTo>
                  <a:lnTo>
                    <a:pt x="1559173" y="89162"/>
                  </a:lnTo>
                  <a:lnTo>
                    <a:pt x="1561992" y="90809"/>
                  </a:lnTo>
                  <a:lnTo>
                    <a:pt x="1563352" y="90578"/>
                  </a:lnTo>
                  <a:lnTo>
                    <a:pt x="1564893" y="93519"/>
                  </a:lnTo>
                  <a:lnTo>
                    <a:pt x="1565384" y="93765"/>
                  </a:lnTo>
                  <a:lnTo>
                    <a:pt x="1567899" y="93121"/>
                  </a:lnTo>
                  <a:lnTo>
                    <a:pt x="1569522" y="94918"/>
                  </a:lnTo>
                  <a:lnTo>
                    <a:pt x="1572714" y="94795"/>
                  </a:lnTo>
                  <a:lnTo>
                    <a:pt x="1575191" y="97394"/>
                  </a:lnTo>
                  <a:lnTo>
                    <a:pt x="1573897" y="100483"/>
                  </a:lnTo>
                  <a:lnTo>
                    <a:pt x="1575327" y="101812"/>
                  </a:lnTo>
                  <a:lnTo>
                    <a:pt x="1577545" y="105471"/>
                  </a:lnTo>
                  <a:lnTo>
                    <a:pt x="1577456" y="108088"/>
                  </a:lnTo>
                  <a:lnTo>
                    <a:pt x="1577774" y="108319"/>
                  </a:lnTo>
                  <a:lnTo>
                    <a:pt x="1579462" y="108677"/>
                  </a:lnTo>
                  <a:lnTo>
                    <a:pt x="1581011" y="109134"/>
                  </a:lnTo>
                  <a:lnTo>
                    <a:pt x="1582764" y="109943"/>
                  </a:lnTo>
                  <a:lnTo>
                    <a:pt x="1585655" y="111792"/>
                  </a:lnTo>
                  <a:lnTo>
                    <a:pt x="1587187" y="111600"/>
                  </a:lnTo>
                  <a:lnTo>
                    <a:pt x="1589502" y="111988"/>
                  </a:lnTo>
                  <a:lnTo>
                    <a:pt x="1590408" y="111819"/>
                  </a:lnTo>
                  <a:lnTo>
                    <a:pt x="1591187" y="111463"/>
                  </a:lnTo>
                  <a:lnTo>
                    <a:pt x="1592515" y="110136"/>
                  </a:lnTo>
                  <a:lnTo>
                    <a:pt x="1593206" y="107409"/>
                  </a:lnTo>
                  <a:lnTo>
                    <a:pt x="1593891" y="107106"/>
                  </a:lnTo>
                  <a:lnTo>
                    <a:pt x="1594371" y="105392"/>
                  </a:lnTo>
                  <a:lnTo>
                    <a:pt x="1598127" y="101877"/>
                  </a:lnTo>
                  <a:lnTo>
                    <a:pt x="1598894" y="100058"/>
                  </a:lnTo>
                  <a:lnTo>
                    <a:pt x="1598439" y="98146"/>
                  </a:lnTo>
                  <a:lnTo>
                    <a:pt x="1599702" y="97902"/>
                  </a:lnTo>
                  <a:lnTo>
                    <a:pt x="1601079" y="97340"/>
                  </a:lnTo>
                  <a:lnTo>
                    <a:pt x="1601687" y="96676"/>
                  </a:lnTo>
                  <a:lnTo>
                    <a:pt x="1601004" y="95299"/>
                  </a:lnTo>
                  <a:lnTo>
                    <a:pt x="1602727" y="94006"/>
                  </a:lnTo>
                  <a:lnTo>
                    <a:pt x="1604980" y="89542"/>
                  </a:lnTo>
                  <a:lnTo>
                    <a:pt x="1604837" y="87965"/>
                  </a:lnTo>
                  <a:lnTo>
                    <a:pt x="1605176" y="87659"/>
                  </a:lnTo>
                  <a:lnTo>
                    <a:pt x="1606041" y="87418"/>
                  </a:lnTo>
                  <a:lnTo>
                    <a:pt x="1606720" y="87569"/>
                  </a:lnTo>
                  <a:lnTo>
                    <a:pt x="1607284" y="90073"/>
                  </a:lnTo>
                  <a:lnTo>
                    <a:pt x="1608142" y="91479"/>
                  </a:lnTo>
                  <a:lnTo>
                    <a:pt x="1609221" y="92221"/>
                  </a:lnTo>
                  <a:lnTo>
                    <a:pt x="1613043" y="91960"/>
                  </a:lnTo>
                  <a:lnTo>
                    <a:pt x="1614209" y="91431"/>
                  </a:lnTo>
                  <a:lnTo>
                    <a:pt x="1615119" y="91340"/>
                  </a:lnTo>
                  <a:lnTo>
                    <a:pt x="1615820" y="91591"/>
                  </a:lnTo>
                  <a:lnTo>
                    <a:pt x="1616815" y="93257"/>
                  </a:lnTo>
                  <a:lnTo>
                    <a:pt x="1617134" y="95848"/>
                  </a:lnTo>
                  <a:lnTo>
                    <a:pt x="1617853" y="98042"/>
                  </a:lnTo>
                  <a:lnTo>
                    <a:pt x="1619434" y="98088"/>
                  </a:lnTo>
                  <a:lnTo>
                    <a:pt x="1620205" y="99996"/>
                  </a:lnTo>
                  <a:lnTo>
                    <a:pt x="1621493" y="100420"/>
                  </a:lnTo>
                  <a:lnTo>
                    <a:pt x="1622055" y="101878"/>
                  </a:lnTo>
                  <a:lnTo>
                    <a:pt x="1622615" y="102251"/>
                  </a:lnTo>
                  <a:lnTo>
                    <a:pt x="1622757" y="102150"/>
                  </a:lnTo>
                  <a:lnTo>
                    <a:pt x="1623441" y="101488"/>
                  </a:lnTo>
                  <a:lnTo>
                    <a:pt x="1624113" y="100200"/>
                  </a:lnTo>
                  <a:lnTo>
                    <a:pt x="1624594" y="100165"/>
                  </a:lnTo>
                  <a:lnTo>
                    <a:pt x="1624921" y="100830"/>
                  </a:lnTo>
                  <a:lnTo>
                    <a:pt x="1625596" y="103359"/>
                  </a:lnTo>
                  <a:lnTo>
                    <a:pt x="1626990" y="105653"/>
                  </a:lnTo>
                  <a:lnTo>
                    <a:pt x="1626350" y="107395"/>
                  </a:lnTo>
                  <a:lnTo>
                    <a:pt x="1626602" y="110410"/>
                  </a:lnTo>
                  <a:lnTo>
                    <a:pt x="1631943" y="111795"/>
                  </a:lnTo>
                  <a:lnTo>
                    <a:pt x="1633580" y="113487"/>
                  </a:lnTo>
                  <a:lnTo>
                    <a:pt x="1639533" y="112434"/>
                  </a:lnTo>
                  <a:lnTo>
                    <a:pt x="1640665" y="113089"/>
                  </a:lnTo>
                  <a:lnTo>
                    <a:pt x="1641572" y="114585"/>
                  </a:lnTo>
                  <a:lnTo>
                    <a:pt x="1643571" y="114172"/>
                  </a:lnTo>
                  <a:lnTo>
                    <a:pt x="1644790" y="113475"/>
                  </a:lnTo>
                  <a:lnTo>
                    <a:pt x="1644924" y="113480"/>
                  </a:lnTo>
                  <a:lnTo>
                    <a:pt x="1645267" y="113953"/>
                  </a:lnTo>
                  <a:lnTo>
                    <a:pt x="1645850" y="114518"/>
                  </a:lnTo>
                  <a:lnTo>
                    <a:pt x="1646480" y="114962"/>
                  </a:lnTo>
                  <a:lnTo>
                    <a:pt x="1646476" y="116303"/>
                  </a:lnTo>
                  <a:lnTo>
                    <a:pt x="1645123" y="117068"/>
                  </a:lnTo>
                  <a:lnTo>
                    <a:pt x="1645611" y="120816"/>
                  </a:lnTo>
                  <a:lnTo>
                    <a:pt x="1645329" y="122601"/>
                  </a:lnTo>
                  <a:lnTo>
                    <a:pt x="1643749" y="124203"/>
                  </a:lnTo>
                  <a:lnTo>
                    <a:pt x="1643317" y="125346"/>
                  </a:lnTo>
                  <a:lnTo>
                    <a:pt x="1640523" y="126295"/>
                  </a:lnTo>
                  <a:lnTo>
                    <a:pt x="1640291" y="126704"/>
                  </a:lnTo>
                  <a:lnTo>
                    <a:pt x="1638083" y="126903"/>
                  </a:lnTo>
                  <a:lnTo>
                    <a:pt x="1637227" y="126939"/>
                  </a:lnTo>
                  <a:lnTo>
                    <a:pt x="1636295" y="127147"/>
                  </a:lnTo>
                  <a:lnTo>
                    <a:pt x="1637306" y="129683"/>
                  </a:lnTo>
                  <a:lnTo>
                    <a:pt x="1636102" y="134289"/>
                  </a:lnTo>
                  <a:lnTo>
                    <a:pt x="1637723" y="135188"/>
                  </a:lnTo>
                  <a:lnTo>
                    <a:pt x="1637833" y="137451"/>
                  </a:lnTo>
                  <a:lnTo>
                    <a:pt x="1638426" y="138896"/>
                  </a:lnTo>
                  <a:lnTo>
                    <a:pt x="1638646" y="141487"/>
                  </a:lnTo>
                  <a:lnTo>
                    <a:pt x="1639430" y="143425"/>
                  </a:lnTo>
                  <a:lnTo>
                    <a:pt x="1639863" y="144012"/>
                  </a:lnTo>
                  <a:lnTo>
                    <a:pt x="1640439" y="143794"/>
                  </a:lnTo>
                  <a:lnTo>
                    <a:pt x="1641686" y="143431"/>
                  </a:lnTo>
                  <a:lnTo>
                    <a:pt x="1642561" y="143580"/>
                  </a:lnTo>
                  <a:lnTo>
                    <a:pt x="1642487" y="147295"/>
                  </a:lnTo>
                  <a:lnTo>
                    <a:pt x="1642779" y="149779"/>
                  </a:lnTo>
                  <a:lnTo>
                    <a:pt x="1641748" y="151008"/>
                  </a:lnTo>
                  <a:lnTo>
                    <a:pt x="1641287" y="152800"/>
                  </a:lnTo>
                  <a:lnTo>
                    <a:pt x="1642527" y="154055"/>
                  </a:lnTo>
                  <a:lnTo>
                    <a:pt x="1643111" y="156500"/>
                  </a:lnTo>
                  <a:lnTo>
                    <a:pt x="1642978" y="158782"/>
                  </a:lnTo>
                  <a:lnTo>
                    <a:pt x="1644009" y="160213"/>
                  </a:lnTo>
                  <a:lnTo>
                    <a:pt x="1645511" y="164297"/>
                  </a:lnTo>
                  <a:lnTo>
                    <a:pt x="1645277" y="165618"/>
                  </a:lnTo>
                  <a:lnTo>
                    <a:pt x="1644103" y="167602"/>
                  </a:lnTo>
                  <a:lnTo>
                    <a:pt x="1645092" y="169028"/>
                  </a:lnTo>
                  <a:lnTo>
                    <a:pt x="1645700" y="172128"/>
                  </a:lnTo>
                  <a:lnTo>
                    <a:pt x="1648351" y="177159"/>
                  </a:lnTo>
                  <a:lnTo>
                    <a:pt x="1648652" y="179440"/>
                  </a:lnTo>
                  <a:lnTo>
                    <a:pt x="1649971" y="180379"/>
                  </a:lnTo>
                  <a:lnTo>
                    <a:pt x="1650952" y="182159"/>
                  </a:lnTo>
                  <a:lnTo>
                    <a:pt x="1649451" y="184021"/>
                  </a:lnTo>
                  <a:lnTo>
                    <a:pt x="1649428" y="184759"/>
                  </a:lnTo>
                  <a:lnTo>
                    <a:pt x="1652090" y="186851"/>
                  </a:lnTo>
                  <a:lnTo>
                    <a:pt x="1652779" y="188033"/>
                  </a:lnTo>
                  <a:lnTo>
                    <a:pt x="1652502" y="189272"/>
                  </a:lnTo>
                  <a:lnTo>
                    <a:pt x="1651516" y="189760"/>
                  </a:lnTo>
                  <a:lnTo>
                    <a:pt x="1651242" y="190153"/>
                  </a:lnTo>
                  <a:lnTo>
                    <a:pt x="1652494" y="192031"/>
                  </a:lnTo>
                  <a:lnTo>
                    <a:pt x="1652354" y="193515"/>
                  </a:lnTo>
                  <a:lnTo>
                    <a:pt x="1651529" y="194832"/>
                  </a:lnTo>
                  <a:lnTo>
                    <a:pt x="1650949" y="195215"/>
                  </a:lnTo>
                  <a:lnTo>
                    <a:pt x="1650846" y="195471"/>
                  </a:lnTo>
                  <a:lnTo>
                    <a:pt x="1651068" y="195845"/>
                  </a:lnTo>
                  <a:lnTo>
                    <a:pt x="1651898" y="197791"/>
                  </a:lnTo>
                  <a:lnTo>
                    <a:pt x="1653795" y="198796"/>
                  </a:lnTo>
                  <a:lnTo>
                    <a:pt x="1653660" y="200629"/>
                  </a:lnTo>
                  <a:lnTo>
                    <a:pt x="1654497" y="202235"/>
                  </a:lnTo>
                  <a:lnTo>
                    <a:pt x="1656750" y="202931"/>
                  </a:lnTo>
                  <a:lnTo>
                    <a:pt x="1657995" y="204814"/>
                  </a:lnTo>
                  <a:lnTo>
                    <a:pt x="1657621" y="207411"/>
                  </a:lnTo>
                  <a:lnTo>
                    <a:pt x="1658767" y="210511"/>
                  </a:lnTo>
                  <a:lnTo>
                    <a:pt x="1660326" y="212513"/>
                  </a:lnTo>
                  <a:lnTo>
                    <a:pt x="1661698" y="212323"/>
                  </a:lnTo>
                  <a:lnTo>
                    <a:pt x="1663925" y="211544"/>
                  </a:lnTo>
                  <a:lnTo>
                    <a:pt x="1665994" y="212633"/>
                  </a:lnTo>
                  <a:lnTo>
                    <a:pt x="1667388" y="213014"/>
                  </a:lnTo>
                  <a:lnTo>
                    <a:pt x="1668029" y="213783"/>
                  </a:lnTo>
                  <a:lnTo>
                    <a:pt x="1668337" y="214010"/>
                  </a:lnTo>
                  <a:lnTo>
                    <a:pt x="1669072" y="213849"/>
                  </a:lnTo>
                  <a:lnTo>
                    <a:pt x="1669479" y="213780"/>
                  </a:lnTo>
                  <a:lnTo>
                    <a:pt x="1669772" y="213731"/>
                  </a:lnTo>
                  <a:lnTo>
                    <a:pt x="1669996" y="213693"/>
                  </a:lnTo>
                  <a:lnTo>
                    <a:pt x="1670523" y="213957"/>
                  </a:lnTo>
                  <a:lnTo>
                    <a:pt x="1670876" y="214641"/>
                  </a:lnTo>
                  <a:lnTo>
                    <a:pt x="1672956" y="215629"/>
                  </a:lnTo>
                  <a:lnTo>
                    <a:pt x="1675013" y="215893"/>
                  </a:lnTo>
                  <a:lnTo>
                    <a:pt x="1675018" y="216972"/>
                  </a:lnTo>
                  <a:lnTo>
                    <a:pt x="1677542" y="218332"/>
                  </a:lnTo>
                  <a:lnTo>
                    <a:pt x="1678550" y="218530"/>
                  </a:lnTo>
                  <a:lnTo>
                    <a:pt x="1679034" y="218469"/>
                  </a:lnTo>
                  <a:lnTo>
                    <a:pt x="1679713" y="217914"/>
                  </a:lnTo>
                  <a:lnTo>
                    <a:pt x="1680344" y="217354"/>
                  </a:lnTo>
                  <a:lnTo>
                    <a:pt x="1681942" y="216601"/>
                  </a:lnTo>
                  <a:lnTo>
                    <a:pt x="1684308" y="217183"/>
                  </a:lnTo>
                  <a:lnTo>
                    <a:pt x="1686724" y="215982"/>
                  </a:lnTo>
                  <a:lnTo>
                    <a:pt x="1688384" y="216776"/>
                  </a:lnTo>
                  <a:lnTo>
                    <a:pt x="1689072" y="216638"/>
                  </a:lnTo>
                  <a:lnTo>
                    <a:pt x="1689411" y="216416"/>
                  </a:lnTo>
                  <a:lnTo>
                    <a:pt x="1689579" y="215789"/>
                  </a:lnTo>
                  <a:lnTo>
                    <a:pt x="1689866" y="215142"/>
                  </a:lnTo>
                  <a:lnTo>
                    <a:pt x="1690068" y="215175"/>
                  </a:lnTo>
                  <a:lnTo>
                    <a:pt x="1691540" y="217918"/>
                  </a:lnTo>
                  <a:lnTo>
                    <a:pt x="1697961" y="229886"/>
                  </a:lnTo>
                  <a:lnTo>
                    <a:pt x="1704349" y="241549"/>
                  </a:lnTo>
                  <a:lnTo>
                    <a:pt x="1706450" y="245279"/>
                  </a:lnTo>
                  <a:lnTo>
                    <a:pt x="1707470" y="247088"/>
                  </a:lnTo>
                  <a:lnTo>
                    <a:pt x="1709770" y="253958"/>
                  </a:lnTo>
                  <a:lnTo>
                    <a:pt x="1711097" y="255454"/>
                  </a:lnTo>
                  <a:lnTo>
                    <a:pt x="1710744" y="257656"/>
                  </a:lnTo>
                  <a:lnTo>
                    <a:pt x="1711277" y="261707"/>
                  </a:lnTo>
                  <a:lnTo>
                    <a:pt x="1713023" y="263201"/>
                  </a:lnTo>
                  <a:lnTo>
                    <a:pt x="1713233" y="263387"/>
                  </a:lnTo>
                  <a:lnTo>
                    <a:pt x="1714119" y="265938"/>
                  </a:lnTo>
                  <a:lnTo>
                    <a:pt x="1716243" y="268307"/>
                  </a:lnTo>
                  <a:lnTo>
                    <a:pt x="1716774" y="270326"/>
                  </a:lnTo>
                  <a:lnTo>
                    <a:pt x="1718188" y="271292"/>
                  </a:lnTo>
                  <a:lnTo>
                    <a:pt x="1726210" y="283122"/>
                  </a:lnTo>
                  <a:lnTo>
                    <a:pt x="1725769" y="285242"/>
                  </a:lnTo>
                  <a:close/>
                </a:path>
              </a:pathLst>
            </a:custGeom>
            <a:solidFill>
              <a:srgbClr val="CADD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751" y="5865"/>
                  </a:moveTo>
                  <a:lnTo>
                    <a:pt x="0" y="3921"/>
                  </a:lnTo>
                  <a:lnTo>
                    <a:pt x="500" y="2976"/>
                  </a:lnTo>
                  <a:lnTo>
                    <a:pt x="2295" y="3031"/>
                  </a:lnTo>
                  <a:lnTo>
                    <a:pt x="3123" y="2330"/>
                  </a:lnTo>
                  <a:lnTo>
                    <a:pt x="7757" y="638"/>
                  </a:lnTo>
                  <a:lnTo>
                    <a:pt x="10548" y="0"/>
                  </a:lnTo>
                  <a:lnTo>
                    <a:pt x="10533" y="2747"/>
                  </a:lnTo>
                  <a:lnTo>
                    <a:pt x="8991" y="1600"/>
                  </a:lnTo>
                  <a:lnTo>
                    <a:pt x="6653" y="3986"/>
                  </a:lnTo>
                  <a:lnTo>
                    <a:pt x="4798" y="4954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516046" y="3112890"/>
              <a:ext cx="216718" cy="333638"/>
            </a:xfrm>
            <a:custGeom>
              <a:avLst/>
              <a:pathLst>
                <a:path w="216718" h="333638">
                  <a:moveTo>
                    <a:pt x="114693" y="315973"/>
                  </a:moveTo>
                  <a:lnTo>
                    <a:pt x="114429" y="314041"/>
                  </a:lnTo>
                  <a:lnTo>
                    <a:pt x="116443" y="313140"/>
                  </a:lnTo>
                  <a:lnTo>
                    <a:pt x="115601" y="312234"/>
                  </a:lnTo>
                  <a:lnTo>
                    <a:pt x="114144" y="313150"/>
                  </a:lnTo>
                  <a:lnTo>
                    <a:pt x="111379" y="313580"/>
                  </a:lnTo>
                  <a:lnTo>
                    <a:pt x="110364" y="311557"/>
                  </a:lnTo>
                  <a:lnTo>
                    <a:pt x="109601" y="310895"/>
                  </a:lnTo>
                  <a:lnTo>
                    <a:pt x="104499" y="309961"/>
                  </a:lnTo>
                  <a:lnTo>
                    <a:pt x="103829" y="309361"/>
                  </a:lnTo>
                  <a:lnTo>
                    <a:pt x="101624" y="309940"/>
                  </a:lnTo>
                  <a:lnTo>
                    <a:pt x="101204" y="311899"/>
                  </a:lnTo>
                  <a:lnTo>
                    <a:pt x="100233" y="313831"/>
                  </a:lnTo>
                  <a:lnTo>
                    <a:pt x="99566" y="313495"/>
                  </a:lnTo>
                  <a:lnTo>
                    <a:pt x="99443" y="309866"/>
                  </a:lnTo>
                  <a:lnTo>
                    <a:pt x="98559" y="308758"/>
                  </a:lnTo>
                  <a:lnTo>
                    <a:pt x="98268" y="307185"/>
                  </a:lnTo>
                  <a:lnTo>
                    <a:pt x="97093" y="307922"/>
                  </a:lnTo>
                  <a:lnTo>
                    <a:pt x="94773" y="305000"/>
                  </a:lnTo>
                  <a:lnTo>
                    <a:pt x="94506" y="303854"/>
                  </a:lnTo>
                  <a:lnTo>
                    <a:pt x="91724" y="301531"/>
                  </a:lnTo>
                  <a:lnTo>
                    <a:pt x="92051" y="299083"/>
                  </a:lnTo>
                  <a:lnTo>
                    <a:pt x="91053" y="297117"/>
                  </a:lnTo>
                  <a:lnTo>
                    <a:pt x="93194" y="297558"/>
                  </a:lnTo>
                  <a:lnTo>
                    <a:pt x="94414" y="295993"/>
                  </a:lnTo>
                  <a:lnTo>
                    <a:pt x="93767" y="294849"/>
                  </a:lnTo>
                  <a:lnTo>
                    <a:pt x="89129" y="294129"/>
                  </a:lnTo>
                  <a:lnTo>
                    <a:pt x="88917" y="293437"/>
                  </a:lnTo>
                  <a:lnTo>
                    <a:pt x="84224" y="295534"/>
                  </a:lnTo>
                  <a:lnTo>
                    <a:pt x="82439" y="296056"/>
                  </a:lnTo>
                  <a:lnTo>
                    <a:pt x="81870" y="295402"/>
                  </a:lnTo>
                  <a:lnTo>
                    <a:pt x="79870" y="295229"/>
                  </a:lnTo>
                  <a:lnTo>
                    <a:pt x="78527" y="295863"/>
                  </a:lnTo>
                  <a:lnTo>
                    <a:pt x="77013" y="295280"/>
                  </a:lnTo>
                  <a:lnTo>
                    <a:pt x="76158" y="293368"/>
                  </a:lnTo>
                  <a:lnTo>
                    <a:pt x="74912" y="293027"/>
                  </a:lnTo>
                  <a:lnTo>
                    <a:pt x="75167" y="291716"/>
                  </a:lnTo>
                  <a:lnTo>
                    <a:pt x="73523" y="290460"/>
                  </a:lnTo>
                  <a:lnTo>
                    <a:pt x="73452" y="288454"/>
                  </a:lnTo>
                  <a:lnTo>
                    <a:pt x="72034" y="287724"/>
                  </a:lnTo>
                  <a:lnTo>
                    <a:pt x="70674" y="289817"/>
                  </a:lnTo>
                  <a:lnTo>
                    <a:pt x="69874" y="289139"/>
                  </a:lnTo>
                  <a:lnTo>
                    <a:pt x="70109" y="287518"/>
                  </a:lnTo>
                  <a:lnTo>
                    <a:pt x="69649" y="286167"/>
                  </a:lnTo>
                  <a:lnTo>
                    <a:pt x="70890" y="284234"/>
                  </a:lnTo>
                  <a:lnTo>
                    <a:pt x="68289" y="283480"/>
                  </a:lnTo>
                  <a:lnTo>
                    <a:pt x="67279" y="282656"/>
                  </a:lnTo>
                  <a:lnTo>
                    <a:pt x="66806" y="281205"/>
                  </a:lnTo>
                  <a:lnTo>
                    <a:pt x="67648" y="280849"/>
                  </a:lnTo>
                  <a:lnTo>
                    <a:pt x="66673" y="278275"/>
                  </a:lnTo>
                  <a:lnTo>
                    <a:pt x="67103" y="277511"/>
                  </a:lnTo>
                  <a:lnTo>
                    <a:pt x="67194" y="273622"/>
                  </a:lnTo>
                  <a:lnTo>
                    <a:pt x="67884" y="270993"/>
                  </a:lnTo>
                  <a:lnTo>
                    <a:pt x="70927" y="267756"/>
                  </a:lnTo>
                  <a:lnTo>
                    <a:pt x="71993" y="267676"/>
                  </a:lnTo>
                  <a:lnTo>
                    <a:pt x="73490" y="265433"/>
                  </a:lnTo>
                  <a:lnTo>
                    <a:pt x="76990" y="265838"/>
                  </a:lnTo>
                  <a:lnTo>
                    <a:pt x="78267" y="263492"/>
                  </a:lnTo>
                  <a:lnTo>
                    <a:pt x="78796" y="261767"/>
                  </a:lnTo>
                  <a:lnTo>
                    <a:pt x="78054" y="261174"/>
                  </a:lnTo>
                  <a:lnTo>
                    <a:pt x="77190" y="258526"/>
                  </a:lnTo>
                  <a:lnTo>
                    <a:pt x="76573" y="256801"/>
                  </a:lnTo>
                  <a:lnTo>
                    <a:pt x="75371" y="255933"/>
                  </a:lnTo>
                  <a:lnTo>
                    <a:pt x="75712" y="253699"/>
                  </a:lnTo>
                  <a:lnTo>
                    <a:pt x="75324" y="252706"/>
                  </a:lnTo>
                  <a:lnTo>
                    <a:pt x="76264" y="251727"/>
                  </a:lnTo>
                  <a:lnTo>
                    <a:pt x="76434" y="250576"/>
                  </a:lnTo>
                  <a:lnTo>
                    <a:pt x="74967" y="248080"/>
                  </a:lnTo>
                  <a:lnTo>
                    <a:pt x="73614" y="247731"/>
                  </a:lnTo>
                  <a:lnTo>
                    <a:pt x="71827" y="245284"/>
                  </a:lnTo>
                  <a:lnTo>
                    <a:pt x="72731" y="243748"/>
                  </a:lnTo>
                  <a:lnTo>
                    <a:pt x="71620" y="243134"/>
                  </a:lnTo>
                  <a:lnTo>
                    <a:pt x="71291" y="241326"/>
                  </a:lnTo>
                  <a:lnTo>
                    <a:pt x="71449" y="239658"/>
                  </a:lnTo>
                  <a:lnTo>
                    <a:pt x="70503" y="238725"/>
                  </a:lnTo>
                  <a:lnTo>
                    <a:pt x="69124" y="238511"/>
                  </a:lnTo>
                  <a:lnTo>
                    <a:pt x="69614" y="237042"/>
                  </a:lnTo>
                  <a:lnTo>
                    <a:pt x="69001" y="234133"/>
                  </a:lnTo>
                  <a:lnTo>
                    <a:pt x="66355" y="231116"/>
                  </a:lnTo>
                  <a:lnTo>
                    <a:pt x="65319" y="232016"/>
                  </a:lnTo>
                  <a:lnTo>
                    <a:pt x="62506" y="231295"/>
                  </a:lnTo>
                  <a:lnTo>
                    <a:pt x="61990" y="229745"/>
                  </a:lnTo>
                  <a:lnTo>
                    <a:pt x="63522" y="228949"/>
                  </a:lnTo>
                  <a:lnTo>
                    <a:pt x="62572" y="225798"/>
                  </a:lnTo>
                  <a:lnTo>
                    <a:pt x="61858" y="225894"/>
                  </a:lnTo>
                  <a:lnTo>
                    <a:pt x="61344" y="224074"/>
                  </a:lnTo>
                  <a:lnTo>
                    <a:pt x="60060" y="223102"/>
                  </a:lnTo>
                  <a:lnTo>
                    <a:pt x="60275" y="220867"/>
                  </a:lnTo>
                  <a:lnTo>
                    <a:pt x="59193" y="219614"/>
                  </a:lnTo>
                  <a:lnTo>
                    <a:pt x="58814" y="217563"/>
                  </a:lnTo>
                  <a:lnTo>
                    <a:pt x="59033" y="217219"/>
                  </a:lnTo>
                  <a:lnTo>
                    <a:pt x="59807" y="215612"/>
                  </a:lnTo>
                  <a:lnTo>
                    <a:pt x="61217" y="214724"/>
                  </a:lnTo>
                  <a:lnTo>
                    <a:pt x="63283" y="214887"/>
                  </a:lnTo>
                  <a:lnTo>
                    <a:pt x="63516" y="213860"/>
                  </a:lnTo>
                  <a:lnTo>
                    <a:pt x="66322" y="214619"/>
                  </a:lnTo>
                  <a:lnTo>
                    <a:pt x="67697" y="212876"/>
                  </a:lnTo>
                  <a:lnTo>
                    <a:pt x="67280" y="209993"/>
                  </a:lnTo>
                  <a:lnTo>
                    <a:pt x="65294" y="208411"/>
                  </a:lnTo>
                  <a:lnTo>
                    <a:pt x="64903" y="206570"/>
                  </a:lnTo>
                  <a:lnTo>
                    <a:pt x="63698" y="205838"/>
                  </a:lnTo>
                  <a:lnTo>
                    <a:pt x="63790" y="204766"/>
                  </a:lnTo>
                  <a:lnTo>
                    <a:pt x="61472" y="202411"/>
                  </a:lnTo>
                  <a:lnTo>
                    <a:pt x="60457" y="203068"/>
                  </a:lnTo>
                  <a:lnTo>
                    <a:pt x="57614" y="201865"/>
                  </a:lnTo>
                  <a:lnTo>
                    <a:pt x="57205" y="199721"/>
                  </a:lnTo>
                  <a:lnTo>
                    <a:pt x="57713" y="198691"/>
                  </a:lnTo>
                  <a:lnTo>
                    <a:pt x="56625" y="196674"/>
                  </a:lnTo>
                  <a:lnTo>
                    <a:pt x="56407" y="194461"/>
                  </a:lnTo>
                  <a:lnTo>
                    <a:pt x="54088" y="194349"/>
                  </a:lnTo>
                  <a:lnTo>
                    <a:pt x="50663" y="193003"/>
                  </a:lnTo>
                  <a:lnTo>
                    <a:pt x="49609" y="192226"/>
                  </a:lnTo>
                  <a:lnTo>
                    <a:pt x="48349" y="193471"/>
                  </a:lnTo>
                  <a:lnTo>
                    <a:pt x="46501" y="192661"/>
                  </a:lnTo>
                  <a:lnTo>
                    <a:pt x="46080" y="191201"/>
                  </a:lnTo>
                  <a:lnTo>
                    <a:pt x="43573" y="191489"/>
                  </a:lnTo>
                  <a:lnTo>
                    <a:pt x="42887" y="190803"/>
                  </a:lnTo>
                  <a:lnTo>
                    <a:pt x="42845" y="187832"/>
                  </a:lnTo>
                  <a:lnTo>
                    <a:pt x="40437" y="186347"/>
                  </a:lnTo>
                  <a:lnTo>
                    <a:pt x="40574" y="185200"/>
                  </a:lnTo>
                  <a:lnTo>
                    <a:pt x="39327" y="183829"/>
                  </a:lnTo>
                  <a:lnTo>
                    <a:pt x="38641" y="181311"/>
                  </a:lnTo>
                  <a:lnTo>
                    <a:pt x="37133" y="180164"/>
                  </a:lnTo>
                  <a:lnTo>
                    <a:pt x="36585" y="177039"/>
                  </a:lnTo>
                  <a:lnTo>
                    <a:pt x="34701" y="175738"/>
                  </a:lnTo>
                  <a:lnTo>
                    <a:pt x="32549" y="175646"/>
                  </a:lnTo>
                  <a:lnTo>
                    <a:pt x="31436" y="174243"/>
                  </a:lnTo>
                  <a:lnTo>
                    <a:pt x="27636" y="177311"/>
                  </a:lnTo>
                  <a:lnTo>
                    <a:pt x="26051" y="177614"/>
                  </a:lnTo>
                  <a:lnTo>
                    <a:pt x="21790" y="177511"/>
                  </a:lnTo>
                  <a:lnTo>
                    <a:pt x="20162" y="174550"/>
                  </a:lnTo>
                  <a:lnTo>
                    <a:pt x="20825" y="171862"/>
                  </a:lnTo>
                  <a:lnTo>
                    <a:pt x="22202" y="170032"/>
                  </a:lnTo>
                  <a:lnTo>
                    <a:pt x="23486" y="170674"/>
                  </a:lnTo>
                  <a:lnTo>
                    <a:pt x="24351" y="169073"/>
                  </a:lnTo>
                  <a:lnTo>
                    <a:pt x="26829" y="167529"/>
                  </a:lnTo>
                  <a:lnTo>
                    <a:pt x="26713" y="166291"/>
                  </a:lnTo>
                  <a:lnTo>
                    <a:pt x="24497" y="165432"/>
                  </a:lnTo>
                  <a:lnTo>
                    <a:pt x="24061" y="163776"/>
                  </a:lnTo>
                  <a:lnTo>
                    <a:pt x="25241" y="161263"/>
                  </a:lnTo>
                  <a:lnTo>
                    <a:pt x="22574" y="160322"/>
                  </a:lnTo>
                  <a:lnTo>
                    <a:pt x="17857" y="159435"/>
                  </a:lnTo>
                  <a:lnTo>
                    <a:pt x="16531" y="160021"/>
                  </a:lnTo>
                  <a:lnTo>
                    <a:pt x="15032" y="159090"/>
                  </a:lnTo>
                  <a:lnTo>
                    <a:pt x="13644" y="160198"/>
                  </a:lnTo>
                  <a:lnTo>
                    <a:pt x="11472" y="160326"/>
                  </a:lnTo>
                  <a:lnTo>
                    <a:pt x="10337" y="159774"/>
                  </a:lnTo>
                  <a:lnTo>
                    <a:pt x="9663" y="158222"/>
                  </a:lnTo>
                  <a:lnTo>
                    <a:pt x="7547" y="158829"/>
                  </a:lnTo>
                  <a:lnTo>
                    <a:pt x="5020" y="160458"/>
                  </a:lnTo>
                  <a:lnTo>
                    <a:pt x="3712" y="160263"/>
                  </a:lnTo>
                  <a:lnTo>
                    <a:pt x="719" y="160773"/>
                  </a:lnTo>
                  <a:lnTo>
                    <a:pt x="0" y="159658"/>
                  </a:lnTo>
                  <a:lnTo>
                    <a:pt x="1134" y="158485"/>
                  </a:lnTo>
                  <a:lnTo>
                    <a:pt x="1284" y="158423"/>
                  </a:lnTo>
                  <a:lnTo>
                    <a:pt x="1628" y="158275"/>
                  </a:lnTo>
                  <a:lnTo>
                    <a:pt x="1972" y="158131"/>
                  </a:lnTo>
                  <a:lnTo>
                    <a:pt x="2259" y="158009"/>
                  </a:lnTo>
                  <a:lnTo>
                    <a:pt x="2983" y="158289"/>
                  </a:lnTo>
                  <a:lnTo>
                    <a:pt x="3427" y="158345"/>
                  </a:lnTo>
                  <a:lnTo>
                    <a:pt x="3566" y="158304"/>
                  </a:lnTo>
                  <a:lnTo>
                    <a:pt x="4478" y="157902"/>
                  </a:lnTo>
                  <a:lnTo>
                    <a:pt x="5088" y="157152"/>
                  </a:lnTo>
                  <a:lnTo>
                    <a:pt x="5430" y="156932"/>
                  </a:lnTo>
                  <a:lnTo>
                    <a:pt x="5667" y="156921"/>
                  </a:lnTo>
                  <a:lnTo>
                    <a:pt x="6872" y="156989"/>
                  </a:lnTo>
                  <a:lnTo>
                    <a:pt x="7722" y="156704"/>
                  </a:lnTo>
                  <a:lnTo>
                    <a:pt x="8499" y="152897"/>
                  </a:lnTo>
                  <a:lnTo>
                    <a:pt x="9195" y="152968"/>
                  </a:lnTo>
                  <a:lnTo>
                    <a:pt x="9377" y="152617"/>
                  </a:lnTo>
                  <a:lnTo>
                    <a:pt x="21631" y="152003"/>
                  </a:lnTo>
                  <a:lnTo>
                    <a:pt x="27552" y="151274"/>
                  </a:lnTo>
                  <a:lnTo>
                    <a:pt x="29877" y="151011"/>
                  </a:lnTo>
                  <a:lnTo>
                    <a:pt x="31867" y="150807"/>
                  </a:lnTo>
                  <a:lnTo>
                    <a:pt x="33054" y="150707"/>
                  </a:lnTo>
                  <a:lnTo>
                    <a:pt x="33278" y="150663"/>
                  </a:lnTo>
                  <a:lnTo>
                    <a:pt x="35063" y="149404"/>
                  </a:lnTo>
                  <a:lnTo>
                    <a:pt x="37223" y="148445"/>
                  </a:lnTo>
                  <a:lnTo>
                    <a:pt x="39088" y="148460"/>
                  </a:lnTo>
                  <a:lnTo>
                    <a:pt x="39719" y="148419"/>
                  </a:lnTo>
                  <a:lnTo>
                    <a:pt x="40773" y="148054"/>
                  </a:lnTo>
                  <a:lnTo>
                    <a:pt x="41104" y="147975"/>
                  </a:lnTo>
                  <a:lnTo>
                    <a:pt x="43527" y="147771"/>
                  </a:lnTo>
                  <a:lnTo>
                    <a:pt x="46036" y="147534"/>
                  </a:lnTo>
                  <a:lnTo>
                    <a:pt x="46682" y="147494"/>
                  </a:lnTo>
                  <a:lnTo>
                    <a:pt x="47130" y="147420"/>
                  </a:lnTo>
                  <a:lnTo>
                    <a:pt x="47343" y="147392"/>
                  </a:lnTo>
                  <a:lnTo>
                    <a:pt x="48385" y="146864"/>
                  </a:lnTo>
                  <a:lnTo>
                    <a:pt x="51424" y="144659"/>
                  </a:lnTo>
                  <a:lnTo>
                    <a:pt x="52903" y="143045"/>
                  </a:lnTo>
                  <a:lnTo>
                    <a:pt x="54442" y="142672"/>
                  </a:lnTo>
                  <a:lnTo>
                    <a:pt x="57832" y="141096"/>
                  </a:lnTo>
                  <a:lnTo>
                    <a:pt x="60659" y="139344"/>
                  </a:lnTo>
                  <a:lnTo>
                    <a:pt x="63689" y="138699"/>
                  </a:lnTo>
                  <a:lnTo>
                    <a:pt x="64934" y="137990"/>
                  </a:lnTo>
                  <a:lnTo>
                    <a:pt x="65464" y="137798"/>
                  </a:lnTo>
                  <a:lnTo>
                    <a:pt x="65716" y="137656"/>
                  </a:lnTo>
                  <a:lnTo>
                    <a:pt x="66007" y="137513"/>
                  </a:lnTo>
                  <a:lnTo>
                    <a:pt x="66566" y="137579"/>
                  </a:lnTo>
                  <a:lnTo>
                    <a:pt x="69713" y="137024"/>
                  </a:lnTo>
                  <a:lnTo>
                    <a:pt x="71710" y="136876"/>
                  </a:lnTo>
                  <a:lnTo>
                    <a:pt x="74821" y="137961"/>
                  </a:lnTo>
                  <a:lnTo>
                    <a:pt x="80089" y="137985"/>
                  </a:lnTo>
                  <a:lnTo>
                    <a:pt x="83339" y="137675"/>
                  </a:lnTo>
                  <a:lnTo>
                    <a:pt x="83916" y="137724"/>
                  </a:lnTo>
                  <a:lnTo>
                    <a:pt x="84286" y="137708"/>
                  </a:lnTo>
                  <a:lnTo>
                    <a:pt x="84998" y="137094"/>
                  </a:lnTo>
                  <a:lnTo>
                    <a:pt x="85400" y="135833"/>
                  </a:lnTo>
                  <a:lnTo>
                    <a:pt x="85426" y="133296"/>
                  </a:lnTo>
                  <a:lnTo>
                    <a:pt x="85771" y="131360"/>
                  </a:lnTo>
                  <a:lnTo>
                    <a:pt x="86074" y="131184"/>
                  </a:lnTo>
                  <a:lnTo>
                    <a:pt x="86515" y="131066"/>
                  </a:lnTo>
                  <a:lnTo>
                    <a:pt x="88881" y="131558"/>
                  </a:lnTo>
                  <a:lnTo>
                    <a:pt x="89320" y="131837"/>
                  </a:lnTo>
                  <a:lnTo>
                    <a:pt x="89488" y="131867"/>
                  </a:lnTo>
                  <a:lnTo>
                    <a:pt x="89710" y="131839"/>
                  </a:lnTo>
                  <a:lnTo>
                    <a:pt x="90480" y="131602"/>
                  </a:lnTo>
                  <a:lnTo>
                    <a:pt x="94666" y="129581"/>
                  </a:lnTo>
                  <a:lnTo>
                    <a:pt x="95389" y="128658"/>
                  </a:lnTo>
                  <a:lnTo>
                    <a:pt x="95959" y="126753"/>
                  </a:lnTo>
                  <a:lnTo>
                    <a:pt x="97448" y="124549"/>
                  </a:lnTo>
                  <a:lnTo>
                    <a:pt x="97756" y="123456"/>
                  </a:lnTo>
                  <a:lnTo>
                    <a:pt x="97175" y="120647"/>
                  </a:lnTo>
                  <a:lnTo>
                    <a:pt x="97186" y="118205"/>
                  </a:lnTo>
                  <a:lnTo>
                    <a:pt x="98704" y="115325"/>
                  </a:lnTo>
                  <a:lnTo>
                    <a:pt x="99769" y="112687"/>
                  </a:lnTo>
                  <a:lnTo>
                    <a:pt x="99077" y="111259"/>
                  </a:lnTo>
                  <a:lnTo>
                    <a:pt x="95952" y="106440"/>
                  </a:lnTo>
                  <a:lnTo>
                    <a:pt x="95137" y="103446"/>
                  </a:lnTo>
                  <a:lnTo>
                    <a:pt x="95606" y="98133"/>
                  </a:lnTo>
                  <a:lnTo>
                    <a:pt x="96112" y="96839"/>
                  </a:lnTo>
                  <a:lnTo>
                    <a:pt x="97378" y="95401"/>
                  </a:lnTo>
                  <a:lnTo>
                    <a:pt x="99924" y="93719"/>
                  </a:lnTo>
                  <a:lnTo>
                    <a:pt x="100594" y="91771"/>
                  </a:lnTo>
                  <a:lnTo>
                    <a:pt x="101440" y="89111"/>
                  </a:lnTo>
                  <a:lnTo>
                    <a:pt x="100005" y="87101"/>
                  </a:lnTo>
                  <a:lnTo>
                    <a:pt x="99054" y="85147"/>
                  </a:lnTo>
                  <a:lnTo>
                    <a:pt x="98596" y="83332"/>
                  </a:lnTo>
                  <a:lnTo>
                    <a:pt x="99488" y="81516"/>
                  </a:lnTo>
                  <a:lnTo>
                    <a:pt x="99019" y="79991"/>
                  </a:lnTo>
                  <a:lnTo>
                    <a:pt x="99233" y="77683"/>
                  </a:lnTo>
                  <a:lnTo>
                    <a:pt x="100459" y="77158"/>
                  </a:lnTo>
                  <a:lnTo>
                    <a:pt x="99559" y="74526"/>
                  </a:lnTo>
                  <a:lnTo>
                    <a:pt x="99845" y="73787"/>
                  </a:lnTo>
                  <a:lnTo>
                    <a:pt x="100322" y="72653"/>
                  </a:lnTo>
                  <a:lnTo>
                    <a:pt x="100162" y="71481"/>
                  </a:lnTo>
                  <a:lnTo>
                    <a:pt x="101230" y="70389"/>
                  </a:lnTo>
                  <a:lnTo>
                    <a:pt x="100854" y="66639"/>
                  </a:lnTo>
                  <a:lnTo>
                    <a:pt x="102031" y="65031"/>
                  </a:lnTo>
                  <a:lnTo>
                    <a:pt x="100910" y="63318"/>
                  </a:lnTo>
                  <a:lnTo>
                    <a:pt x="100679" y="60798"/>
                  </a:lnTo>
                  <a:lnTo>
                    <a:pt x="101974" y="59296"/>
                  </a:lnTo>
                  <a:lnTo>
                    <a:pt x="101903" y="58489"/>
                  </a:lnTo>
                  <a:lnTo>
                    <a:pt x="103288" y="56644"/>
                  </a:lnTo>
                  <a:lnTo>
                    <a:pt x="102698" y="54848"/>
                  </a:lnTo>
                  <a:lnTo>
                    <a:pt x="104007" y="53592"/>
                  </a:lnTo>
                  <a:lnTo>
                    <a:pt x="103702" y="51576"/>
                  </a:lnTo>
                  <a:lnTo>
                    <a:pt x="104253" y="48666"/>
                  </a:lnTo>
                  <a:lnTo>
                    <a:pt x="105946" y="47126"/>
                  </a:lnTo>
                  <a:lnTo>
                    <a:pt x="106629" y="45979"/>
                  </a:lnTo>
                  <a:lnTo>
                    <a:pt x="109566" y="43232"/>
                  </a:lnTo>
                  <a:lnTo>
                    <a:pt x="110259" y="41788"/>
                  </a:lnTo>
                  <a:lnTo>
                    <a:pt x="109155" y="41798"/>
                  </a:lnTo>
                  <a:lnTo>
                    <a:pt x="108288" y="40482"/>
                  </a:lnTo>
                  <a:lnTo>
                    <a:pt x="108334" y="38798"/>
                  </a:lnTo>
                  <a:lnTo>
                    <a:pt x="110593" y="36801"/>
                  </a:lnTo>
                  <a:lnTo>
                    <a:pt x="111568" y="35212"/>
                  </a:lnTo>
                  <a:lnTo>
                    <a:pt x="113942" y="34120"/>
                  </a:lnTo>
                  <a:lnTo>
                    <a:pt x="114587" y="32331"/>
                  </a:lnTo>
                  <a:lnTo>
                    <a:pt x="115598" y="31074"/>
                  </a:lnTo>
                  <a:lnTo>
                    <a:pt x="115403" y="27085"/>
                  </a:lnTo>
                  <a:lnTo>
                    <a:pt x="115951" y="25652"/>
                  </a:lnTo>
                  <a:lnTo>
                    <a:pt x="116360" y="24315"/>
                  </a:lnTo>
                  <a:lnTo>
                    <a:pt x="119425" y="18892"/>
                  </a:lnTo>
                  <a:lnTo>
                    <a:pt x="120141" y="18315"/>
                  </a:lnTo>
                  <a:lnTo>
                    <a:pt x="120329" y="18270"/>
                  </a:lnTo>
                  <a:lnTo>
                    <a:pt x="120554" y="18205"/>
                  </a:lnTo>
                  <a:lnTo>
                    <a:pt x="120872" y="18117"/>
                  </a:lnTo>
                  <a:lnTo>
                    <a:pt x="121020" y="18054"/>
                  </a:lnTo>
                  <a:lnTo>
                    <a:pt x="122233" y="19620"/>
                  </a:lnTo>
                  <a:lnTo>
                    <a:pt x="124067" y="20140"/>
                  </a:lnTo>
                  <a:lnTo>
                    <a:pt x="125433" y="20261"/>
                  </a:lnTo>
                  <a:lnTo>
                    <a:pt x="125880" y="20585"/>
                  </a:lnTo>
                  <a:lnTo>
                    <a:pt x="126185" y="20669"/>
                  </a:lnTo>
                  <a:lnTo>
                    <a:pt x="126372" y="20605"/>
                  </a:lnTo>
                  <a:lnTo>
                    <a:pt x="127856" y="19831"/>
                  </a:lnTo>
                  <a:lnTo>
                    <a:pt x="128461" y="19297"/>
                  </a:lnTo>
                  <a:lnTo>
                    <a:pt x="129045" y="17665"/>
                  </a:lnTo>
                  <a:lnTo>
                    <a:pt x="128553" y="16090"/>
                  </a:lnTo>
                  <a:lnTo>
                    <a:pt x="128626" y="13394"/>
                  </a:lnTo>
                  <a:lnTo>
                    <a:pt x="128044" y="9884"/>
                  </a:lnTo>
                  <a:lnTo>
                    <a:pt x="128341" y="9209"/>
                  </a:lnTo>
                  <a:lnTo>
                    <a:pt x="128507" y="9051"/>
                  </a:lnTo>
                  <a:lnTo>
                    <a:pt x="128748" y="8928"/>
                  </a:lnTo>
                  <a:lnTo>
                    <a:pt x="129444" y="8789"/>
                  </a:lnTo>
                  <a:lnTo>
                    <a:pt x="130335" y="8814"/>
                  </a:lnTo>
                  <a:lnTo>
                    <a:pt x="130786" y="8703"/>
                  </a:lnTo>
                  <a:lnTo>
                    <a:pt x="131091" y="8749"/>
                  </a:lnTo>
                  <a:lnTo>
                    <a:pt x="132060" y="8297"/>
                  </a:lnTo>
                  <a:lnTo>
                    <a:pt x="132792" y="8100"/>
                  </a:lnTo>
                  <a:lnTo>
                    <a:pt x="133223" y="7952"/>
                  </a:lnTo>
                  <a:lnTo>
                    <a:pt x="134086" y="7731"/>
                  </a:lnTo>
                  <a:lnTo>
                    <a:pt x="135934" y="7457"/>
                  </a:lnTo>
                  <a:lnTo>
                    <a:pt x="139703" y="8196"/>
                  </a:lnTo>
                  <a:lnTo>
                    <a:pt x="141210" y="8910"/>
                  </a:lnTo>
                  <a:lnTo>
                    <a:pt x="142095" y="9081"/>
                  </a:lnTo>
                  <a:lnTo>
                    <a:pt x="142713" y="9189"/>
                  </a:lnTo>
                  <a:lnTo>
                    <a:pt x="143160" y="8705"/>
                  </a:lnTo>
                  <a:lnTo>
                    <a:pt x="143590" y="6619"/>
                  </a:lnTo>
                  <a:lnTo>
                    <a:pt x="145799" y="4896"/>
                  </a:lnTo>
                  <a:lnTo>
                    <a:pt x="147491" y="2788"/>
                  </a:lnTo>
                  <a:lnTo>
                    <a:pt x="147837" y="1986"/>
                  </a:lnTo>
                  <a:lnTo>
                    <a:pt x="148413" y="1085"/>
                  </a:lnTo>
                  <a:lnTo>
                    <a:pt x="148519" y="840"/>
                  </a:lnTo>
                  <a:lnTo>
                    <a:pt x="148800" y="501"/>
                  </a:lnTo>
                  <a:lnTo>
                    <a:pt x="150641" y="1273"/>
                  </a:lnTo>
                  <a:lnTo>
                    <a:pt x="151439" y="1956"/>
                  </a:lnTo>
                  <a:lnTo>
                    <a:pt x="152770" y="2176"/>
                  </a:lnTo>
                  <a:lnTo>
                    <a:pt x="153489" y="2189"/>
                  </a:lnTo>
                  <a:lnTo>
                    <a:pt x="153814" y="2119"/>
                  </a:lnTo>
                  <a:lnTo>
                    <a:pt x="154003" y="1981"/>
                  </a:lnTo>
                  <a:lnTo>
                    <a:pt x="154578" y="1390"/>
                  </a:lnTo>
                  <a:lnTo>
                    <a:pt x="156079" y="608"/>
                  </a:lnTo>
                  <a:lnTo>
                    <a:pt x="156810" y="720"/>
                  </a:lnTo>
                  <a:lnTo>
                    <a:pt x="157187" y="632"/>
                  </a:lnTo>
                  <a:lnTo>
                    <a:pt x="157761" y="177"/>
                  </a:lnTo>
                  <a:lnTo>
                    <a:pt x="158041" y="73"/>
                  </a:lnTo>
                  <a:lnTo>
                    <a:pt x="158340" y="0"/>
                  </a:lnTo>
                  <a:lnTo>
                    <a:pt x="158632" y="670"/>
                  </a:lnTo>
                  <a:lnTo>
                    <a:pt x="160283" y="801"/>
                  </a:lnTo>
                  <a:lnTo>
                    <a:pt x="161347" y="2768"/>
                  </a:lnTo>
                  <a:lnTo>
                    <a:pt x="161041" y="3778"/>
                  </a:lnTo>
                  <a:lnTo>
                    <a:pt x="161912" y="5204"/>
                  </a:lnTo>
                  <a:lnTo>
                    <a:pt x="161594" y="7252"/>
                  </a:lnTo>
                  <a:lnTo>
                    <a:pt x="161890" y="8621"/>
                  </a:lnTo>
                  <a:lnTo>
                    <a:pt x="160897" y="11589"/>
                  </a:lnTo>
                  <a:lnTo>
                    <a:pt x="161428" y="12352"/>
                  </a:lnTo>
                  <a:lnTo>
                    <a:pt x="161212" y="13833"/>
                  </a:lnTo>
                  <a:lnTo>
                    <a:pt x="163117" y="15528"/>
                  </a:lnTo>
                  <a:lnTo>
                    <a:pt x="163658" y="17945"/>
                  </a:lnTo>
                  <a:lnTo>
                    <a:pt x="164931" y="21897"/>
                  </a:lnTo>
                  <a:lnTo>
                    <a:pt x="165846" y="23332"/>
                  </a:lnTo>
                  <a:lnTo>
                    <a:pt x="168292" y="24838"/>
                  </a:lnTo>
                  <a:lnTo>
                    <a:pt x="170005" y="25203"/>
                  </a:lnTo>
                  <a:lnTo>
                    <a:pt x="170817" y="26402"/>
                  </a:lnTo>
                  <a:lnTo>
                    <a:pt x="172228" y="26995"/>
                  </a:lnTo>
                  <a:lnTo>
                    <a:pt x="172490" y="30110"/>
                  </a:lnTo>
                  <a:lnTo>
                    <a:pt x="171747" y="35721"/>
                  </a:lnTo>
                  <a:lnTo>
                    <a:pt x="171398" y="36349"/>
                  </a:lnTo>
                  <a:lnTo>
                    <a:pt x="166522" y="41219"/>
                  </a:lnTo>
                  <a:lnTo>
                    <a:pt x="163195" y="44899"/>
                  </a:lnTo>
                  <a:lnTo>
                    <a:pt x="161637" y="47064"/>
                  </a:lnTo>
                  <a:lnTo>
                    <a:pt x="158647" y="52193"/>
                  </a:lnTo>
                  <a:lnTo>
                    <a:pt x="155664" y="54623"/>
                  </a:lnTo>
                  <a:lnTo>
                    <a:pt x="155232" y="55495"/>
                  </a:lnTo>
                  <a:lnTo>
                    <a:pt x="152648" y="64243"/>
                  </a:lnTo>
                  <a:lnTo>
                    <a:pt x="151766" y="74781"/>
                  </a:lnTo>
                  <a:lnTo>
                    <a:pt x="148756" y="81335"/>
                  </a:lnTo>
                  <a:lnTo>
                    <a:pt x="141064" y="87316"/>
                  </a:lnTo>
                  <a:lnTo>
                    <a:pt x="141571" y="88402"/>
                  </a:lnTo>
                  <a:lnTo>
                    <a:pt x="143229" y="88958"/>
                  </a:lnTo>
                  <a:lnTo>
                    <a:pt x="145768" y="91851"/>
                  </a:lnTo>
                  <a:lnTo>
                    <a:pt x="150423" y="94390"/>
                  </a:lnTo>
                  <a:lnTo>
                    <a:pt x="152210" y="94691"/>
                  </a:lnTo>
                  <a:lnTo>
                    <a:pt x="156855" y="96720"/>
                  </a:lnTo>
                  <a:lnTo>
                    <a:pt x="158526" y="98509"/>
                  </a:lnTo>
                  <a:lnTo>
                    <a:pt x="160122" y="99352"/>
                  </a:lnTo>
                  <a:lnTo>
                    <a:pt x="163046" y="100037"/>
                  </a:lnTo>
                  <a:lnTo>
                    <a:pt x="165586" y="100716"/>
                  </a:lnTo>
                  <a:lnTo>
                    <a:pt x="170811" y="102611"/>
                  </a:lnTo>
                  <a:lnTo>
                    <a:pt x="174297" y="103398"/>
                  </a:lnTo>
                  <a:lnTo>
                    <a:pt x="175054" y="103531"/>
                  </a:lnTo>
                  <a:lnTo>
                    <a:pt x="175284" y="103551"/>
                  </a:lnTo>
                  <a:lnTo>
                    <a:pt x="175581" y="102955"/>
                  </a:lnTo>
                  <a:lnTo>
                    <a:pt x="176089" y="102946"/>
                  </a:lnTo>
                  <a:lnTo>
                    <a:pt x="176280" y="102952"/>
                  </a:lnTo>
                  <a:lnTo>
                    <a:pt x="176858" y="103285"/>
                  </a:lnTo>
                  <a:lnTo>
                    <a:pt x="177375" y="103360"/>
                  </a:lnTo>
                  <a:lnTo>
                    <a:pt x="177603" y="103375"/>
                  </a:lnTo>
                  <a:lnTo>
                    <a:pt x="178715" y="102045"/>
                  </a:lnTo>
                  <a:lnTo>
                    <a:pt x="178897" y="102078"/>
                  </a:lnTo>
                  <a:lnTo>
                    <a:pt x="179734" y="102686"/>
                  </a:lnTo>
                  <a:lnTo>
                    <a:pt x="179887" y="102742"/>
                  </a:lnTo>
                  <a:lnTo>
                    <a:pt x="180009" y="102612"/>
                  </a:lnTo>
                  <a:lnTo>
                    <a:pt x="180169" y="102352"/>
                  </a:lnTo>
                  <a:lnTo>
                    <a:pt x="180606" y="102474"/>
                  </a:lnTo>
                  <a:lnTo>
                    <a:pt x="181245" y="102387"/>
                  </a:lnTo>
                  <a:lnTo>
                    <a:pt x="181976" y="102441"/>
                  </a:lnTo>
                  <a:lnTo>
                    <a:pt x="182392" y="102205"/>
                  </a:lnTo>
                  <a:lnTo>
                    <a:pt x="182563" y="101199"/>
                  </a:lnTo>
                  <a:lnTo>
                    <a:pt x="182937" y="100795"/>
                  </a:lnTo>
                  <a:lnTo>
                    <a:pt x="183008" y="100655"/>
                  </a:lnTo>
                  <a:lnTo>
                    <a:pt x="183242" y="100269"/>
                  </a:lnTo>
                  <a:lnTo>
                    <a:pt x="184056" y="100743"/>
                  </a:lnTo>
                  <a:lnTo>
                    <a:pt x="185649" y="100987"/>
                  </a:lnTo>
                  <a:lnTo>
                    <a:pt x="185784" y="100978"/>
                  </a:lnTo>
                  <a:lnTo>
                    <a:pt x="185929" y="100941"/>
                  </a:lnTo>
                  <a:lnTo>
                    <a:pt x="186074" y="100854"/>
                  </a:lnTo>
                  <a:lnTo>
                    <a:pt x="186251" y="100701"/>
                  </a:lnTo>
                  <a:lnTo>
                    <a:pt x="186558" y="100814"/>
                  </a:lnTo>
                  <a:lnTo>
                    <a:pt x="187953" y="102511"/>
                  </a:lnTo>
                  <a:lnTo>
                    <a:pt x="188935" y="102818"/>
                  </a:lnTo>
                  <a:lnTo>
                    <a:pt x="190045" y="104422"/>
                  </a:lnTo>
                  <a:lnTo>
                    <a:pt x="192838" y="105475"/>
                  </a:lnTo>
                  <a:lnTo>
                    <a:pt x="194100" y="105533"/>
                  </a:lnTo>
                  <a:lnTo>
                    <a:pt x="195641" y="106310"/>
                  </a:lnTo>
                  <a:lnTo>
                    <a:pt x="197495" y="109253"/>
                  </a:lnTo>
                  <a:lnTo>
                    <a:pt x="198615" y="110316"/>
                  </a:lnTo>
                  <a:lnTo>
                    <a:pt x="199549" y="112006"/>
                  </a:lnTo>
                  <a:lnTo>
                    <a:pt x="201949" y="112759"/>
                  </a:lnTo>
                  <a:lnTo>
                    <a:pt x="202629" y="113719"/>
                  </a:lnTo>
                  <a:lnTo>
                    <a:pt x="200769" y="117491"/>
                  </a:lnTo>
                  <a:lnTo>
                    <a:pt x="201269" y="118176"/>
                  </a:lnTo>
                  <a:lnTo>
                    <a:pt x="201446" y="118264"/>
                  </a:lnTo>
                  <a:lnTo>
                    <a:pt x="202732" y="118629"/>
                  </a:lnTo>
                  <a:lnTo>
                    <a:pt x="203151" y="118766"/>
                  </a:lnTo>
                  <a:lnTo>
                    <a:pt x="203771" y="118085"/>
                  </a:lnTo>
                  <a:lnTo>
                    <a:pt x="204019" y="118033"/>
                  </a:lnTo>
                  <a:lnTo>
                    <a:pt x="204815" y="117863"/>
                  </a:lnTo>
                  <a:lnTo>
                    <a:pt x="205985" y="117822"/>
                  </a:lnTo>
                  <a:lnTo>
                    <a:pt x="207797" y="119772"/>
                  </a:lnTo>
                  <a:lnTo>
                    <a:pt x="210363" y="121971"/>
                  </a:lnTo>
                  <a:lnTo>
                    <a:pt x="215233" y="123682"/>
                  </a:lnTo>
                  <a:lnTo>
                    <a:pt x="215993" y="124319"/>
                  </a:lnTo>
                  <a:lnTo>
                    <a:pt x="216137" y="124327"/>
                  </a:lnTo>
                  <a:lnTo>
                    <a:pt x="216718" y="125993"/>
                  </a:lnTo>
                  <a:lnTo>
                    <a:pt x="215875" y="129143"/>
                  </a:lnTo>
                  <a:lnTo>
                    <a:pt x="214242" y="131512"/>
                  </a:lnTo>
                  <a:lnTo>
                    <a:pt x="212863" y="130281"/>
                  </a:lnTo>
                  <a:lnTo>
                    <a:pt x="211067" y="131454"/>
                  </a:lnTo>
                  <a:lnTo>
                    <a:pt x="207977" y="131765"/>
                  </a:lnTo>
                  <a:lnTo>
                    <a:pt x="206414" y="132359"/>
                  </a:lnTo>
                  <a:lnTo>
                    <a:pt x="205876" y="134008"/>
                  </a:lnTo>
                  <a:lnTo>
                    <a:pt x="205505" y="137157"/>
                  </a:lnTo>
                  <a:lnTo>
                    <a:pt x="204236" y="138395"/>
                  </a:lnTo>
                  <a:lnTo>
                    <a:pt x="201988" y="138969"/>
                  </a:lnTo>
                  <a:lnTo>
                    <a:pt x="200478" y="138261"/>
                  </a:lnTo>
                  <a:lnTo>
                    <a:pt x="199179" y="138411"/>
                  </a:lnTo>
                  <a:lnTo>
                    <a:pt x="199352" y="140023"/>
                  </a:lnTo>
                  <a:lnTo>
                    <a:pt x="201441" y="140516"/>
                  </a:lnTo>
                  <a:lnTo>
                    <a:pt x="201303" y="141719"/>
                  </a:lnTo>
                  <a:lnTo>
                    <a:pt x="199814" y="141540"/>
                  </a:lnTo>
                  <a:lnTo>
                    <a:pt x="197538" y="144703"/>
                  </a:lnTo>
                  <a:lnTo>
                    <a:pt x="194662" y="145529"/>
                  </a:lnTo>
                  <a:lnTo>
                    <a:pt x="195561" y="147063"/>
                  </a:lnTo>
                  <a:lnTo>
                    <a:pt x="197787" y="146779"/>
                  </a:lnTo>
                  <a:lnTo>
                    <a:pt x="198237" y="147390"/>
                  </a:lnTo>
                  <a:lnTo>
                    <a:pt x="197522" y="150268"/>
                  </a:lnTo>
                  <a:lnTo>
                    <a:pt x="196537" y="152331"/>
                  </a:lnTo>
                  <a:lnTo>
                    <a:pt x="192601" y="155302"/>
                  </a:lnTo>
                  <a:lnTo>
                    <a:pt x="192556" y="158618"/>
                  </a:lnTo>
                  <a:lnTo>
                    <a:pt x="191956" y="161891"/>
                  </a:lnTo>
                  <a:lnTo>
                    <a:pt x="191109" y="164256"/>
                  </a:lnTo>
                  <a:lnTo>
                    <a:pt x="190908" y="166981"/>
                  </a:lnTo>
                  <a:lnTo>
                    <a:pt x="191884" y="170670"/>
                  </a:lnTo>
                  <a:lnTo>
                    <a:pt x="193175" y="172007"/>
                  </a:lnTo>
                  <a:lnTo>
                    <a:pt x="194164" y="173907"/>
                  </a:lnTo>
                  <a:lnTo>
                    <a:pt x="191705" y="175661"/>
                  </a:lnTo>
                  <a:lnTo>
                    <a:pt x="194745" y="178009"/>
                  </a:lnTo>
                  <a:lnTo>
                    <a:pt x="196099" y="181294"/>
                  </a:lnTo>
                  <a:lnTo>
                    <a:pt x="195589" y="183644"/>
                  </a:lnTo>
                  <a:lnTo>
                    <a:pt x="194062" y="185997"/>
                  </a:lnTo>
                  <a:lnTo>
                    <a:pt x="192214" y="183769"/>
                  </a:lnTo>
                  <a:lnTo>
                    <a:pt x="192170" y="185836"/>
                  </a:lnTo>
                  <a:lnTo>
                    <a:pt x="191600" y="186072"/>
                  </a:lnTo>
                  <a:lnTo>
                    <a:pt x="190382" y="185522"/>
                  </a:lnTo>
                  <a:lnTo>
                    <a:pt x="189443" y="186167"/>
                  </a:lnTo>
                  <a:lnTo>
                    <a:pt x="185991" y="182537"/>
                  </a:lnTo>
                  <a:lnTo>
                    <a:pt x="182938" y="183253"/>
                  </a:lnTo>
                  <a:lnTo>
                    <a:pt x="180458" y="184783"/>
                  </a:lnTo>
                  <a:lnTo>
                    <a:pt x="179348" y="183702"/>
                  </a:lnTo>
                  <a:lnTo>
                    <a:pt x="178293" y="184099"/>
                  </a:lnTo>
                  <a:lnTo>
                    <a:pt x="176632" y="182945"/>
                  </a:lnTo>
                  <a:lnTo>
                    <a:pt x="176340" y="184706"/>
                  </a:lnTo>
                  <a:lnTo>
                    <a:pt x="174212" y="185501"/>
                  </a:lnTo>
                  <a:lnTo>
                    <a:pt x="171831" y="184903"/>
                  </a:lnTo>
                  <a:lnTo>
                    <a:pt x="171288" y="183709"/>
                  </a:lnTo>
                  <a:lnTo>
                    <a:pt x="169367" y="182227"/>
                  </a:lnTo>
                  <a:lnTo>
                    <a:pt x="168964" y="184176"/>
                  </a:lnTo>
                  <a:lnTo>
                    <a:pt x="167421" y="186178"/>
                  </a:lnTo>
                  <a:lnTo>
                    <a:pt x="166053" y="184742"/>
                  </a:lnTo>
                  <a:lnTo>
                    <a:pt x="165274" y="184915"/>
                  </a:lnTo>
                  <a:lnTo>
                    <a:pt x="160245" y="181318"/>
                  </a:lnTo>
                  <a:lnTo>
                    <a:pt x="159329" y="183144"/>
                  </a:lnTo>
                  <a:lnTo>
                    <a:pt x="159762" y="184181"/>
                  </a:lnTo>
                  <a:lnTo>
                    <a:pt x="158694" y="185852"/>
                  </a:lnTo>
                  <a:lnTo>
                    <a:pt x="157409" y="185955"/>
                  </a:lnTo>
                  <a:lnTo>
                    <a:pt x="156906" y="184394"/>
                  </a:lnTo>
                  <a:lnTo>
                    <a:pt x="155046" y="184587"/>
                  </a:lnTo>
                  <a:lnTo>
                    <a:pt x="152547" y="183925"/>
                  </a:lnTo>
                  <a:lnTo>
                    <a:pt x="151305" y="184489"/>
                  </a:lnTo>
                  <a:lnTo>
                    <a:pt x="149853" y="183252"/>
                  </a:lnTo>
                  <a:lnTo>
                    <a:pt x="148999" y="183867"/>
                  </a:lnTo>
                  <a:lnTo>
                    <a:pt x="149980" y="186353"/>
                  </a:lnTo>
                  <a:lnTo>
                    <a:pt x="151565" y="188819"/>
                  </a:lnTo>
                  <a:lnTo>
                    <a:pt x="151971" y="191315"/>
                  </a:lnTo>
                  <a:lnTo>
                    <a:pt x="152928" y="192692"/>
                  </a:lnTo>
                  <a:lnTo>
                    <a:pt x="151633" y="194166"/>
                  </a:lnTo>
                  <a:lnTo>
                    <a:pt x="151180" y="196134"/>
                  </a:lnTo>
                  <a:lnTo>
                    <a:pt x="150118" y="197290"/>
                  </a:lnTo>
                  <a:lnTo>
                    <a:pt x="148447" y="196640"/>
                  </a:lnTo>
                  <a:lnTo>
                    <a:pt x="147387" y="198242"/>
                  </a:lnTo>
                  <a:lnTo>
                    <a:pt x="145762" y="197819"/>
                  </a:lnTo>
                  <a:lnTo>
                    <a:pt x="145372" y="198630"/>
                  </a:lnTo>
                  <a:lnTo>
                    <a:pt x="147308" y="199567"/>
                  </a:lnTo>
                  <a:lnTo>
                    <a:pt x="149221" y="201261"/>
                  </a:lnTo>
                  <a:lnTo>
                    <a:pt x="148683" y="202725"/>
                  </a:lnTo>
                  <a:lnTo>
                    <a:pt x="149311" y="203633"/>
                  </a:lnTo>
                  <a:lnTo>
                    <a:pt x="150381" y="202640"/>
                  </a:lnTo>
                  <a:lnTo>
                    <a:pt x="151162" y="204506"/>
                  </a:lnTo>
                  <a:lnTo>
                    <a:pt x="151256" y="207318"/>
                  </a:lnTo>
                  <a:lnTo>
                    <a:pt x="152337" y="208393"/>
                  </a:lnTo>
                  <a:lnTo>
                    <a:pt x="151324" y="209870"/>
                  </a:lnTo>
                  <a:lnTo>
                    <a:pt x="151185" y="212319"/>
                  </a:lnTo>
                  <a:lnTo>
                    <a:pt x="150694" y="214518"/>
                  </a:lnTo>
                  <a:lnTo>
                    <a:pt x="149680" y="215005"/>
                  </a:lnTo>
                  <a:lnTo>
                    <a:pt x="147069" y="214273"/>
                  </a:lnTo>
                  <a:lnTo>
                    <a:pt x="143129" y="216786"/>
                  </a:lnTo>
                  <a:lnTo>
                    <a:pt x="143079" y="218630"/>
                  </a:lnTo>
                  <a:lnTo>
                    <a:pt x="141626" y="219174"/>
                  </a:lnTo>
                  <a:lnTo>
                    <a:pt x="141885" y="222312"/>
                  </a:lnTo>
                  <a:lnTo>
                    <a:pt x="141644" y="223719"/>
                  </a:lnTo>
                  <a:lnTo>
                    <a:pt x="140174" y="224389"/>
                  </a:lnTo>
                  <a:lnTo>
                    <a:pt x="138637" y="224034"/>
                  </a:lnTo>
                  <a:lnTo>
                    <a:pt x="138612" y="225955"/>
                  </a:lnTo>
                  <a:lnTo>
                    <a:pt x="139946" y="227575"/>
                  </a:lnTo>
                  <a:lnTo>
                    <a:pt x="139361" y="229215"/>
                  </a:lnTo>
                  <a:lnTo>
                    <a:pt x="137709" y="229270"/>
                  </a:lnTo>
                  <a:lnTo>
                    <a:pt x="135602" y="228069"/>
                  </a:lnTo>
                  <a:lnTo>
                    <a:pt x="135251" y="229492"/>
                  </a:lnTo>
                  <a:lnTo>
                    <a:pt x="136940" y="231776"/>
                  </a:lnTo>
                  <a:lnTo>
                    <a:pt x="136464" y="232449"/>
                  </a:lnTo>
                  <a:lnTo>
                    <a:pt x="137904" y="232551"/>
                  </a:lnTo>
                  <a:lnTo>
                    <a:pt x="139230" y="234158"/>
                  </a:lnTo>
                  <a:lnTo>
                    <a:pt x="140453" y="234260"/>
                  </a:lnTo>
                  <a:lnTo>
                    <a:pt x="141156" y="235499"/>
                  </a:lnTo>
                  <a:lnTo>
                    <a:pt x="143373" y="235494"/>
                  </a:lnTo>
                  <a:lnTo>
                    <a:pt x="143480" y="237450"/>
                  </a:lnTo>
                  <a:lnTo>
                    <a:pt x="141735" y="240112"/>
                  </a:lnTo>
                  <a:lnTo>
                    <a:pt x="142506" y="241825"/>
                  </a:lnTo>
                  <a:lnTo>
                    <a:pt x="143860" y="242591"/>
                  </a:lnTo>
                  <a:lnTo>
                    <a:pt x="142871" y="243615"/>
                  </a:lnTo>
                  <a:lnTo>
                    <a:pt x="142318" y="249176"/>
                  </a:lnTo>
                  <a:lnTo>
                    <a:pt x="140290" y="248943"/>
                  </a:lnTo>
                  <a:lnTo>
                    <a:pt x="141176" y="251035"/>
                  </a:lnTo>
                  <a:lnTo>
                    <a:pt x="143476" y="252290"/>
                  </a:lnTo>
                  <a:lnTo>
                    <a:pt x="144741" y="253495"/>
                  </a:lnTo>
                  <a:lnTo>
                    <a:pt x="145833" y="252997"/>
                  </a:lnTo>
                  <a:lnTo>
                    <a:pt x="145918" y="250989"/>
                  </a:lnTo>
                  <a:lnTo>
                    <a:pt x="147233" y="250972"/>
                  </a:lnTo>
                  <a:lnTo>
                    <a:pt x="148351" y="252136"/>
                  </a:lnTo>
                  <a:lnTo>
                    <a:pt x="149267" y="251797"/>
                  </a:lnTo>
                  <a:lnTo>
                    <a:pt x="152199" y="253154"/>
                  </a:lnTo>
                  <a:lnTo>
                    <a:pt x="154286" y="252257"/>
                  </a:lnTo>
                  <a:lnTo>
                    <a:pt x="154987" y="254400"/>
                  </a:lnTo>
                  <a:lnTo>
                    <a:pt x="157942" y="255416"/>
                  </a:lnTo>
                  <a:lnTo>
                    <a:pt x="159105" y="256618"/>
                  </a:lnTo>
                  <a:lnTo>
                    <a:pt x="159949" y="255962"/>
                  </a:lnTo>
                  <a:lnTo>
                    <a:pt x="162174" y="256361"/>
                  </a:lnTo>
                  <a:lnTo>
                    <a:pt x="163678" y="255495"/>
                  </a:lnTo>
                  <a:lnTo>
                    <a:pt x="164147" y="257200"/>
                  </a:lnTo>
                  <a:lnTo>
                    <a:pt x="165217" y="257548"/>
                  </a:lnTo>
                  <a:lnTo>
                    <a:pt x="165813" y="258956"/>
                  </a:lnTo>
                  <a:lnTo>
                    <a:pt x="167200" y="260472"/>
                  </a:lnTo>
                  <a:lnTo>
                    <a:pt x="168733" y="261489"/>
                  </a:lnTo>
                  <a:lnTo>
                    <a:pt x="168536" y="263287"/>
                  </a:lnTo>
                  <a:lnTo>
                    <a:pt x="169833" y="263295"/>
                  </a:lnTo>
                  <a:lnTo>
                    <a:pt x="170661" y="264249"/>
                  </a:lnTo>
                  <a:lnTo>
                    <a:pt x="170758" y="265766"/>
                  </a:lnTo>
                  <a:lnTo>
                    <a:pt x="171473" y="267080"/>
                  </a:lnTo>
                  <a:lnTo>
                    <a:pt x="170538" y="268512"/>
                  </a:lnTo>
                  <a:lnTo>
                    <a:pt x="170630" y="271083"/>
                  </a:lnTo>
                  <a:lnTo>
                    <a:pt x="169765" y="272765"/>
                  </a:lnTo>
                  <a:lnTo>
                    <a:pt x="171078" y="273729"/>
                  </a:lnTo>
                  <a:lnTo>
                    <a:pt x="170769" y="274901"/>
                  </a:lnTo>
                  <a:lnTo>
                    <a:pt x="169241" y="276236"/>
                  </a:lnTo>
                  <a:lnTo>
                    <a:pt x="167405" y="276330"/>
                  </a:lnTo>
                  <a:lnTo>
                    <a:pt x="168092" y="278117"/>
                  </a:lnTo>
                  <a:lnTo>
                    <a:pt x="170392" y="277361"/>
                  </a:lnTo>
                  <a:lnTo>
                    <a:pt x="170804" y="278380"/>
                  </a:lnTo>
                  <a:lnTo>
                    <a:pt x="168279" y="280557"/>
                  </a:lnTo>
                  <a:lnTo>
                    <a:pt x="167028" y="280179"/>
                  </a:lnTo>
                  <a:lnTo>
                    <a:pt x="164900" y="282876"/>
                  </a:lnTo>
                  <a:lnTo>
                    <a:pt x="166200" y="283276"/>
                  </a:lnTo>
                  <a:lnTo>
                    <a:pt x="166511" y="285290"/>
                  </a:lnTo>
                  <a:lnTo>
                    <a:pt x="168052" y="287324"/>
                  </a:lnTo>
                  <a:lnTo>
                    <a:pt x="169618" y="288534"/>
                  </a:lnTo>
                  <a:lnTo>
                    <a:pt x="168192" y="289148"/>
                  </a:lnTo>
                  <a:lnTo>
                    <a:pt x="168850" y="290137"/>
                  </a:lnTo>
                  <a:lnTo>
                    <a:pt x="168757" y="291674"/>
                  </a:lnTo>
                  <a:lnTo>
                    <a:pt x="165934" y="291497"/>
                  </a:lnTo>
                  <a:lnTo>
                    <a:pt x="165917" y="293843"/>
                  </a:lnTo>
                  <a:lnTo>
                    <a:pt x="162642" y="293976"/>
                  </a:lnTo>
                  <a:lnTo>
                    <a:pt x="162548" y="295965"/>
                  </a:lnTo>
                  <a:lnTo>
                    <a:pt x="161896" y="296592"/>
                  </a:lnTo>
                  <a:lnTo>
                    <a:pt x="159202" y="295139"/>
                  </a:lnTo>
                  <a:lnTo>
                    <a:pt x="158356" y="295761"/>
                  </a:lnTo>
                  <a:lnTo>
                    <a:pt x="157988" y="297205"/>
                  </a:lnTo>
                  <a:lnTo>
                    <a:pt x="158577" y="298049"/>
                  </a:lnTo>
                  <a:lnTo>
                    <a:pt x="157473" y="298190"/>
                  </a:lnTo>
                  <a:lnTo>
                    <a:pt x="154599" y="296167"/>
                  </a:lnTo>
                  <a:lnTo>
                    <a:pt x="153027" y="296532"/>
                  </a:lnTo>
                  <a:lnTo>
                    <a:pt x="150784" y="296172"/>
                  </a:lnTo>
                  <a:lnTo>
                    <a:pt x="150080" y="294303"/>
                  </a:lnTo>
                  <a:lnTo>
                    <a:pt x="148625" y="293896"/>
                  </a:lnTo>
                  <a:lnTo>
                    <a:pt x="148492" y="295138"/>
                  </a:lnTo>
                  <a:lnTo>
                    <a:pt x="146501" y="294285"/>
                  </a:lnTo>
                  <a:lnTo>
                    <a:pt x="144169" y="294056"/>
                  </a:lnTo>
                  <a:lnTo>
                    <a:pt x="141831" y="294469"/>
                  </a:lnTo>
                  <a:lnTo>
                    <a:pt x="141336" y="295539"/>
                  </a:lnTo>
                  <a:lnTo>
                    <a:pt x="139876" y="296186"/>
                  </a:lnTo>
                  <a:lnTo>
                    <a:pt x="138903" y="297830"/>
                  </a:lnTo>
                  <a:lnTo>
                    <a:pt x="138016" y="298272"/>
                  </a:lnTo>
                  <a:lnTo>
                    <a:pt x="138305" y="300378"/>
                  </a:lnTo>
                  <a:lnTo>
                    <a:pt x="139634" y="301846"/>
                  </a:lnTo>
                  <a:lnTo>
                    <a:pt x="139265" y="302951"/>
                  </a:lnTo>
                  <a:lnTo>
                    <a:pt x="140042" y="303802"/>
                  </a:lnTo>
                  <a:lnTo>
                    <a:pt x="140852" y="307189"/>
                  </a:lnTo>
                  <a:lnTo>
                    <a:pt x="139666" y="306863"/>
                  </a:lnTo>
                  <a:lnTo>
                    <a:pt x="139196" y="309351"/>
                  </a:lnTo>
                  <a:lnTo>
                    <a:pt x="138390" y="311016"/>
                  </a:lnTo>
                  <a:lnTo>
                    <a:pt x="139845" y="312973"/>
                  </a:lnTo>
                  <a:lnTo>
                    <a:pt x="139991" y="314595"/>
                  </a:lnTo>
                  <a:lnTo>
                    <a:pt x="141573" y="314637"/>
                  </a:lnTo>
                  <a:lnTo>
                    <a:pt x="141141" y="316983"/>
                  </a:lnTo>
                  <a:lnTo>
                    <a:pt x="142436" y="319768"/>
                  </a:lnTo>
                  <a:lnTo>
                    <a:pt x="142098" y="321998"/>
                  </a:lnTo>
                  <a:lnTo>
                    <a:pt x="142506" y="324337"/>
                  </a:lnTo>
                  <a:lnTo>
                    <a:pt x="141808" y="324722"/>
                  </a:lnTo>
                  <a:lnTo>
                    <a:pt x="141592" y="326475"/>
                  </a:lnTo>
                  <a:lnTo>
                    <a:pt x="140422" y="327962"/>
                  </a:lnTo>
                  <a:lnTo>
                    <a:pt x="137732" y="329351"/>
                  </a:lnTo>
                  <a:lnTo>
                    <a:pt x="134956" y="331172"/>
                  </a:lnTo>
                  <a:lnTo>
                    <a:pt x="133725" y="330881"/>
                  </a:lnTo>
                  <a:lnTo>
                    <a:pt x="134202" y="332834"/>
                  </a:lnTo>
                  <a:lnTo>
                    <a:pt x="133430" y="333638"/>
                  </a:lnTo>
                  <a:lnTo>
                    <a:pt x="131656" y="332637"/>
                  </a:lnTo>
                  <a:lnTo>
                    <a:pt x="130553" y="331373"/>
                  </a:lnTo>
                  <a:lnTo>
                    <a:pt x="130682" y="330544"/>
                  </a:lnTo>
                  <a:lnTo>
                    <a:pt x="128433" y="328677"/>
                  </a:lnTo>
                  <a:lnTo>
                    <a:pt x="127767" y="326510"/>
                  </a:lnTo>
                  <a:lnTo>
                    <a:pt x="126895" y="326417"/>
                  </a:lnTo>
                  <a:lnTo>
                    <a:pt x="125587" y="324203"/>
                  </a:lnTo>
                  <a:lnTo>
                    <a:pt x="126119" y="323552"/>
                  </a:lnTo>
                  <a:lnTo>
                    <a:pt x="125398" y="320436"/>
                  </a:lnTo>
                  <a:lnTo>
                    <a:pt x="124316" y="320002"/>
                  </a:lnTo>
                  <a:lnTo>
                    <a:pt x="122688" y="320175"/>
                  </a:lnTo>
                  <a:lnTo>
                    <a:pt x="122066" y="318741"/>
                  </a:lnTo>
                  <a:lnTo>
                    <a:pt x="121029" y="318350"/>
                  </a:lnTo>
                  <a:lnTo>
                    <a:pt x="118404" y="321467"/>
                  </a:lnTo>
                  <a:lnTo>
                    <a:pt x="118011" y="323045"/>
                  </a:lnTo>
                  <a:lnTo>
                    <a:pt x="116900" y="323541"/>
                  </a:lnTo>
                  <a:lnTo>
                    <a:pt x="116390" y="321673"/>
                  </a:lnTo>
                  <a:lnTo>
                    <a:pt x="115663" y="320780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558935" y="3127207"/>
              <a:ext cx="878919" cy="598086"/>
            </a:xfrm>
            <a:custGeom>
              <a:avLst/>
              <a:pathLst>
                <a:path w="878919" h="598086">
                  <a:moveTo>
                    <a:pt x="714334" y="76894"/>
                  </a:moveTo>
                  <a:lnTo>
                    <a:pt x="714959" y="76934"/>
                  </a:lnTo>
                  <a:lnTo>
                    <a:pt x="716505" y="78818"/>
                  </a:lnTo>
                  <a:lnTo>
                    <a:pt x="718431" y="78527"/>
                  </a:lnTo>
                  <a:lnTo>
                    <a:pt x="719760" y="79272"/>
                  </a:lnTo>
                  <a:lnTo>
                    <a:pt x="720173" y="78316"/>
                  </a:lnTo>
                  <a:lnTo>
                    <a:pt x="721663" y="77291"/>
                  </a:lnTo>
                  <a:lnTo>
                    <a:pt x="724810" y="78145"/>
                  </a:lnTo>
                  <a:lnTo>
                    <a:pt x="725619" y="78696"/>
                  </a:lnTo>
                  <a:lnTo>
                    <a:pt x="727525" y="78400"/>
                  </a:lnTo>
                  <a:lnTo>
                    <a:pt x="729816" y="79571"/>
                  </a:lnTo>
                  <a:lnTo>
                    <a:pt x="731646" y="81628"/>
                  </a:lnTo>
                  <a:lnTo>
                    <a:pt x="732220" y="83261"/>
                  </a:lnTo>
                  <a:lnTo>
                    <a:pt x="733569" y="84259"/>
                  </a:lnTo>
                  <a:lnTo>
                    <a:pt x="734335" y="85826"/>
                  </a:lnTo>
                  <a:lnTo>
                    <a:pt x="735740" y="86872"/>
                  </a:lnTo>
                  <a:lnTo>
                    <a:pt x="737352" y="86251"/>
                  </a:lnTo>
                  <a:lnTo>
                    <a:pt x="740105" y="84417"/>
                  </a:lnTo>
                  <a:lnTo>
                    <a:pt x="741798" y="85949"/>
                  </a:lnTo>
                  <a:lnTo>
                    <a:pt x="740961" y="86884"/>
                  </a:lnTo>
                  <a:lnTo>
                    <a:pt x="740399" y="89728"/>
                  </a:lnTo>
                  <a:lnTo>
                    <a:pt x="740798" y="90959"/>
                  </a:lnTo>
                  <a:lnTo>
                    <a:pt x="740306" y="92209"/>
                  </a:lnTo>
                  <a:lnTo>
                    <a:pt x="738540" y="94968"/>
                  </a:lnTo>
                  <a:lnTo>
                    <a:pt x="739165" y="96642"/>
                  </a:lnTo>
                  <a:lnTo>
                    <a:pt x="739018" y="97898"/>
                  </a:lnTo>
                  <a:lnTo>
                    <a:pt x="740491" y="98998"/>
                  </a:lnTo>
                  <a:lnTo>
                    <a:pt x="743470" y="98109"/>
                  </a:lnTo>
                  <a:lnTo>
                    <a:pt x="744510" y="98456"/>
                  </a:lnTo>
                  <a:lnTo>
                    <a:pt x="745613" y="99956"/>
                  </a:lnTo>
                  <a:lnTo>
                    <a:pt x="747770" y="100971"/>
                  </a:lnTo>
                  <a:lnTo>
                    <a:pt x="749501" y="102256"/>
                  </a:lnTo>
                  <a:lnTo>
                    <a:pt x="750709" y="103755"/>
                  </a:lnTo>
                  <a:lnTo>
                    <a:pt x="752861" y="104126"/>
                  </a:lnTo>
                  <a:lnTo>
                    <a:pt x="753123" y="105564"/>
                  </a:lnTo>
                  <a:lnTo>
                    <a:pt x="754156" y="106042"/>
                  </a:lnTo>
                  <a:lnTo>
                    <a:pt x="755540" y="107866"/>
                  </a:lnTo>
                  <a:lnTo>
                    <a:pt x="756001" y="109441"/>
                  </a:lnTo>
                  <a:lnTo>
                    <a:pt x="758795" y="111398"/>
                  </a:lnTo>
                  <a:lnTo>
                    <a:pt x="761142" y="111754"/>
                  </a:lnTo>
                  <a:lnTo>
                    <a:pt x="762384" y="112589"/>
                  </a:lnTo>
                  <a:lnTo>
                    <a:pt x="763707" y="112277"/>
                  </a:lnTo>
                  <a:lnTo>
                    <a:pt x="766327" y="114345"/>
                  </a:lnTo>
                  <a:lnTo>
                    <a:pt x="769047" y="115975"/>
                  </a:lnTo>
                  <a:lnTo>
                    <a:pt x="769986" y="115086"/>
                  </a:lnTo>
                  <a:lnTo>
                    <a:pt x="770346" y="113466"/>
                  </a:lnTo>
                  <a:lnTo>
                    <a:pt x="771655" y="112693"/>
                  </a:lnTo>
                  <a:lnTo>
                    <a:pt x="774242" y="109738"/>
                  </a:lnTo>
                  <a:lnTo>
                    <a:pt x="776804" y="110915"/>
                  </a:lnTo>
                  <a:lnTo>
                    <a:pt x="777934" y="110549"/>
                  </a:lnTo>
                  <a:lnTo>
                    <a:pt x="780660" y="112081"/>
                  </a:lnTo>
                  <a:lnTo>
                    <a:pt x="782721" y="112371"/>
                  </a:lnTo>
                  <a:lnTo>
                    <a:pt x="784248" y="113011"/>
                  </a:lnTo>
                  <a:lnTo>
                    <a:pt x="785575" y="114437"/>
                  </a:lnTo>
                  <a:lnTo>
                    <a:pt x="786970" y="117196"/>
                  </a:lnTo>
                  <a:lnTo>
                    <a:pt x="788873" y="118948"/>
                  </a:lnTo>
                  <a:lnTo>
                    <a:pt x="788155" y="120643"/>
                  </a:lnTo>
                  <a:lnTo>
                    <a:pt x="793993" y="122813"/>
                  </a:lnTo>
                  <a:lnTo>
                    <a:pt x="796501" y="123580"/>
                  </a:lnTo>
                  <a:lnTo>
                    <a:pt x="798087" y="124833"/>
                  </a:lnTo>
                  <a:lnTo>
                    <a:pt x="797936" y="126292"/>
                  </a:lnTo>
                  <a:lnTo>
                    <a:pt x="799082" y="126907"/>
                  </a:lnTo>
                  <a:lnTo>
                    <a:pt x="801678" y="125550"/>
                  </a:lnTo>
                  <a:lnTo>
                    <a:pt x="802189" y="124407"/>
                  </a:lnTo>
                  <a:lnTo>
                    <a:pt x="806630" y="121065"/>
                  </a:lnTo>
                  <a:lnTo>
                    <a:pt x="808874" y="121110"/>
                  </a:lnTo>
                  <a:lnTo>
                    <a:pt x="811110" y="122780"/>
                  </a:lnTo>
                  <a:lnTo>
                    <a:pt x="812211" y="124292"/>
                  </a:lnTo>
                  <a:lnTo>
                    <a:pt x="812268" y="125990"/>
                  </a:lnTo>
                  <a:lnTo>
                    <a:pt x="813105" y="127059"/>
                  </a:lnTo>
                  <a:lnTo>
                    <a:pt x="812330" y="129210"/>
                  </a:lnTo>
                  <a:lnTo>
                    <a:pt x="813779" y="130321"/>
                  </a:lnTo>
                  <a:lnTo>
                    <a:pt x="814798" y="132792"/>
                  </a:lnTo>
                  <a:lnTo>
                    <a:pt x="816572" y="133534"/>
                  </a:lnTo>
                  <a:lnTo>
                    <a:pt x="818478" y="135747"/>
                  </a:lnTo>
                  <a:lnTo>
                    <a:pt x="817660" y="136980"/>
                  </a:lnTo>
                  <a:lnTo>
                    <a:pt x="817916" y="138249"/>
                  </a:lnTo>
                  <a:lnTo>
                    <a:pt x="816904" y="141038"/>
                  </a:lnTo>
                  <a:lnTo>
                    <a:pt x="818111" y="140698"/>
                  </a:lnTo>
                  <a:lnTo>
                    <a:pt x="820271" y="141987"/>
                  </a:lnTo>
                  <a:lnTo>
                    <a:pt x="821663" y="143223"/>
                  </a:lnTo>
                  <a:lnTo>
                    <a:pt x="822765" y="145931"/>
                  </a:lnTo>
                  <a:lnTo>
                    <a:pt x="826074" y="146653"/>
                  </a:lnTo>
                  <a:lnTo>
                    <a:pt x="827512" y="148155"/>
                  </a:lnTo>
                  <a:lnTo>
                    <a:pt x="829374" y="148306"/>
                  </a:lnTo>
                  <a:lnTo>
                    <a:pt x="829295" y="149999"/>
                  </a:lnTo>
                  <a:lnTo>
                    <a:pt x="832006" y="151776"/>
                  </a:lnTo>
                  <a:lnTo>
                    <a:pt x="833752" y="153419"/>
                  </a:lnTo>
                  <a:lnTo>
                    <a:pt x="835368" y="153640"/>
                  </a:lnTo>
                  <a:lnTo>
                    <a:pt x="837607" y="154979"/>
                  </a:lnTo>
                  <a:lnTo>
                    <a:pt x="837489" y="156716"/>
                  </a:lnTo>
                  <a:lnTo>
                    <a:pt x="839223" y="157935"/>
                  </a:lnTo>
                  <a:lnTo>
                    <a:pt x="839498" y="159756"/>
                  </a:lnTo>
                  <a:lnTo>
                    <a:pt x="840961" y="160424"/>
                  </a:lnTo>
                  <a:lnTo>
                    <a:pt x="841468" y="161665"/>
                  </a:lnTo>
                  <a:lnTo>
                    <a:pt x="842700" y="162251"/>
                  </a:lnTo>
                  <a:lnTo>
                    <a:pt x="844373" y="162277"/>
                  </a:lnTo>
                  <a:lnTo>
                    <a:pt x="847436" y="165891"/>
                  </a:lnTo>
                  <a:lnTo>
                    <a:pt x="848733" y="165725"/>
                  </a:lnTo>
                  <a:lnTo>
                    <a:pt x="850446" y="169447"/>
                  </a:lnTo>
                  <a:lnTo>
                    <a:pt x="851069" y="169929"/>
                  </a:lnTo>
                  <a:lnTo>
                    <a:pt x="851383" y="171712"/>
                  </a:lnTo>
                  <a:lnTo>
                    <a:pt x="847620" y="171258"/>
                  </a:lnTo>
                  <a:lnTo>
                    <a:pt x="844131" y="172689"/>
                  </a:lnTo>
                  <a:lnTo>
                    <a:pt x="842100" y="172473"/>
                  </a:lnTo>
                  <a:lnTo>
                    <a:pt x="841493" y="173429"/>
                  </a:lnTo>
                  <a:lnTo>
                    <a:pt x="842163" y="175037"/>
                  </a:lnTo>
                  <a:lnTo>
                    <a:pt x="841855" y="176217"/>
                  </a:lnTo>
                  <a:lnTo>
                    <a:pt x="842591" y="177835"/>
                  </a:lnTo>
                  <a:lnTo>
                    <a:pt x="840115" y="180645"/>
                  </a:lnTo>
                  <a:lnTo>
                    <a:pt x="840129" y="181603"/>
                  </a:lnTo>
                  <a:lnTo>
                    <a:pt x="839027" y="182255"/>
                  </a:lnTo>
                  <a:lnTo>
                    <a:pt x="840162" y="183382"/>
                  </a:lnTo>
                  <a:lnTo>
                    <a:pt x="842106" y="183200"/>
                  </a:lnTo>
                  <a:lnTo>
                    <a:pt x="842274" y="184289"/>
                  </a:lnTo>
                  <a:lnTo>
                    <a:pt x="843697" y="184498"/>
                  </a:lnTo>
                  <a:lnTo>
                    <a:pt x="843931" y="185442"/>
                  </a:lnTo>
                  <a:lnTo>
                    <a:pt x="846204" y="186194"/>
                  </a:lnTo>
                  <a:lnTo>
                    <a:pt x="846249" y="187676"/>
                  </a:lnTo>
                  <a:lnTo>
                    <a:pt x="847947" y="190207"/>
                  </a:lnTo>
                  <a:lnTo>
                    <a:pt x="851080" y="191423"/>
                  </a:lnTo>
                  <a:lnTo>
                    <a:pt x="851790" y="193034"/>
                  </a:lnTo>
                  <a:lnTo>
                    <a:pt x="852934" y="193765"/>
                  </a:lnTo>
                  <a:lnTo>
                    <a:pt x="855402" y="196385"/>
                  </a:lnTo>
                  <a:lnTo>
                    <a:pt x="856425" y="198123"/>
                  </a:lnTo>
                  <a:lnTo>
                    <a:pt x="854616" y="197694"/>
                  </a:lnTo>
                  <a:lnTo>
                    <a:pt x="853009" y="199128"/>
                  </a:lnTo>
                  <a:lnTo>
                    <a:pt x="851691" y="200835"/>
                  </a:lnTo>
                  <a:lnTo>
                    <a:pt x="849541" y="200610"/>
                  </a:lnTo>
                  <a:lnTo>
                    <a:pt x="848780" y="202743"/>
                  </a:lnTo>
                  <a:lnTo>
                    <a:pt x="849107" y="205142"/>
                  </a:lnTo>
                  <a:lnTo>
                    <a:pt x="850647" y="207613"/>
                  </a:lnTo>
                  <a:lnTo>
                    <a:pt x="852904" y="208979"/>
                  </a:lnTo>
                  <a:lnTo>
                    <a:pt x="854261" y="210243"/>
                  </a:lnTo>
                  <a:lnTo>
                    <a:pt x="855858" y="210365"/>
                  </a:lnTo>
                  <a:lnTo>
                    <a:pt x="856041" y="211661"/>
                  </a:lnTo>
                  <a:lnTo>
                    <a:pt x="857985" y="213103"/>
                  </a:lnTo>
                  <a:lnTo>
                    <a:pt x="857840" y="216197"/>
                  </a:lnTo>
                  <a:lnTo>
                    <a:pt x="858506" y="217590"/>
                  </a:lnTo>
                  <a:lnTo>
                    <a:pt x="859793" y="217988"/>
                  </a:lnTo>
                  <a:lnTo>
                    <a:pt x="861071" y="219696"/>
                  </a:lnTo>
                  <a:lnTo>
                    <a:pt x="860801" y="221100"/>
                  </a:lnTo>
                  <a:lnTo>
                    <a:pt x="859380" y="222395"/>
                  </a:lnTo>
                  <a:lnTo>
                    <a:pt x="860750" y="223834"/>
                  </a:lnTo>
                  <a:lnTo>
                    <a:pt x="861208" y="225491"/>
                  </a:lnTo>
                  <a:lnTo>
                    <a:pt x="862150" y="226975"/>
                  </a:lnTo>
                  <a:lnTo>
                    <a:pt x="863212" y="227111"/>
                  </a:lnTo>
                  <a:lnTo>
                    <a:pt x="862853" y="228806"/>
                  </a:lnTo>
                  <a:lnTo>
                    <a:pt x="863670" y="230003"/>
                  </a:lnTo>
                  <a:lnTo>
                    <a:pt x="864024" y="232387"/>
                  </a:lnTo>
                  <a:lnTo>
                    <a:pt x="865296" y="233126"/>
                  </a:lnTo>
                  <a:lnTo>
                    <a:pt x="867750" y="233018"/>
                  </a:lnTo>
                  <a:lnTo>
                    <a:pt x="868973" y="234347"/>
                  </a:lnTo>
                  <a:lnTo>
                    <a:pt x="869483" y="235731"/>
                  </a:lnTo>
                  <a:lnTo>
                    <a:pt x="872036" y="236890"/>
                  </a:lnTo>
                  <a:lnTo>
                    <a:pt x="873927" y="238456"/>
                  </a:lnTo>
                  <a:lnTo>
                    <a:pt x="875958" y="239013"/>
                  </a:lnTo>
                  <a:lnTo>
                    <a:pt x="875762" y="240760"/>
                  </a:lnTo>
                  <a:lnTo>
                    <a:pt x="878448" y="241994"/>
                  </a:lnTo>
                  <a:lnTo>
                    <a:pt x="878919" y="242961"/>
                  </a:lnTo>
                  <a:lnTo>
                    <a:pt x="877519" y="243569"/>
                  </a:lnTo>
                  <a:lnTo>
                    <a:pt x="875580" y="243120"/>
                  </a:lnTo>
                  <a:lnTo>
                    <a:pt x="873568" y="243987"/>
                  </a:lnTo>
                  <a:lnTo>
                    <a:pt x="872178" y="247320"/>
                  </a:lnTo>
                  <a:lnTo>
                    <a:pt x="871391" y="248170"/>
                  </a:lnTo>
                  <a:lnTo>
                    <a:pt x="870603" y="251022"/>
                  </a:lnTo>
                  <a:lnTo>
                    <a:pt x="868609" y="252342"/>
                  </a:lnTo>
                  <a:lnTo>
                    <a:pt x="867004" y="252183"/>
                  </a:lnTo>
                  <a:lnTo>
                    <a:pt x="867708" y="254135"/>
                  </a:lnTo>
                  <a:lnTo>
                    <a:pt x="869144" y="254146"/>
                  </a:lnTo>
                  <a:lnTo>
                    <a:pt x="870124" y="255488"/>
                  </a:lnTo>
                  <a:lnTo>
                    <a:pt x="872401" y="255847"/>
                  </a:lnTo>
                  <a:lnTo>
                    <a:pt x="871353" y="257409"/>
                  </a:lnTo>
                  <a:lnTo>
                    <a:pt x="872565" y="259709"/>
                  </a:lnTo>
                  <a:lnTo>
                    <a:pt x="871178" y="262250"/>
                  </a:lnTo>
                  <a:lnTo>
                    <a:pt x="870674" y="265009"/>
                  </a:lnTo>
                  <a:lnTo>
                    <a:pt x="871065" y="265625"/>
                  </a:lnTo>
                  <a:lnTo>
                    <a:pt x="871252" y="269512"/>
                  </a:lnTo>
                  <a:lnTo>
                    <a:pt x="871559" y="270279"/>
                  </a:lnTo>
                  <a:lnTo>
                    <a:pt x="871205" y="272302"/>
                  </a:lnTo>
                  <a:lnTo>
                    <a:pt x="869426" y="272492"/>
                  </a:lnTo>
                  <a:lnTo>
                    <a:pt x="868865" y="271575"/>
                  </a:lnTo>
                  <a:lnTo>
                    <a:pt x="867083" y="271242"/>
                  </a:lnTo>
                  <a:lnTo>
                    <a:pt x="864957" y="271438"/>
                  </a:lnTo>
                  <a:lnTo>
                    <a:pt x="864642" y="270813"/>
                  </a:lnTo>
                  <a:lnTo>
                    <a:pt x="862815" y="271164"/>
                  </a:lnTo>
                  <a:lnTo>
                    <a:pt x="860497" y="270226"/>
                  </a:lnTo>
                  <a:lnTo>
                    <a:pt x="859847" y="270604"/>
                  </a:lnTo>
                  <a:lnTo>
                    <a:pt x="857692" y="273413"/>
                  </a:lnTo>
                  <a:lnTo>
                    <a:pt x="856255" y="273813"/>
                  </a:lnTo>
                  <a:lnTo>
                    <a:pt x="854764" y="275425"/>
                  </a:lnTo>
                  <a:lnTo>
                    <a:pt x="854198" y="277339"/>
                  </a:lnTo>
                  <a:lnTo>
                    <a:pt x="855612" y="282639"/>
                  </a:lnTo>
                  <a:lnTo>
                    <a:pt x="856830" y="283713"/>
                  </a:lnTo>
                  <a:lnTo>
                    <a:pt x="857919" y="286359"/>
                  </a:lnTo>
                  <a:lnTo>
                    <a:pt x="859242" y="286710"/>
                  </a:lnTo>
                  <a:lnTo>
                    <a:pt x="859121" y="289068"/>
                  </a:lnTo>
                  <a:lnTo>
                    <a:pt x="859631" y="290644"/>
                  </a:lnTo>
                  <a:lnTo>
                    <a:pt x="860250" y="291867"/>
                  </a:lnTo>
                  <a:lnTo>
                    <a:pt x="861632" y="292896"/>
                  </a:lnTo>
                  <a:lnTo>
                    <a:pt x="860349" y="294884"/>
                  </a:lnTo>
                  <a:lnTo>
                    <a:pt x="858069" y="295214"/>
                  </a:lnTo>
                  <a:lnTo>
                    <a:pt x="856986" y="296915"/>
                  </a:lnTo>
                  <a:lnTo>
                    <a:pt x="859823" y="296083"/>
                  </a:lnTo>
                  <a:lnTo>
                    <a:pt x="860070" y="297131"/>
                  </a:lnTo>
                  <a:lnTo>
                    <a:pt x="857817" y="299143"/>
                  </a:lnTo>
                  <a:lnTo>
                    <a:pt x="854798" y="296528"/>
                  </a:lnTo>
                  <a:lnTo>
                    <a:pt x="847854" y="295473"/>
                  </a:lnTo>
                  <a:lnTo>
                    <a:pt x="845581" y="294103"/>
                  </a:lnTo>
                  <a:lnTo>
                    <a:pt x="844262" y="292440"/>
                  </a:lnTo>
                  <a:lnTo>
                    <a:pt x="842817" y="293347"/>
                  </a:lnTo>
                  <a:lnTo>
                    <a:pt x="841858" y="295346"/>
                  </a:lnTo>
                  <a:lnTo>
                    <a:pt x="841113" y="297760"/>
                  </a:lnTo>
                  <a:lnTo>
                    <a:pt x="840013" y="298639"/>
                  </a:lnTo>
                  <a:lnTo>
                    <a:pt x="839711" y="300450"/>
                  </a:lnTo>
                  <a:lnTo>
                    <a:pt x="838990" y="300467"/>
                  </a:lnTo>
                  <a:lnTo>
                    <a:pt x="838240" y="302295"/>
                  </a:lnTo>
                  <a:lnTo>
                    <a:pt x="839050" y="302845"/>
                  </a:lnTo>
                  <a:lnTo>
                    <a:pt x="838855" y="303707"/>
                  </a:lnTo>
                  <a:lnTo>
                    <a:pt x="836347" y="305851"/>
                  </a:lnTo>
                  <a:lnTo>
                    <a:pt x="832099" y="304343"/>
                  </a:lnTo>
                  <a:lnTo>
                    <a:pt x="830066" y="304020"/>
                  </a:lnTo>
                  <a:lnTo>
                    <a:pt x="828863" y="304977"/>
                  </a:lnTo>
                  <a:lnTo>
                    <a:pt x="828226" y="307803"/>
                  </a:lnTo>
                  <a:lnTo>
                    <a:pt x="828475" y="309189"/>
                  </a:lnTo>
                  <a:lnTo>
                    <a:pt x="829792" y="309781"/>
                  </a:lnTo>
                  <a:lnTo>
                    <a:pt x="830504" y="311115"/>
                  </a:lnTo>
                  <a:lnTo>
                    <a:pt x="830103" y="313438"/>
                  </a:lnTo>
                  <a:lnTo>
                    <a:pt x="828514" y="313340"/>
                  </a:lnTo>
                  <a:lnTo>
                    <a:pt x="828878" y="315020"/>
                  </a:lnTo>
                  <a:lnTo>
                    <a:pt x="830151" y="315850"/>
                  </a:lnTo>
                  <a:lnTo>
                    <a:pt x="831633" y="315772"/>
                  </a:lnTo>
                  <a:lnTo>
                    <a:pt x="833864" y="317306"/>
                  </a:lnTo>
                  <a:lnTo>
                    <a:pt x="833592" y="319528"/>
                  </a:lnTo>
                  <a:lnTo>
                    <a:pt x="835757" y="322608"/>
                  </a:lnTo>
                  <a:lnTo>
                    <a:pt x="836013" y="324023"/>
                  </a:lnTo>
                  <a:lnTo>
                    <a:pt x="834099" y="325347"/>
                  </a:lnTo>
                  <a:lnTo>
                    <a:pt x="832105" y="325405"/>
                  </a:lnTo>
                  <a:lnTo>
                    <a:pt x="831902" y="326916"/>
                  </a:lnTo>
                  <a:lnTo>
                    <a:pt x="830212" y="327711"/>
                  </a:lnTo>
                  <a:lnTo>
                    <a:pt x="829490" y="329669"/>
                  </a:lnTo>
                  <a:lnTo>
                    <a:pt x="829057" y="332422"/>
                  </a:lnTo>
                  <a:lnTo>
                    <a:pt x="828079" y="333512"/>
                  </a:lnTo>
                  <a:lnTo>
                    <a:pt x="826315" y="334129"/>
                  </a:lnTo>
                  <a:lnTo>
                    <a:pt x="824486" y="333324"/>
                  </a:lnTo>
                  <a:lnTo>
                    <a:pt x="823668" y="335204"/>
                  </a:lnTo>
                  <a:lnTo>
                    <a:pt x="821302" y="335401"/>
                  </a:lnTo>
                  <a:lnTo>
                    <a:pt x="820192" y="337095"/>
                  </a:lnTo>
                  <a:lnTo>
                    <a:pt x="818586" y="336795"/>
                  </a:lnTo>
                  <a:lnTo>
                    <a:pt x="818082" y="337687"/>
                  </a:lnTo>
                  <a:lnTo>
                    <a:pt x="816180" y="338983"/>
                  </a:lnTo>
                  <a:lnTo>
                    <a:pt x="815496" y="340482"/>
                  </a:lnTo>
                  <a:lnTo>
                    <a:pt x="814042" y="342420"/>
                  </a:lnTo>
                  <a:lnTo>
                    <a:pt x="813149" y="344905"/>
                  </a:lnTo>
                  <a:lnTo>
                    <a:pt x="813464" y="346634"/>
                  </a:lnTo>
                  <a:lnTo>
                    <a:pt x="811884" y="346031"/>
                  </a:lnTo>
                  <a:lnTo>
                    <a:pt x="809178" y="345743"/>
                  </a:lnTo>
                  <a:lnTo>
                    <a:pt x="807500" y="346727"/>
                  </a:lnTo>
                  <a:lnTo>
                    <a:pt x="806447" y="346581"/>
                  </a:lnTo>
                  <a:lnTo>
                    <a:pt x="804851" y="347584"/>
                  </a:lnTo>
                  <a:lnTo>
                    <a:pt x="805081" y="349266"/>
                  </a:lnTo>
                  <a:lnTo>
                    <a:pt x="805803" y="349946"/>
                  </a:lnTo>
                  <a:lnTo>
                    <a:pt x="805429" y="353286"/>
                  </a:lnTo>
                  <a:lnTo>
                    <a:pt x="804824" y="354936"/>
                  </a:lnTo>
                  <a:lnTo>
                    <a:pt x="804893" y="357810"/>
                  </a:lnTo>
                  <a:lnTo>
                    <a:pt x="804777" y="360800"/>
                  </a:lnTo>
                  <a:lnTo>
                    <a:pt x="805585" y="362706"/>
                  </a:lnTo>
                  <a:lnTo>
                    <a:pt x="804825" y="363905"/>
                  </a:lnTo>
                  <a:lnTo>
                    <a:pt x="804933" y="367116"/>
                  </a:lnTo>
                  <a:lnTo>
                    <a:pt x="805879" y="370049"/>
                  </a:lnTo>
                  <a:lnTo>
                    <a:pt x="807170" y="370358"/>
                  </a:lnTo>
                  <a:lnTo>
                    <a:pt x="808438" y="373054"/>
                  </a:lnTo>
                  <a:lnTo>
                    <a:pt x="810316" y="373886"/>
                  </a:lnTo>
                  <a:lnTo>
                    <a:pt x="812639" y="374166"/>
                  </a:lnTo>
                  <a:lnTo>
                    <a:pt x="815427" y="374019"/>
                  </a:lnTo>
                  <a:lnTo>
                    <a:pt x="816943" y="375181"/>
                  </a:lnTo>
                  <a:lnTo>
                    <a:pt x="817877" y="375087"/>
                  </a:lnTo>
                  <a:lnTo>
                    <a:pt x="819050" y="376578"/>
                  </a:lnTo>
                  <a:lnTo>
                    <a:pt x="820210" y="377158"/>
                  </a:lnTo>
                  <a:lnTo>
                    <a:pt x="821153" y="378708"/>
                  </a:lnTo>
                  <a:lnTo>
                    <a:pt x="820976" y="380057"/>
                  </a:lnTo>
                  <a:lnTo>
                    <a:pt x="822350" y="381613"/>
                  </a:lnTo>
                  <a:lnTo>
                    <a:pt x="824395" y="385799"/>
                  </a:lnTo>
                  <a:lnTo>
                    <a:pt x="826061" y="386841"/>
                  </a:lnTo>
                  <a:lnTo>
                    <a:pt x="826551" y="388303"/>
                  </a:lnTo>
                  <a:lnTo>
                    <a:pt x="824182" y="389284"/>
                  </a:lnTo>
                  <a:lnTo>
                    <a:pt x="822071" y="388283"/>
                  </a:lnTo>
                  <a:lnTo>
                    <a:pt x="820969" y="390444"/>
                  </a:lnTo>
                  <a:lnTo>
                    <a:pt x="820998" y="391553"/>
                  </a:lnTo>
                  <a:lnTo>
                    <a:pt x="819773" y="392989"/>
                  </a:lnTo>
                  <a:lnTo>
                    <a:pt x="819608" y="394599"/>
                  </a:lnTo>
                  <a:lnTo>
                    <a:pt x="818642" y="394474"/>
                  </a:lnTo>
                  <a:lnTo>
                    <a:pt x="815537" y="393023"/>
                  </a:lnTo>
                  <a:lnTo>
                    <a:pt x="814124" y="393535"/>
                  </a:lnTo>
                  <a:lnTo>
                    <a:pt x="813914" y="398012"/>
                  </a:lnTo>
                  <a:lnTo>
                    <a:pt x="812565" y="397794"/>
                  </a:lnTo>
                  <a:lnTo>
                    <a:pt x="810923" y="398569"/>
                  </a:lnTo>
                  <a:lnTo>
                    <a:pt x="811748" y="399360"/>
                  </a:lnTo>
                  <a:lnTo>
                    <a:pt x="810794" y="402258"/>
                  </a:lnTo>
                  <a:lnTo>
                    <a:pt x="810280" y="403054"/>
                  </a:lnTo>
                  <a:lnTo>
                    <a:pt x="807862" y="402624"/>
                  </a:lnTo>
                  <a:lnTo>
                    <a:pt x="807926" y="403467"/>
                  </a:lnTo>
                  <a:lnTo>
                    <a:pt x="807197" y="407085"/>
                  </a:lnTo>
                  <a:lnTo>
                    <a:pt x="803376" y="405198"/>
                  </a:lnTo>
                  <a:lnTo>
                    <a:pt x="800329" y="405497"/>
                  </a:lnTo>
                  <a:lnTo>
                    <a:pt x="796404" y="405412"/>
                  </a:lnTo>
                  <a:lnTo>
                    <a:pt x="794924" y="406073"/>
                  </a:lnTo>
                  <a:lnTo>
                    <a:pt x="794477" y="407833"/>
                  </a:lnTo>
                  <a:lnTo>
                    <a:pt x="793108" y="409378"/>
                  </a:lnTo>
                  <a:lnTo>
                    <a:pt x="791438" y="408527"/>
                  </a:lnTo>
                  <a:lnTo>
                    <a:pt x="791630" y="407140"/>
                  </a:lnTo>
                  <a:lnTo>
                    <a:pt x="790823" y="406237"/>
                  </a:lnTo>
                  <a:lnTo>
                    <a:pt x="789548" y="407089"/>
                  </a:lnTo>
                  <a:lnTo>
                    <a:pt x="788361" y="406600"/>
                  </a:lnTo>
                  <a:lnTo>
                    <a:pt x="787146" y="404836"/>
                  </a:lnTo>
                  <a:lnTo>
                    <a:pt x="787718" y="404060"/>
                  </a:lnTo>
                  <a:lnTo>
                    <a:pt x="786138" y="402762"/>
                  </a:lnTo>
                  <a:lnTo>
                    <a:pt x="785823" y="401776"/>
                  </a:lnTo>
                  <a:lnTo>
                    <a:pt x="784378" y="401696"/>
                  </a:lnTo>
                  <a:lnTo>
                    <a:pt x="783226" y="400446"/>
                  </a:lnTo>
                  <a:lnTo>
                    <a:pt x="781689" y="400775"/>
                  </a:lnTo>
                  <a:lnTo>
                    <a:pt x="780397" y="399184"/>
                  </a:lnTo>
                  <a:lnTo>
                    <a:pt x="778921" y="400166"/>
                  </a:lnTo>
                  <a:lnTo>
                    <a:pt x="777429" y="400453"/>
                  </a:lnTo>
                  <a:lnTo>
                    <a:pt x="776777" y="398663"/>
                  </a:lnTo>
                  <a:lnTo>
                    <a:pt x="772483" y="397920"/>
                  </a:lnTo>
                  <a:lnTo>
                    <a:pt x="769648" y="396427"/>
                  </a:lnTo>
                  <a:lnTo>
                    <a:pt x="767665" y="396338"/>
                  </a:lnTo>
                  <a:lnTo>
                    <a:pt x="766028" y="395019"/>
                  </a:lnTo>
                  <a:lnTo>
                    <a:pt x="763065" y="393988"/>
                  </a:lnTo>
                  <a:lnTo>
                    <a:pt x="762856" y="392912"/>
                  </a:lnTo>
                  <a:lnTo>
                    <a:pt x="760503" y="392485"/>
                  </a:lnTo>
                  <a:lnTo>
                    <a:pt x="760895" y="390415"/>
                  </a:lnTo>
                  <a:lnTo>
                    <a:pt x="758195" y="389556"/>
                  </a:lnTo>
                  <a:lnTo>
                    <a:pt x="756627" y="390879"/>
                  </a:lnTo>
                  <a:lnTo>
                    <a:pt x="755792" y="390056"/>
                  </a:lnTo>
                  <a:lnTo>
                    <a:pt x="751130" y="390571"/>
                  </a:lnTo>
                  <a:lnTo>
                    <a:pt x="749274" y="390596"/>
                  </a:lnTo>
                  <a:lnTo>
                    <a:pt x="747316" y="389037"/>
                  </a:lnTo>
                  <a:lnTo>
                    <a:pt x="745832" y="387223"/>
                  </a:lnTo>
                  <a:lnTo>
                    <a:pt x="744208" y="386943"/>
                  </a:lnTo>
                  <a:lnTo>
                    <a:pt x="742613" y="385870"/>
                  </a:lnTo>
                  <a:lnTo>
                    <a:pt x="740517" y="386641"/>
                  </a:lnTo>
                  <a:lnTo>
                    <a:pt x="739185" y="386480"/>
                  </a:lnTo>
                  <a:lnTo>
                    <a:pt x="738637" y="387982"/>
                  </a:lnTo>
                  <a:lnTo>
                    <a:pt x="737337" y="389814"/>
                  </a:lnTo>
                  <a:lnTo>
                    <a:pt x="734335" y="391014"/>
                  </a:lnTo>
                  <a:lnTo>
                    <a:pt x="734001" y="392689"/>
                  </a:lnTo>
                  <a:lnTo>
                    <a:pt x="733253" y="393467"/>
                  </a:lnTo>
                  <a:lnTo>
                    <a:pt x="732887" y="395284"/>
                  </a:lnTo>
                  <a:lnTo>
                    <a:pt x="733549" y="396456"/>
                  </a:lnTo>
                  <a:lnTo>
                    <a:pt x="732374" y="397578"/>
                  </a:lnTo>
                  <a:lnTo>
                    <a:pt x="731773" y="399603"/>
                  </a:lnTo>
                  <a:lnTo>
                    <a:pt x="730936" y="400825"/>
                  </a:lnTo>
                  <a:lnTo>
                    <a:pt x="730844" y="402048"/>
                  </a:lnTo>
                  <a:lnTo>
                    <a:pt x="733327" y="403552"/>
                  </a:lnTo>
                  <a:lnTo>
                    <a:pt x="734808" y="405607"/>
                  </a:lnTo>
                  <a:lnTo>
                    <a:pt x="735453" y="407495"/>
                  </a:lnTo>
                  <a:lnTo>
                    <a:pt x="737475" y="409223"/>
                  </a:lnTo>
                  <a:lnTo>
                    <a:pt x="737948" y="411834"/>
                  </a:lnTo>
                  <a:lnTo>
                    <a:pt x="739967" y="414975"/>
                  </a:lnTo>
                  <a:lnTo>
                    <a:pt x="741596" y="416338"/>
                  </a:lnTo>
                  <a:lnTo>
                    <a:pt x="741106" y="417382"/>
                  </a:lnTo>
                  <a:lnTo>
                    <a:pt x="743577" y="419664"/>
                  </a:lnTo>
                  <a:lnTo>
                    <a:pt x="744226" y="421777"/>
                  </a:lnTo>
                  <a:lnTo>
                    <a:pt x="745718" y="424080"/>
                  </a:lnTo>
                  <a:lnTo>
                    <a:pt x="747017" y="423506"/>
                  </a:lnTo>
                  <a:lnTo>
                    <a:pt x="747755" y="424536"/>
                  </a:lnTo>
                  <a:lnTo>
                    <a:pt x="748876" y="424830"/>
                  </a:lnTo>
                  <a:lnTo>
                    <a:pt x="749127" y="426040"/>
                  </a:lnTo>
                  <a:lnTo>
                    <a:pt x="751383" y="426638"/>
                  </a:lnTo>
                  <a:lnTo>
                    <a:pt x="752700" y="426266"/>
                  </a:lnTo>
                  <a:lnTo>
                    <a:pt x="753116" y="427099"/>
                  </a:lnTo>
                  <a:lnTo>
                    <a:pt x="755639" y="427569"/>
                  </a:lnTo>
                  <a:lnTo>
                    <a:pt x="755605" y="429215"/>
                  </a:lnTo>
                  <a:lnTo>
                    <a:pt x="758087" y="431944"/>
                  </a:lnTo>
                  <a:lnTo>
                    <a:pt x="757613" y="433677"/>
                  </a:lnTo>
                  <a:lnTo>
                    <a:pt x="757916" y="435254"/>
                  </a:lnTo>
                  <a:lnTo>
                    <a:pt x="756240" y="437187"/>
                  </a:lnTo>
                  <a:lnTo>
                    <a:pt x="756361" y="439237"/>
                  </a:lnTo>
                  <a:lnTo>
                    <a:pt x="757228" y="439940"/>
                  </a:lnTo>
                  <a:lnTo>
                    <a:pt x="756536" y="441120"/>
                  </a:lnTo>
                  <a:lnTo>
                    <a:pt x="757530" y="441695"/>
                  </a:lnTo>
                  <a:lnTo>
                    <a:pt x="759777" y="441007"/>
                  </a:lnTo>
                  <a:lnTo>
                    <a:pt x="760681" y="439859"/>
                  </a:lnTo>
                  <a:lnTo>
                    <a:pt x="762463" y="441027"/>
                  </a:lnTo>
                  <a:lnTo>
                    <a:pt x="765248" y="441916"/>
                  </a:lnTo>
                  <a:lnTo>
                    <a:pt x="768357" y="441961"/>
                  </a:lnTo>
                  <a:lnTo>
                    <a:pt x="770905" y="442908"/>
                  </a:lnTo>
                  <a:lnTo>
                    <a:pt x="773313" y="441820"/>
                  </a:lnTo>
                  <a:lnTo>
                    <a:pt x="773292" y="440220"/>
                  </a:lnTo>
                  <a:lnTo>
                    <a:pt x="775979" y="439751"/>
                  </a:lnTo>
                  <a:lnTo>
                    <a:pt x="777383" y="438691"/>
                  </a:lnTo>
                  <a:lnTo>
                    <a:pt x="781359" y="439567"/>
                  </a:lnTo>
                  <a:lnTo>
                    <a:pt x="781658" y="441004"/>
                  </a:lnTo>
                  <a:lnTo>
                    <a:pt x="783238" y="440589"/>
                  </a:lnTo>
                  <a:lnTo>
                    <a:pt x="783441" y="442864"/>
                  </a:lnTo>
                  <a:lnTo>
                    <a:pt x="784532" y="443866"/>
                  </a:lnTo>
                  <a:lnTo>
                    <a:pt x="785455" y="446448"/>
                  </a:lnTo>
                  <a:lnTo>
                    <a:pt x="785126" y="447119"/>
                  </a:lnTo>
                  <a:lnTo>
                    <a:pt x="785311" y="451073"/>
                  </a:lnTo>
                  <a:lnTo>
                    <a:pt x="785819" y="453857"/>
                  </a:lnTo>
                  <a:lnTo>
                    <a:pt x="786626" y="454680"/>
                  </a:lnTo>
                  <a:lnTo>
                    <a:pt x="787576" y="453872"/>
                  </a:lnTo>
                  <a:lnTo>
                    <a:pt x="789317" y="454314"/>
                  </a:lnTo>
                  <a:lnTo>
                    <a:pt x="790928" y="453933"/>
                  </a:lnTo>
                  <a:lnTo>
                    <a:pt x="793087" y="454330"/>
                  </a:lnTo>
                  <a:lnTo>
                    <a:pt x="793962" y="453580"/>
                  </a:lnTo>
                  <a:lnTo>
                    <a:pt x="795232" y="451081"/>
                  </a:lnTo>
                  <a:lnTo>
                    <a:pt x="795832" y="451992"/>
                  </a:lnTo>
                  <a:lnTo>
                    <a:pt x="795659" y="454660"/>
                  </a:lnTo>
                  <a:lnTo>
                    <a:pt x="795210" y="456728"/>
                  </a:lnTo>
                  <a:lnTo>
                    <a:pt x="795457" y="457912"/>
                  </a:lnTo>
                  <a:lnTo>
                    <a:pt x="792592" y="458338"/>
                  </a:lnTo>
                  <a:lnTo>
                    <a:pt x="790513" y="459109"/>
                  </a:lnTo>
                  <a:lnTo>
                    <a:pt x="790337" y="459992"/>
                  </a:lnTo>
                  <a:lnTo>
                    <a:pt x="788396" y="463116"/>
                  </a:lnTo>
                  <a:lnTo>
                    <a:pt x="787534" y="467484"/>
                  </a:lnTo>
                  <a:lnTo>
                    <a:pt x="789385" y="469563"/>
                  </a:lnTo>
                  <a:lnTo>
                    <a:pt x="791217" y="469486"/>
                  </a:lnTo>
                  <a:lnTo>
                    <a:pt x="792771" y="470611"/>
                  </a:lnTo>
                  <a:lnTo>
                    <a:pt x="793381" y="471738"/>
                  </a:lnTo>
                  <a:lnTo>
                    <a:pt x="792556" y="472711"/>
                  </a:lnTo>
                  <a:lnTo>
                    <a:pt x="792552" y="473930"/>
                  </a:lnTo>
                  <a:lnTo>
                    <a:pt x="791435" y="476031"/>
                  </a:lnTo>
                  <a:lnTo>
                    <a:pt x="789543" y="476866"/>
                  </a:lnTo>
                  <a:lnTo>
                    <a:pt x="789930" y="478134"/>
                  </a:lnTo>
                  <a:lnTo>
                    <a:pt x="787844" y="479861"/>
                  </a:lnTo>
                  <a:lnTo>
                    <a:pt x="788280" y="481927"/>
                  </a:lnTo>
                  <a:lnTo>
                    <a:pt x="786564" y="484466"/>
                  </a:lnTo>
                  <a:lnTo>
                    <a:pt x="783712" y="481963"/>
                  </a:lnTo>
                  <a:lnTo>
                    <a:pt x="781749" y="479653"/>
                  </a:lnTo>
                  <a:lnTo>
                    <a:pt x="779026" y="477720"/>
                  </a:lnTo>
                  <a:lnTo>
                    <a:pt x="776979" y="474966"/>
                  </a:lnTo>
                  <a:lnTo>
                    <a:pt x="776163" y="475274"/>
                  </a:lnTo>
                  <a:lnTo>
                    <a:pt x="773800" y="474712"/>
                  </a:lnTo>
                  <a:lnTo>
                    <a:pt x="771695" y="475108"/>
                  </a:lnTo>
                  <a:lnTo>
                    <a:pt x="770631" y="476472"/>
                  </a:lnTo>
                  <a:lnTo>
                    <a:pt x="771235" y="478017"/>
                  </a:lnTo>
                  <a:lnTo>
                    <a:pt x="771084" y="480261"/>
                  </a:lnTo>
                  <a:lnTo>
                    <a:pt x="768808" y="478487"/>
                  </a:lnTo>
                  <a:lnTo>
                    <a:pt x="768727" y="477593"/>
                  </a:lnTo>
                  <a:lnTo>
                    <a:pt x="764864" y="472269"/>
                  </a:lnTo>
                  <a:lnTo>
                    <a:pt x="762739" y="471925"/>
                  </a:lnTo>
                  <a:lnTo>
                    <a:pt x="761487" y="472235"/>
                  </a:lnTo>
                  <a:lnTo>
                    <a:pt x="760048" y="471742"/>
                  </a:lnTo>
                  <a:lnTo>
                    <a:pt x="757568" y="471670"/>
                  </a:lnTo>
                  <a:lnTo>
                    <a:pt x="755770" y="474370"/>
                  </a:lnTo>
                  <a:lnTo>
                    <a:pt x="753905" y="475276"/>
                  </a:lnTo>
                  <a:lnTo>
                    <a:pt x="753541" y="477821"/>
                  </a:lnTo>
                  <a:lnTo>
                    <a:pt x="754156" y="479412"/>
                  </a:lnTo>
                  <a:lnTo>
                    <a:pt x="756281" y="483192"/>
                  </a:lnTo>
                  <a:lnTo>
                    <a:pt x="756678" y="484643"/>
                  </a:lnTo>
                  <a:lnTo>
                    <a:pt x="754975" y="485889"/>
                  </a:lnTo>
                  <a:lnTo>
                    <a:pt x="755028" y="487813"/>
                  </a:lnTo>
                  <a:lnTo>
                    <a:pt x="756014" y="487919"/>
                  </a:lnTo>
                  <a:lnTo>
                    <a:pt x="757630" y="489151"/>
                  </a:lnTo>
                  <a:lnTo>
                    <a:pt x="756817" y="491529"/>
                  </a:lnTo>
                  <a:lnTo>
                    <a:pt x="757651" y="493478"/>
                  </a:lnTo>
                  <a:lnTo>
                    <a:pt x="754065" y="493108"/>
                  </a:lnTo>
                  <a:lnTo>
                    <a:pt x="754360" y="496272"/>
                  </a:lnTo>
                  <a:lnTo>
                    <a:pt x="753730" y="499168"/>
                  </a:lnTo>
                  <a:lnTo>
                    <a:pt x="757105" y="500374"/>
                  </a:lnTo>
                  <a:lnTo>
                    <a:pt x="760163" y="503309"/>
                  </a:lnTo>
                  <a:lnTo>
                    <a:pt x="760086" y="504621"/>
                  </a:lnTo>
                  <a:lnTo>
                    <a:pt x="761060" y="505424"/>
                  </a:lnTo>
                  <a:lnTo>
                    <a:pt x="760200" y="509700"/>
                  </a:lnTo>
                  <a:lnTo>
                    <a:pt x="760410" y="510962"/>
                  </a:lnTo>
                  <a:lnTo>
                    <a:pt x="760114" y="513179"/>
                  </a:lnTo>
                  <a:lnTo>
                    <a:pt x="757997" y="516165"/>
                  </a:lnTo>
                  <a:lnTo>
                    <a:pt x="755890" y="518071"/>
                  </a:lnTo>
                  <a:lnTo>
                    <a:pt x="754138" y="518149"/>
                  </a:lnTo>
                  <a:lnTo>
                    <a:pt x="753554" y="519890"/>
                  </a:lnTo>
                  <a:lnTo>
                    <a:pt x="753121" y="517759"/>
                  </a:lnTo>
                  <a:lnTo>
                    <a:pt x="751166" y="517287"/>
                  </a:lnTo>
                  <a:lnTo>
                    <a:pt x="750458" y="516467"/>
                  </a:lnTo>
                  <a:lnTo>
                    <a:pt x="747739" y="518144"/>
                  </a:lnTo>
                  <a:lnTo>
                    <a:pt x="745604" y="520623"/>
                  </a:lnTo>
                  <a:lnTo>
                    <a:pt x="743017" y="521139"/>
                  </a:lnTo>
                  <a:lnTo>
                    <a:pt x="741430" y="522676"/>
                  </a:lnTo>
                  <a:lnTo>
                    <a:pt x="740317" y="521466"/>
                  </a:lnTo>
                  <a:lnTo>
                    <a:pt x="739236" y="521534"/>
                  </a:lnTo>
                  <a:lnTo>
                    <a:pt x="738565" y="520252"/>
                  </a:lnTo>
                  <a:lnTo>
                    <a:pt x="736839" y="520030"/>
                  </a:lnTo>
                  <a:lnTo>
                    <a:pt x="735123" y="519011"/>
                  </a:lnTo>
                  <a:lnTo>
                    <a:pt x="731229" y="519626"/>
                  </a:lnTo>
                  <a:lnTo>
                    <a:pt x="727082" y="517268"/>
                  </a:lnTo>
                  <a:lnTo>
                    <a:pt x="725526" y="517335"/>
                  </a:lnTo>
                  <a:lnTo>
                    <a:pt x="727097" y="518952"/>
                  </a:lnTo>
                  <a:lnTo>
                    <a:pt x="727629" y="521440"/>
                  </a:lnTo>
                  <a:lnTo>
                    <a:pt x="726764" y="521882"/>
                  </a:lnTo>
                  <a:lnTo>
                    <a:pt x="724988" y="520615"/>
                  </a:lnTo>
                  <a:lnTo>
                    <a:pt x="724334" y="520882"/>
                  </a:lnTo>
                  <a:lnTo>
                    <a:pt x="723848" y="522752"/>
                  </a:lnTo>
                  <a:lnTo>
                    <a:pt x="723813" y="526777"/>
                  </a:lnTo>
                  <a:lnTo>
                    <a:pt x="724444" y="528526"/>
                  </a:lnTo>
                  <a:lnTo>
                    <a:pt x="723006" y="528312"/>
                  </a:lnTo>
                  <a:lnTo>
                    <a:pt x="719208" y="525875"/>
                  </a:lnTo>
                  <a:lnTo>
                    <a:pt x="716511" y="524972"/>
                  </a:lnTo>
                  <a:lnTo>
                    <a:pt x="716518" y="524137"/>
                  </a:lnTo>
                  <a:lnTo>
                    <a:pt x="715215" y="523117"/>
                  </a:lnTo>
                  <a:lnTo>
                    <a:pt x="714709" y="520452"/>
                  </a:lnTo>
                  <a:lnTo>
                    <a:pt x="712921" y="517633"/>
                  </a:lnTo>
                  <a:lnTo>
                    <a:pt x="712118" y="517240"/>
                  </a:lnTo>
                  <a:lnTo>
                    <a:pt x="711715" y="515563"/>
                  </a:lnTo>
                  <a:lnTo>
                    <a:pt x="709902" y="514947"/>
                  </a:lnTo>
                  <a:lnTo>
                    <a:pt x="708505" y="512736"/>
                  </a:lnTo>
                  <a:lnTo>
                    <a:pt x="706629" y="513667"/>
                  </a:lnTo>
                  <a:lnTo>
                    <a:pt x="707298" y="511634"/>
                  </a:lnTo>
                  <a:lnTo>
                    <a:pt x="706231" y="511628"/>
                  </a:lnTo>
                  <a:lnTo>
                    <a:pt x="702992" y="513758"/>
                  </a:lnTo>
                  <a:lnTo>
                    <a:pt x="698491" y="511891"/>
                  </a:lnTo>
                  <a:lnTo>
                    <a:pt x="698348" y="512927"/>
                  </a:lnTo>
                  <a:lnTo>
                    <a:pt x="696940" y="513414"/>
                  </a:lnTo>
                  <a:lnTo>
                    <a:pt x="696335" y="515424"/>
                  </a:lnTo>
                  <a:lnTo>
                    <a:pt x="696266" y="518899"/>
                  </a:lnTo>
                  <a:lnTo>
                    <a:pt x="695744" y="520992"/>
                  </a:lnTo>
                  <a:lnTo>
                    <a:pt x="694990" y="522295"/>
                  </a:lnTo>
                  <a:lnTo>
                    <a:pt x="693580" y="520403"/>
                  </a:lnTo>
                  <a:lnTo>
                    <a:pt x="689959" y="520283"/>
                  </a:lnTo>
                  <a:lnTo>
                    <a:pt x="688528" y="519704"/>
                  </a:lnTo>
                  <a:lnTo>
                    <a:pt x="688255" y="518443"/>
                  </a:lnTo>
                  <a:lnTo>
                    <a:pt x="687128" y="517501"/>
                  </a:lnTo>
                  <a:lnTo>
                    <a:pt x="689533" y="514023"/>
                  </a:lnTo>
                  <a:lnTo>
                    <a:pt x="690395" y="513553"/>
                  </a:lnTo>
                  <a:lnTo>
                    <a:pt x="690244" y="512040"/>
                  </a:lnTo>
                  <a:lnTo>
                    <a:pt x="689152" y="508671"/>
                  </a:lnTo>
                  <a:lnTo>
                    <a:pt x="689003" y="507358"/>
                  </a:lnTo>
                  <a:lnTo>
                    <a:pt x="689394" y="504742"/>
                  </a:lnTo>
                  <a:lnTo>
                    <a:pt x="688529" y="504001"/>
                  </a:lnTo>
                  <a:lnTo>
                    <a:pt x="688497" y="502807"/>
                  </a:lnTo>
                  <a:lnTo>
                    <a:pt x="687175" y="502655"/>
                  </a:lnTo>
                  <a:lnTo>
                    <a:pt x="686644" y="501037"/>
                  </a:lnTo>
                  <a:lnTo>
                    <a:pt x="685722" y="500236"/>
                  </a:lnTo>
                  <a:lnTo>
                    <a:pt x="683386" y="500240"/>
                  </a:lnTo>
                  <a:lnTo>
                    <a:pt x="683944" y="497705"/>
                  </a:lnTo>
                  <a:lnTo>
                    <a:pt x="681154" y="496984"/>
                  </a:lnTo>
                  <a:lnTo>
                    <a:pt x="679621" y="496931"/>
                  </a:lnTo>
                  <a:lnTo>
                    <a:pt x="678704" y="496243"/>
                  </a:lnTo>
                  <a:lnTo>
                    <a:pt x="678118" y="493282"/>
                  </a:lnTo>
                  <a:lnTo>
                    <a:pt x="676429" y="491749"/>
                  </a:lnTo>
                  <a:lnTo>
                    <a:pt x="675510" y="490328"/>
                  </a:lnTo>
                  <a:lnTo>
                    <a:pt x="675267" y="488691"/>
                  </a:lnTo>
                  <a:lnTo>
                    <a:pt x="673623" y="488791"/>
                  </a:lnTo>
                  <a:lnTo>
                    <a:pt x="673954" y="490360"/>
                  </a:lnTo>
                  <a:lnTo>
                    <a:pt x="673638" y="492760"/>
                  </a:lnTo>
                  <a:lnTo>
                    <a:pt x="672734" y="493792"/>
                  </a:lnTo>
                  <a:lnTo>
                    <a:pt x="671905" y="496717"/>
                  </a:lnTo>
                  <a:lnTo>
                    <a:pt x="670716" y="495986"/>
                  </a:lnTo>
                  <a:lnTo>
                    <a:pt x="668811" y="496715"/>
                  </a:lnTo>
                  <a:lnTo>
                    <a:pt x="667873" y="495602"/>
                  </a:lnTo>
                  <a:lnTo>
                    <a:pt x="667038" y="495929"/>
                  </a:lnTo>
                  <a:lnTo>
                    <a:pt x="666286" y="497988"/>
                  </a:lnTo>
                  <a:lnTo>
                    <a:pt x="667235" y="498425"/>
                  </a:lnTo>
                  <a:lnTo>
                    <a:pt x="668116" y="501202"/>
                  </a:lnTo>
                  <a:lnTo>
                    <a:pt x="666494" y="505739"/>
                  </a:lnTo>
                  <a:lnTo>
                    <a:pt x="666687" y="507352"/>
                  </a:lnTo>
                  <a:lnTo>
                    <a:pt x="666071" y="509822"/>
                  </a:lnTo>
                  <a:lnTo>
                    <a:pt x="664579" y="511691"/>
                  </a:lnTo>
                  <a:lnTo>
                    <a:pt x="663338" y="512688"/>
                  </a:lnTo>
                  <a:lnTo>
                    <a:pt x="662598" y="510260"/>
                  </a:lnTo>
                  <a:lnTo>
                    <a:pt x="660506" y="509996"/>
                  </a:lnTo>
                  <a:lnTo>
                    <a:pt x="658354" y="508224"/>
                  </a:lnTo>
                  <a:lnTo>
                    <a:pt x="656261" y="508976"/>
                  </a:lnTo>
                  <a:lnTo>
                    <a:pt x="655549" y="508249"/>
                  </a:lnTo>
                  <a:lnTo>
                    <a:pt x="653096" y="504558"/>
                  </a:lnTo>
                  <a:lnTo>
                    <a:pt x="651429" y="503869"/>
                  </a:lnTo>
                  <a:lnTo>
                    <a:pt x="648706" y="503654"/>
                  </a:lnTo>
                  <a:lnTo>
                    <a:pt x="646319" y="502790"/>
                  </a:lnTo>
                  <a:lnTo>
                    <a:pt x="645167" y="501665"/>
                  </a:lnTo>
                  <a:lnTo>
                    <a:pt x="641979" y="499914"/>
                  </a:lnTo>
                  <a:lnTo>
                    <a:pt x="639983" y="501016"/>
                  </a:lnTo>
                  <a:lnTo>
                    <a:pt x="639271" y="500286"/>
                  </a:lnTo>
                  <a:lnTo>
                    <a:pt x="638225" y="501330"/>
                  </a:lnTo>
                  <a:lnTo>
                    <a:pt x="636977" y="501526"/>
                  </a:lnTo>
                  <a:lnTo>
                    <a:pt x="635466" y="501036"/>
                  </a:lnTo>
                  <a:lnTo>
                    <a:pt x="634317" y="501394"/>
                  </a:lnTo>
                  <a:lnTo>
                    <a:pt x="633883" y="499309"/>
                  </a:lnTo>
                  <a:lnTo>
                    <a:pt x="632992" y="497826"/>
                  </a:lnTo>
                  <a:lnTo>
                    <a:pt x="633205" y="495989"/>
                  </a:lnTo>
                  <a:lnTo>
                    <a:pt x="632193" y="495768"/>
                  </a:lnTo>
                  <a:lnTo>
                    <a:pt x="632290" y="493563"/>
                  </a:lnTo>
                  <a:lnTo>
                    <a:pt x="631031" y="493046"/>
                  </a:lnTo>
                  <a:lnTo>
                    <a:pt x="630608" y="490871"/>
                  </a:lnTo>
                  <a:lnTo>
                    <a:pt x="628728" y="488879"/>
                  </a:lnTo>
                  <a:lnTo>
                    <a:pt x="626677" y="488461"/>
                  </a:lnTo>
                  <a:lnTo>
                    <a:pt x="625200" y="488795"/>
                  </a:lnTo>
                  <a:lnTo>
                    <a:pt x="624484" y="487401"/>
                  </a:lnTo>
                  <a:lnTo>
                    <a:pt x="623464" y="487380"/>
                  </a:lnTo>
                  <a:lnTo>
                    <a:pt x="621096" y="485685"/>
                  </a:lnTo>
                  <a:lnTo>
                    <a:pt x="618138" y="486091"/>
                  </a:lnTo>
                  <a:lnTo>
                    <a:pt x="615281" y="484691"/>
                  </a:lnTo>
                  <a:lnTo>
                    <a:pt x="614454" y="483255"/>
                  </a:lnTo>
                  <a:lnTo>
                    <a:pt x="613078" y="483452"/>
                  </a:lnTo>
                  <a:lnTo>
                    <a:pt x="610974" y="482671"/>
                  </a:lnTo>
                  <a:lnTo>
                    <a:pt x="610512" y="481971"/>
                  </a:lnTo>
                  <a:lnTo>
                    <a:pt x="608269" y="480825"/>
                  </a:lnTo>
                  <a:lnTo>
                    <a:pt x="606271" y="478443"/>
                  </a:lnTo>
                  <a:lnTo>
                    <a:pt x="606346" y="477255"/>
                  </a:lnTo>
                  <a:lnTo>
                    <a:pt x="605015" y="476473"/>
                  </a:lnTo>
                  <a:lnTo>
                    <a:pt x="604641" y="475478"/>
                  </a:lnTo>
                  <a:lnTo>
                    <a:pt x="605233" y="473321"/>
                  </a:lnTo>
                  <a:lnTo>
                    <a:pt x="604478" y="471620"/>
                  </a:lnTo>
                  <a:lnTo>
                    <a:pt x="601768" y="471114"/>
                  </a:lnTo>
                  <a:lnTo>
                    <a:pt x="602686" y="469232"/>
                  </a:lnTo>
                  <a:lnTo>
                    <a:pt x="602115" y="467919"/>
                  </a:lnTo>
                  <a:lnTo>
                    <a:pt x="602779" y="467210"/>
                  </a:lnTo>
                  <a:lnTo>
                    <a:pt x="603019" y="463882"/>
                  </a:lnTo>
                  <a:lnTo>
                    <a:pt x="601968" y="463324"/>
                  </a:lnTo>
                  <a:lnTo>
                    <a:pt x="600919" y="461321"/>
                  </a:lnTo>
                  <a:lnTo>
                    <a:pt x="600116" y="460927"/>
                  </a:lnTo>
                  <a:lnTo>
                    <a:pt x="600768" y="457547"/>
                  </a:lnTo>
                  <a:lnTo>
                    <a:pt x="600642" y="455756"/>
                  </a:lnTo>
                  <a:lnTo>
                    <a:pt x="599401" y="455107"/>
                  </a:lnTo>
                  <a:lnTo>
                    <a:pt x="599511" y="453616"/>
                  </a:lnTo>
                  <a:lnTo>
                    <a:pt x="596654" y="452384"/>
                  </a:lnTo>
                  <a:lnTo>
                    <a:pt x="596082" y="450870"/>
                  </a:lnTo>
                  <a:lnTo>
                    <a:pt x="594598" y="450290"/>
                  </a:lnTo>
                  <a:lnTo>
                    <a:pt x="595227" y="448141"/>
                  </a:lnTo>
                  <a:lnTo>
                    <a:pt x="594890" y="446742"/>
                  </a:lnTo>
                  <a:lnTo>
                    <a:pt x="592975" y="445569"/>
                  </a:lnTo>
                  <a:lnTo>
                    <a:pt x="592715" y="443451"/>
                  </a:lnTo>
                  <a:lnTo>
                    <a:pt x="595150" y="442721"/>
                  </a:lnTo>
                  <a:lnTo>
                    <a:pt x="594019" y="441304"/>
                  </a:lnTo>
                  <a:lnTo>
                    <a:pt x="592192" y="439975"/>
                  </a:lnTo>
                  <a:lnTo>
                    <a:pt x="591258" y="438781"/>
                  </a:lnTo>
                  <a:lnTo>
                    <a:pt x="591267" y="437350"/>
                  </a:lnTo>
                  <a:lnTo>
                    <a:pt x="590344" y="436189"/>
                  </a:lnTo>
                  <a:lnTo>
                    <a:pt x="587621" y="435074"/>
                  </a:lnTo>
                  <a:lnTo>
                    <a:pt x="586218" y="432985"/>
                  </a:lnTo>
                  <a:lnTo>
                    <a:pt x="584651" y="433345"/>
                  </a:lnTo>
                  <a:lnTo>
                    <a:pt x="584612" y="431522"/>
                  </a:lnTo>
                  <a:lnTo>
                    <a:pt x="583654" y="428765"/>
                  </a:lnTo>
                  <a:lnTo>
                    <a:pt x="582720" y="427262"/>
                  </a:lnTo>
                  <a:lnTo>
                    <a:pt x="580890" y="427671"/>
                  </a:lnTo>
                  <a:lnTo>
                    <a:pt x="579073" y="425814"/>
                  </a:lnTo>
                  <a:lnTo>
                    <a:pt x="580354" y="422835"/>
                  </a:lnTo>
                  <a:lnTo>
                    <a:pt x="579393" y="421381"/>
                  </a:lnTo>
                  <a:lnTo>
                    <a:pt x="579626" y="418895"/>
                  </a:lnTo>
                  <a:lnTo>
                    <a:pt x="580631" y="418523"/>
                  </a:lnTo>
                  <a:lnTo>
                    <a:pt x="581244" y="417013"/>
                  </a:lnTo>
                  <a:lnTo>
                    <a:pt x="580442" y="413334"/>
                  </a:lnTo>
                  <a:lnTo>
                    <a:pt x="578104" y="411223"/>
                  </a:lnTo>
                  <a:lnTo>
                    <a:pt x="578965" y="409071"/>
                  </a:lnTo>
                  <a:lnTo>
                    <a:pt x="578750" y="408801"/>
                  </a:lnTo>
                  <a:lnTo>
                    <a:pt x="574696" y="408248"/>
                  </a:lnTo>
                  <a:lnTo>
                    <a:pt x="572777" y="408787"/>
                  </a:lnTo>
                  <a:lnTo>
                    <a:pt x="569400" y="409139"/>
                  </a:lnTo>
                  <a:lnTo>
                    <a:pt x="566186" y="409062"/>
                  </a:lnTo>
                  <a:lnTo>
                    <a:pt x="563027" y="407275"/>
                  </a:lnTo>
                  <a:lnTo>
                    <a:pt x="562142" y="407508"/>
                  </a:lnTo>
                  <a:lnTo>
                    <a:pt x="559217" y="406076"/>
                  </a:lnTo>
                  <a:lnTo>
                    <a:pt x="556146" y="406708"/>
                  </a:lnTo>
                  <a:lnTo>
                    <a:pt x="554797" y="406091"/>
                  </a:lnTo>
                  <a:lnTo>
                    <a:pt x="553726" y="404298"/>
                  </a:lnTo>
                  <a:lnTo>
                    <a:pt x="549618" y="400721"/>
                  </a:lnTo>
                  <a:lnTo>
                    <a:pt x="546592" y="399366"/>
                  </a:lnTo>
                  <a:lnTo>
                    <a:pt x="545817" y="399738"/>
                  </a:lnTo>
                  <a:lnTo>
                    <a:pt x="541326" y="399505"/>
                  </a:lnTo>
                  <a:lnTo>
                    <a:pt x="539916" y="400126"/>
                  </a:lnTo>
                  <a:lnTo>
                    <a:pt x="539232" y="402282"/>
                  </a:lnTo>
                  <a:lnTo>
                    <a:pt x="537787" y="403356"/>
                  </a:lnTo>
                  <a:lnTo>
                    <a:pt x="536443" y="403572"/>
                  </a:lnTo>
                  <a:lnTo>
                    <a:pt x="531457" y="405715"/>
                  </a:lnTo>
                  <a:lnTo>
                    <a:pt x="531319" y="406322"/>
                  </a:lnTo>
                  <a:lnTo>
                    <a:pt x="532556" y="409320"/>
                  </a:lnTo>
                  <a:lnTo>
                    <a:pt x="533828" y="411066"/>
                  </a:lnTo>
                  <a:lnTo>
                    <a:pt x="533775" y="412719"/>
                  </a:lnTo>
                  <a:lnTo>
                    <a:pt x="532814" y="414270"/>
                  </a:lnTo>
                  <a:lnTo>
                    <a:pt x="530961" y="414608"/>
                  </a:lnTo>
                  <a:lnTo>
                    <a:pt x="530593" y="415673"/>
                  </a:lnTo>
                  <a:lnTo>
                    <a:pt x="531155" y="417474"/>
                  </a:lnTo>
                  <a:lnTo>
                    <a:pt x="531048" y="418920"/>
                  </a:lnTo>
                  <a:lnTo>
                    <a:pt x="530058" y="419920"/>
                  </a:lnTo>
                  <a:lnTo>
                    <a:pt x="529927" y="421344"/>
                  </a:lnTo>
                  <a:lnTo>
                    <a:pt x="529092" y="421738"/>
                  </a:lnTo>
                  <a:lnTo>
                    <a:pt x="527326" y="420943"/>
                  </a:lnTo>
                  <a:lnTo>
                    <a:pt x="526161" y="421587"/>
                  </a:lnTo>
                  <a:lnTo>
                    <a:pt x="523772" y="422176"/>
                  </a:lnTo>
                  <a:lnTo>
                    <a:pt x="522370" y="423069"/>
                  </a:lnTo>
                  <a:lnTo>
                    <a:pt x="520990" y="422347"/>
                  </a:lnTo>
                  <a:lnTo>
                    <a:pt x="518222" y="424257"/>
                  </a:lnTo>
                  <a:lnTo>
                    <a:pt x="515597" y="424306"/>
                  </a:lnTo>
                  <a:lnTo>
                    <a:pt x="513645" y="424836"/>
                  </a:lnTo>
                  <a:lnTo>
                    <a:pt x="514189" y="427276"/>
                  </a:lnTo>
                  <a:lnTo>
                    <a:pt x="512504" y="427760"/>
                  </a:lnTo>
                  <a:lnTo>
                    <a:pt x="512307" y="429136"/>
                  </a:lnTo>
                  <a:lnTo>
                    <a:pt x="514356" y="430681"/>
                  </a:lnTo>
                  <a:lnTo>
                    <a:pt x="514842" y="432550"/>
                  </a:lnTo>
                  <a:lnTo>
                    <a:pt x="515809" y="434465"/>
                  </a:lnTo>
                  <a:lnTo>
                    <a:pt x="515377" y="434966"/>
                  </a:lnTo>
                  <a:lnTo>
                    <a:pt x="515756" y="437955"/>
                  </a:lnTo>
                  <a:lnTo>
                    <a:pt x="516584" y="440041"/>
                  </a:lnTo>
                  <a:lnTo>
                    <a:pt x="515390" y="443186"/>
                  </a:lnTo>
                  <a:lnTo>
                    <a:pt x="514700" y="444189"/>
                  </a:lnTo>
                  <a:lnTo>
                    <a:pt x="515329" y="445957"/>
                  </a:lnTo>
                  <a:lnTo>
                    <a:pt x="518293" y="447788"/>
                  </a:lnTo>
                  <a:lnTo>
                    <a:pt x="519004" y="447339"/>
                  </a:lnTo>
                  <a:lnTo>
                    <a:pt x="521451" y="447710"/>
                  </a:lnTo>
                  <a:lnTo>
                    <a:pt x="522038" y="448967"/>
                  </a:lnTo>
                  <a:lnTo>
                    <a:pt x="521957" y="451572"/>
                  </a:lnTo>
                  <a:lnTo>
                    <a:pt x="521535" y="452549"/>
                  </a:lnTo>
                  <a:lnTo>
                    <a:pt x="523476" y="454595"/>
                  </a:lnTo>
                  <a:lnTo>
                    <a:pt x="524151" y="456667"/>
                  </a:lnTo>
                  <a:lnTo>
                    <a:pt x="525937" y="456341"/>
                  </a:lnTo>
                  <a:lnTo>
                    <a:pt x="527500" y="457725"/>
                  </a:lnTo>
                  <a:lnTo>
                    <a:pt x="528846" y="456983"/>
                  </a:lnTo>
                  <a:lnTo>
                    <a:pt x="530110" y="457944"/>
                  </a:lnTo>
                  <a:lnTo>
                    <a:pt x="531377" y="458048"/>
                  </a:lnTo>
                  <a:lnTo>
                    <a:pt x="532011" y="459172"/>
                  </a:lnTo>
                  <a:lnTo>
                    <a:pt x="533862" y="459487"/>
                  </a:lnTo>
                  <a:lnTo>
                    <a:pt x="537120" y="460964"/>
                  </a:lnTo>
                  <a:lnTo>
                    <a:pt x="535777" y="462694"/>
                  </a:lnTo>
                  <a:lnTo>
                    <a:pt x="534909" y="462764"/>
                  </a:lnTo>
                  <a:lnTo>
                    <a:pt x="534192" y="464348"/>
                  </a:lnTo>
                  <a:lnTo>
                    <a:pt x="532104" y="464959"/>
                  </a:lnTo>
                  <a:lnTo>
                    <a:pt x="532091" y="466222"/>
                  </a:lnTo>
                  <a:lnTo>
                    <a:pt x="529567" y="465944"/>
                  </a:lnTo>
                  <a:lnTo>
                    <a:pt x="528593" y="466737"/>
                  </a:lnTo>
                  <a:lnTo>
                    <a:pt x="528191" y="469219"/>
                  </a:lnTo>
                  <a:lnTo>
                    <a:pt x="527591" y="470626"/>
                  </a:lnTo>
                  <a:lnTo>
                    <a:pt x="527792" y="471792"/>
                  </a:lnTo>
                  <a:lnTo>
                    <a:pt x="525767" y="474374"/>
                  </a:lnTo>
                  <a:lnTo>
                    <a:pt x="525694" y="475221"/>
                  </a:lnTo>
                  <a:lnTo>
                    <a:pt x="523774" y="476728"/>
                  </a:lnTo>
                  <a:lnTo>
                    <a:pt x="522889" y="476533"/>
                  </a:lnTo>
                  <a:lnTo>
                    <a:pt x="521923" y="478346"/>
                  </a:lnTo>
                  <a:lnTo>
                    <a:pt x="520427" y="479487"/>
                  </a:lnTo>
                  <a:lnTo>
                    <a:pt x="519877" y="481207"/>
                  </a:lnTo>
                  <a:lnTo>
                    <a:pt x="520648" y="481874"/>
                  </a:lnTo>
                  <a:lnTo>
                    <a:pt x="519971" y="484151"/>
                  </a:lnTo>
                  <a:lnTo>
                    <a:pt x="521852" y="484846"/>
                  </a:lnTo>
                  <a:lnTo>
                    <a:pt x="523167" y="487842"/>
                  </a:lnTo>
                  <a:lnTo>
                    <a:pt x="523469" y="489422"/>
                  </a:lnTo>
                  <a:lnTo>
                    <a:pt x="521774" y="490654"/>
                  </a:lnTo>
                  <a:lnTo>
                    <a:pt x="521126" y="491937"/>
                  </a:lnTo>
                  <a:lnTo>
                    <a:pt x="522291" y="493155"/>
                  </a:lnTo>
                  <a:lnTo>
                    <a:pt x="521160" y="493713"/>
                  </a:lnTo>
                  <a:lnTo>
                    <a:pt x="517365" y="494111"/>
                  </a:lnTo>
                  <a:lnTo>
                    <a:pt x="514968" y="495208"/>
                  </a:lnTo>
                  <a:lnTo>
                    <a:pt x="512758" y="495606"/>
                  </a:lnTo>
                  <a:lnTo>
                    <a:pt x="511875" y="496725"/>
                  </a:lnTo>
                  <a:lnTo>
                    <a:pt x="512368" y="497772"/>
                  </a:lnTo>
                  <a:lnTo>
                    <a:pt x="511110" y="499625"/>
                  </a:lnTo>
                  <a:lnTo>
                    <a:pt x="511385" y="500879"/>
                  </a:lnTo>
                  <a:lnTo>
                    <a:pt x="512564" y="501947"/>
                  </a:lnTo>
                  <a:lnTo>
                    <a:pt x="513871" y="505356"/>
                  </a:lnTo>
                  <a:lnTo>
                    <a:pt x="513042" y="505541"/>
                  </a:lnTo>
                  <a:lnTo>
                    <a:pt x="513405" y="509047"/>
                  </a:lnTo>
                  <a:lnTo>
                    <a:pt x="515911" y="513037"/>
                  </a:lnTo>
                  <a:lnTo>
                    <a:pt x="516201" y="515218"/>
                  </a:lnTo>
                  <a:lnTo>
                    <a:pt x="519365" y="517782"/>
                  </a:lnTo>
                  <a:lnTo>
                    <a:pt x="519659" y="518618"/>
                  </a:lnTo>
                  <a:lnTo>
                    <a:pt x="521613" y="519021"/>
                  </a:lnTo>
                  <a:lnTo>
                    <a:pt x="523585" y="521077"/>
                  </a:lnTo>
                  <a:lnTo>
                    <a:pt x="527142" y="521484"/>
                  </a:lnTo>
                  <a:lnTo>
                    <a:pt x="527888" y="523026"/>
                  </a:lnTo>
                  <a:lnTo>
                    <a:pt x="529179" y="524583"/>
                  </a:lnTo>
                  <a:lnTo>
                    <a:pt x="533672" y="527661"/>
                  </a:lnTo>
                  <a:lnTo>
                    <a:pt x="535622" y="528253"/>
                  </a:lnTo>
                  <a:lnTo>
                    <a:pt x="533383" y="528452"/>
                  </a:lnTo>
                  <a:lnTo>
                    <a:pt x="531725" y="529013"/>
                  </a:lnTo>
                  <a:lnTo>
                    <a:pt x="526877" y="528251"/>
                  </a:lnTo>
                  <a:lnTo>
                    <a:pt x="525492" y="528464"/>
                  </a:lnTo>
                  <a:lnTo>
                    <a:pt x="523342" y="527564"/>
                  </a:lnTo>
                  <a:lnTo>
                    <a:pt x="522852" y="528373"/>
                  </a:lnTo>
                  <a:lnTo>
                    <a:pt x="520838" y="527934"/>
                  </a:lnTo>
                  <a:lnTo>
                    <a:pt x="518405" y="526079"/>
                  </a:lnTo>
                  <a:lnTo>
                    <a:pt x="518477" y="524950"/>
                  </a:lnTo>
                  <a:lnTo>
                    <a:pt x="517448" y="523755"/>
                  </a:lnTo>
                  <a:lnTo>
                    <a:pt x="515091" y="524618"/>
                  </a:lnTo>
                  <a:lnTo>
                    <a:pt x="515068" y="525524"/>
                  </a:lnTo>
                  <a:lnTo>
                    <a:pt x="512722" y="526821"/>
                  </a:lnTo>
                  <a:lnTo>
                    <a:pt x="511496" y="525509"/>
                  </a:lnTo>
                  <a:lnTo>
                    <a:pt x="510536" y="526032"/>
                  </a:lnTo>
                  <a:lnTo>
                    <a:pt x="509893" y="527483"/>
                  </a:lnTo>
                  <a:lnTo>
                    <a:pt x="510114" y="529232"/>
                  </a:lnTo>
                  <a:lnTo>
                    <a:pt x="512383" y="529591"/>
                  </a:lnTo>
                  <a:lnTo>
                    <a:pt x="513450" y="530193"/>
                  </a:lnTo>
                  <a:lnTo>
                    <a:pt x="512843" y="531625"/>
                  </a:lnTo>
                  <a:lnTo>
                    <a:pt x="511119" y="533024"/>
                  </a:lnTo>
                  <a:lnTo>
                    <a:pt x="510575" y="534681"/>
                  </a:lnTo>
                  <a:lnTo>
                    <a:pt x="513524" y="535865"/>
                  </a:lnTo>
                  <a:lnTo>
                    <a:pt x="515391" y="541228"/>
                  </a:lnTo>
                  <a:lnTo>
                    <a:pt x="515130" y="542693"/>
                  </a:lnTo>
                  <a:lnTo>
                    <a:pt x="515470" y="545432"/>
                  </a:lnTo>
                  <a:lnTo>
                    <a:pt x="513503" y="546849"/>
                  </a:lnTo>
                  <a:lnTo>
                    <a:pt x="512370" y="547532"/>
                  </a:lnTo>
                  <a:lnTo>
                    <a:pt x="510567" y="546542"/>
                  </a:lnTo>
                  <a:lnTo>
                    <a:pt x="509312" y="545244"/>
                  </a:lnTo>
                  <a:lnTo>
                    <a:pt x="507877" y="545866"/>
                  </a:lnTo>
                  <a:lnTo>
                    <a:pt x="506719" y="549728"/>
                  </a:lnTo>
                  <a:lnTo>
                    <a:pt x="506403" y="552413"/>
                  </a:lnTo>
                  <a:lnTo>
                    <a:pt x="505597" y="554372"/>
                  </a:lnTo>
                  <a:lnTo>
                    <a:pt x="506350" y="556376"/>
                  </a:lnTo>
                  <a:lnTo>
                    <a:pt x="506231" y="557698"/>
                  </a:lnTo>
                  <a:lnTo>
                    <a:pt x="508329" y="558139"/>
                  </a:lnTo>
                  <a:lnTo>
                    <a:pt x="507468" y="560866"/>
                  </a:lnTo>
                  <a:lnTo>
                    <a:pt x="508447" y="562381"/>
                  </a:lnTo>
                  <a:lnTo>
                    <a:pt x="505075" y="562668"/>
                  </a:lnTo>
                  <a:lnTo>
                    <a:pt x="504088" y="561773"/>
                  </a:lnTo>
                  <a:lnTo>
                    <a:pt x="503558" y="560299"/>
                  </a:lnTo>
                  <a:lnTo>
                    <a:pt x="502741" y="559929"/>
                  </a:lnTo>
                  <a:lnTo>
                    <a:pt x="501598" y="561351"/>
                  </a:lnTo>
                  <a:lnTo>
                    <a:pt x="503665" y="563380"/>
                  </a:lnTo>
                  <a:lnTo>
                    <a:pt x="503521" y="564785"/>
                  </a:lnTo>
                  <a:lnTo>
                    <a:pt x="502327" y="564928"/>
                  </a:lnTo>
                  <a:lnTo>
                    <a:pt x="500661" y="564056"/>
                  </a:lnTo>
                  <a:lnTo>
                    <a:pt x="499217" y="566270"/>
                  </a:lnTo>
                  <a:lnTo>
                    <a:pt x="497003" y="564870"/>
                  </a:lnTo>
                  <a:lnTo>
                    <a:pt x="495142" y="565388"/>
                  </a:lnTo>
                  <a:lnTo>
                    <a:pt x="493605" y="564523"/>
                  </a:lnTo>
                  <a:lnTo>
                    <a:pt x="490456" y="564490"/>
                  </a:lnTo>
                  <a:lnTo>
                    <a:pt x="488548" y="563248"/>
                  </a:lnTo>
                  <a:lnTo>
                    <a:pt x="485587" y="563516"/>
                  </a:lnTo>
                  <a:lnTo>
                    <a:pt x="484395" y="565054"/>
                  </a:lnTo>
                  <a:lnTo>
                    <a:pt x="485198" y="566469"/>
                  </a:lnTo>
                  <a:lnTo>
                    <a:pt x="486444" y="567450"/>
                  </a:lnTo>
                  <a:lnTo>
                    <a:pt x="485750" y="568611"/>
                  </a:lnTo>
                  <a:lnTo>
                    <a:pt x="484500" y="568716"/>
                  </a:lnTo>
                  <a:lnTo>
                    <a:pt x="482658" y="567888"/>
                  </a:lnTo>
                  <a:lnTo>
                    <a:pt x="479823" y="568486"/>
                  </a:lnTo>
                  <a:lnTo>
                    <a:pt x="480290" y="570590"/>
                  </a:lnTo>
                  <a:lnTo>
                    <a:pt x="478808" y="569759"/>
                  </a:lnTo>
                  <a:lnTo>
                    <a:pt x="478360" y="568333"/>
                  </a:lnTo>
                  <a:lnTo>
                    <a:pt x="475556" y="566786"/>
                  </a:lnTo>
                  <a:lnTo>
                    <a:pt x="474678" y="567331"/>
                  </a:lnTo>
                  <a:lnTo>
                    <a:pt x="470744" y="567090"/>
                  </a:lnTo>
                  <a:lnTo>
                    <a:pt x="472146" y="568209"/>
                  </a:lnTo>
                  <a:lnTo>
                    <a:pt x="471972" y="570134"/>
                  </a:lnTo>
                  <a:lnTo>
                    <a:pt x="472869" y="572438"/>
                  </a:lnTo>
                  <a:lnTo>
                    <a:pt x="474132" y="572909"/>
                  </a:lnTo>
                  <a:lnTo>
                    <a:pt x="474785" y="574745"/>
                  </a:lnTo>
                  <a:lnTo>
                    <a:pt x="476377" y="575848"/>
                  </a:lnTo>
                  <a:lnTo>
                    <a:pt x="475393" y="578030"/>
                  </a:lnTo>
                  <a:lnTo>
                    <a:pt x="473241" y="578502"/>
                  </a:lnTo>
                  <a:lnTo>
                    <a:pt x="473572" y="581822"/>
                  </a:lnTo>
                  <a:lnTo>
                    <a:pt x="475690" y="583833"/>
                  </a:lnTo>
                  <a:lnTo>
                    <a:pt x="475920" y="585323"/>
                  </a:lnTo>
                  <a:lnTo>
                    <a:pt x="476927" y="587283"/>
                  </a:lnTo>
                  <a:lnTo>
                    <a:pt x="477929" y="587821"/>
                  </a:lnTo>
                  <a:lnTo>
                    <a:pt x="478153" y="589601"/>
                  </a:lnTo>
                  <a:lnTo>
                    <a:pt x="477169" y="590749"/>
                  </a:lnTo>
                  <a:lnTo>
                    <a:pt x="475147" y="590894"/>
                  </a:lnTo>
                  <a:lnTo>
                    <a:pt x="474157" y="592739"/>
                  </a:lnTo>
                  <a:lnTo>
                    <a:pt x="472797" y="592739"/>
                  </a:lnTo>
                  <a:lnTo>
                    <a:pt x="470788" y="591751"/>
                  </a:lnTo>
                  <a:lnTo>
                    <a:pt x="469413" y="589826"/>
                  </a:lnTo>
                  <a:lnTo>
                    <a:pt x="467807" y="588677"/>
                  </a:lnTo>
                  <a:lnTo>
                    <a:pt x="466539" y="590314"/>
                  </a:lnTo>
                  <a:lnTo>
                    <a:pt x="464979" y="589400"/>
                  </a:lnTo>
                  <a:lnTo>
                    <a:pt x="463934" y="587992"/>
                  </a:lnTo>
                  <a:lnTo>
                    <a:pt x="460666" y="589770"/>
                  </a:lnTo>
                  <a:lnTo>
                    <a:pt x="458198" y="587868"/>
                  </a:lnTo>
                  <a:lnTo>
                    <a:pt x="457692" y="587068"/>
                  </a:lnTo>
                  <a:lnTo>
                    <a:pt x="454205" y="585017"/>
                  </a:lnTo>
                  <a:lnTo>
                    <a:pt x="452159" y="583284"/>
                  </a:lnTo>
                  <a:lnTo>
                    <a:pt x="452068" y="581961"/>
                  </a:lnTo>
                  <a:lnTo>
                    <a:pt x="450516" y="579816"/>
                  </a:lnTo>
                  <a:lnTo>
                    <a:pt x="450546" y="578460"/>
                  </a:lnTo>
                  <a:lnTo>
                    <a:pt x="449323" y="574224"/>
                  </a:lnTo>
                  <a:lnTo>
                    <a:pt x="447994" y="573879"/>
                  </a:lnTo>
                  <a:lnTo>
                    <a:pt x="446918" y="574507"/>
                  </a:lnTo>
                  <a:lnTo>
                    <a:pt x="443211" y="574259"/>
                  </a:lnTo>
                  <a:lnTo>
                    <a:pt x="440446" y="573480"/>
                  </a:lnTo>
                  <a:lnTo>
                    <a:pt x="438358" y="575306"/>
                  </a:lnTo>
                  <a:lnTo>
                    <a:pt x="436449" y="575505"/>
                  </a:lnTo>
                  <a:lnTo>
                    <a:pt x="438037" y="578470"/>
                  </a:lnTo>
                  <a:lnTo>
                    <a:pt x="437317" y="580180"/>
                  </a:lnTo>
                  <a:lnTo>
                    <a:pt x="436063" y="580556"/>
                  </a:lnTo>
                  <a:lnTo>
                    <a:pt x="435731" y="585092"/>
                  </a:lnTo>
                  <a:lnTo>
                    <a:pt x="437589" y="585832"/>
                  </a:lnTo>
                  <a:lnTo>
                    <a:pt x="439147" y="587034"/>
                  </a:lnTo>
                  <a:lnTo>
                    <a:pt x="438589" y="588058"/>
                  </a:lnTo>
                  <a:lnTo>
                    <a:pt x="440546" y="591063"/>
                  </a:lnTo>
                  <a:lnTo>
                    <a:pt x="440065" y="593940"/>
                  </a:lnTo>
                  <a:lnTo>
                    <a:pt x="438864" y="594106"/>
                  </a:lnTo>
                  <a:lnTo>
                    <a:pt x="438775" y="596425"/>
                  </a:lnTo>
                  <a:lnTo>
                    <a:pt x="436731" y="597873"/>
                  </a:lnTo>
                  <a:lnTo>
                    <a:pt x="434350" y="598086"/>
                  </a:lnTo>
                  <a:lnTo>
                    <a:pt x="433826" y="595964"/>
                  </a:lnTo>
                  <a:lnTo>
                    <a:pt x="434121" y="594371"/>
                  </a:lnTo>
                  <a:lnTo>
                    <a:pt x="433824" y="591802"/>
                  </a:lnTo>
                  <a:lnTo>
                    <a:pt x="433319" y="591060"/>
                  </a:lnTo>
                  <a:lnTo>
                    <a:pt x="431256" y="590832"/>
                  </a:lnTo>
                  <a:lnTo>
                    <a:pt x="431154" y="590017"/>
                  </a:lnTo>
                  <a:lnTo>
                    <a:pt x="428443" y="589241"/>
                  </a:lnTo>
                  <a:lnTo>
                    <a:pt x="427260" y="588375"/>
                  </a:lnTo>
                  <a:lnTo>
                    <a:pt x="423574" y="584191"/>
                  </a:lnTo>
                  <a:lnTo>
                    <a:pt x="423806" y="582922"/>
                  </a:lnTo>
                  <a:lnTo>
                    <a:pt x="423187" y="581991"/>
                  </a:lnTo>
                  <a:lnTo>
                    <a:pt x="417816" y="581944"/>
                  </a:lnTo>
                  <a:lnTo>
                    <a:pt x="417199" y="583526"/>
                  </a:lnTo>
                  <a:lnTo>
                    <a:pt x="415839" y="585279"/>
                  </a:lnTo>
                  <a:lnTo>
                    <a:pt x="415144" y="587558"/>
                  </a:lnTo>
                  <a:lnTo>
                    <a:pt x="414396" y="588029"/>
                  </a:lnTo>
                  <a:lnTo>
                    <a:pt x="414855" y="589704"/>
                  </a:lnTo>
                  <a:lnTo>
                    <a:pt x="413572" y="591804"/>
                  </a:lnTo>
                  <a:lnTo>
                    <a:pt x="412518" y="591775"/>
                  </a:lnTo>
                  <a:lnTo>
                    <a:pt x="411540" y="590512"/>
                  </a:lnTo>
                  <a:lnTo>
                    <a:pt x="410939" y="588437"/>
                  </a:lnTo>
                  <a:lnTo>
                    <a:pt x="410101" y="587080"/>
                  </a:lnTo>
                  <a:lnTo>
                    <a:pt x="407304" y="585950"/>
                  </a:lnTo>
                  <a:lnTo>
                    <a:pt x="406044" y="585980"/>
                  </a:lnTo>
                  <a:lnTo>
                    <a:pt x="402003" y="584826"/>
                  </a:lnTo>
                  <a:lnTo>
                    <a:pt x="399500" y="584488"/>
                  </a:lnTo>
                  <a:lnTo>
                    <a:pt x="398647" y="585670"/>
                  </a:lnTo>
                  <a:lnTo>
                    <a:pt x="397362" y="585611"/>
                  </a:lnTo>
                  <a:lnTo>
                    <a:pt x="397065" y="587193"/>
                  </a:lnTo>
                  <a:lnTo>
                    <a:pt x="395112" y="587770"/>
                  </a:lnTo>
                  <a:lnTo>
                    <a:pt x="392860" y="586969"/>
                  </a:lnTo>
                  <a:lnTo>
                    <a:pt x="392172" y="585198"/>
                  </a:lnTo>
                  <a:lnTo>
                    <a:pt x="390825" y="583576"/>
                  </a:lnTo>
                  <a:lnTo>
                    <a:pt x="389267" y="582975"/>
                  </a:lnTo>
                  <a:lnTo>
                    <a:pt x="389498" y="581927"/>
                  </a:lnTo>
                  <a:lnTo>
                    <a:pt x="388349" y="580998"/>
                  </a:lnTo>
                  <a:lnTo>
                    <a:pt x="386170" y="576115"/>
                  </a:lnTo>
                  <a:lnTo>
                    <a:pt x="386112" y="574245"/>
                  </a:lnTo>
                  <a:lnTo>
                    <a:pt x="383626" y="573525"/>
                  </a:lnTo>
                  <a:lnTo>
                    <a:pt x="383459" y="571044"/>
                  </a:lnTo>
                  <a:lnTo>
                    <a:pt x="384144" y="568932"/>
                  </a:lnTo>
                  <a:lnTo>
                    <a:pt x="385379" y="568071"/>
                  </a:lnTo>
                  <a:lnTo>
                    <a:pt x="387685" y="568235"/>
                  </a:lnTo>
                  <a:lnTo>
                    <a:pt x="389166" y="567584"/>
                  </a:lnTo>
                  <a:lnTo>
                    <a:pt x="387029" y="565621"/>
                  </a:lnTo>
                  <a:lnTo>
                    <a:pt x="387173" y="564274"/>
                  </a:lnTo>
                  <a:lnTo>
                    <a:pt x="389182" y="563456"/>
                  </a:lnTo>
                  <a:lnTo>
                    <a:pt x="389051" y="561269"/>
                  </a:lnTo>
                  <a:lnTo>
                    <a:pt x="388244" y="556279"/>
                  </a:lnTo>
                  <a:lnTo>
                    <a:pt x="386723" y="555113"/>
                  </a:lnTo>
                  <a:lnTo>
                    <a:pt x="384955" y="554119"/>
                  </a:lnTo>
                  <a:lnTo>
                    <a:pt x="383432" y="554829"/>
                  </a:lnTo>
                  <a:lnTo>
                    <a:pt x="382684" y="557149"/>
                  </a:lnTo>
                  <a:lnTo>
                    <a:pt x="380063" y="556786"/>
                  </a:lnTo>
                  <a:lnTo>
                    <a:pt x="379764" y="555795"/>
                  </a:lnTo>
                  <a:lnTo>
                    <a:pt x="378316" y="555125"/>
                  </a:lnTo>
                  <a:lnTo>
                    <a:pt x="377309" y="553441"/>
                  </a:lnTo>
                  <a:lnTo>
                    <a:pt x="376413" y="550355"/>
                  </a:lnTo>
                  <a:lnTo>
                    <a:pt x="376444" y="548956"/>
                  </a:lnTo>
                  <a:lnTo>
                    <a:pt x="375342" y="546481"/>
                  </a:lnTo>
                  <a:lnTo>
                    <a:pt x="375458" y="544077"/>
                  </a:lnTo>
                  <a:lnTo>
                    <a:pt x="373741" y="543860"/>
                  </a:lnTo>
                  <a:lnTo>
                    <a:pt x="373297" y="545576"/>
                  </a:lnTo>
                  <a:lnTo>
                    <a:pt x="371438" y="546822"/>
                  </a:lnTo>
                  <a:lnTo>
                    <a:pt x="368921" y="547433"/>
                  </a:lnTo>
                  <a:lnTo>
                    <a:pt x="366827" y="548612"/>
                  </a:lnTo>
                  <a:lnTo>
                    <a:pt x="365050" y="546967"/>
                  </a:lnTo>
                  <a:lnTo>
                    <a:pt x="365167" y="545644"/>
                  </a:lnTo>
                  <a:lnTo>
                    <a:pt x="366161" y="543816"/>
                  </a:lnTo>
                  <a:lnTo>
                    <a:pt x="368726" y="543684"/>
                  </a:lnTo>
                  <a:lnTo>
                    <a:pt x="369840" y="543037"/>
                  </a:lnTo>
                  <a:lnTo>
                    <a:pt x="372389" y="543041"/>
                  </a:lnTo>
                  <a:lnTo>
                    <a:pt x="374562" y="542080"/>
                  </a:lnTo>
                  <a:lnTo>
                    <a:pt x="375824" y="542249"/>
                  </a:lnTo>
                  <a:lnTo>
                    <a:pt x="375861" y="540853"/>
                  </a:lnTo>
                  <a:lnTo>
                    <a:pt x="374887" y="540554"/>
                  </a:lnTo>
                  <a:lnTo>
                    <a:pt x="374278" y="538722"/>
                  </a:lnTo>
                  <a:lnTo>
                    <a:pt x="372207" y="538890"/>
                  </a:lnTo>
                  <a:lnTo>
                    <a:pt x="371064" y="538404"/>
                  </a:lnTo>
                  <a:lnTo>
                    <a:pt x="368374" y="538004"/>
                  </a:lnTo>
                  <a:lnTo>
                    <a:pt x="368386" y="538931"/>
                  </a:lnTo>
                  <a:lnTo>
                    <a:pt x="365698" y="538836"/>
                  </a:lnTo>
                  <a:lnTo>
                    <a:pt x="364818" y="539695"/>
                  </a:lnTo>
                  <a:lnTo>
                    <a:pt x="363603" y="538315"/>
                  </a:lnTo>
                  <a:lnTo>
                    <a:pt x="360591" y="537058"/>
                  </a:lnTo>
                  <a:lnTo>
                    <a:pt x="359562" y="536330"/>
                  </a:lnTo>
                  <a:lnTo>
                    <a:pt x="358672" y="537207"/>
                  </a:lnTo>
                  <a:lnTo>
                    <a:pt x="356001" y="537256"/>
                  </a:lnTo>
                  <a:lnTo>
                    <a:pt x="354336" y="536706"/>
                  </a:lnTo>
                  <a:lnTo>
                    <a:pt x="353795" y="533985"/>
                  </a:lnTo>
                  <a:lnTo>
                    <a:pt x="353001" y="532481"/>
                  </a:lnTo>
                  <a:lnTo>
                    <a:pt x="350363" y="532998"/>
                  </a:lnTo>
                  <a:lnTo>
                    <a:pt x="349802" y="532144"/>
                  </a:lnTo>
                  <a:lnTo>
                    <a:pt x="347368" y="530966"/>
                  </a:lnTo>
                  <a:lnTo>
                    <a:pt x="346175" y="528467"/>
                  </a:lnTo>
                  <a:lnTo>
                    <a:pt x="344479" y="528094"/>
                  </a:lnTo>
                  <a:lnTo>
                    <a:pt x="344626" y="526145"/>
                  </a:lnTo>
                  <a:lnTo>
                    <a:pt x="343574" y="525726"/>
                  </a:lnTo>
                  <a:lnTo>
                    <a:pt x="343071" y="523688"/>
                  </a:lnTo>
                  <a:lnTo>
                    <a:pt x="341768" y="522419"/>
                  </a:lnTo>
                  <a:lnTo>
                    <a:pt x="340894" y="522860"/>
                  </a:lnTo>
                  <a:lnTo>
                    <a:pt x="340031" y="521625"/>
                  </a:lnTo>
                  <a:lnTo>
                    <a:pt x="338116" y="520530"/>
                  </a:lnTo>
                  <a:lnTo>
                    <a:pt x="336711" y="519262"/>
                  </a:lnTo>
                  <a:lnTo>
                    <a:pt x="335177" y="517126"/>
                  </a:lnTo>
                  <a:lnTo>
                    <a:pt x="334317" y="517903"/>
                  </a:lnTo>
                  <a:lnTo>
                    <a:pt x="333839" y="520517"/>
                  </a:lnTo>
                  <a:lnTo>
                    <a:pt x="332030" y="520632"/>
                  </a:lnTo>
                  <a:lnTo>
                    <a:pt x="331313" y="521904"/>
                  </a:lnTo>
                  <a:lnTo>
                    <a:pt x="330078" y="522860"/>
                  </a:lnTo>
                  <a:lnTo>
                    <a:pt x="326874" y="523130"/>
                  </a:lnTo>
                  <a:lnTo>
                    <a:pt x="325353" y="522343"/>
                  </a:lnTo>
                  <a:lnTo>
                    <a:pt x="325437" y="524831"/>
                  </a:lnTo>
                  <a:lnTo>
                    <a:pt x="323624" y="525571"/>
                  </a:lnTo>
                  <a:lnTo>
                    <a:pt x="321037" y="523185"/>
                  </a:lnTo>
                  <a:lnTo>
                    <a:pt x="319867" y="525616"/>
                  </a:lnTo>
                  <a:lnTo>
                    <a:pt x="320284" y="526579"/>
                  </a:lnTo>
                  <a:lnTo>
                    <a:pt x="319507" y="528449"/>
                  </a:lnTo>
                  <a:lnTo>
                    <a:pt x="318572" y="528741"/>
                  </a:lnTo>
                  <a:lnTo>
                    <a:pt x="317753" y="527825"/>
                  </a:lnTo>
                  <a:lnTo>
                    <a:pt x="316049" y="527915"/>
                  </a:lnTo>
                  <a:lnTo>
                    <a:pt x="314552" y="528821"/>
                  </a:lnTo>
                  <a:lnTo>
                    <a:pt x="314249" y="530074"/>
                  </a:lnTo>
                  <a:lnTo>
                    <a:pt x="311372" y="529035"/>
                  </a:lnTo>
                  <a:lnTo>
                    <a:pt x="310587" y="529562"/>
                  </a:lnTo>
                  <a:lnTo>
                    <a:pt x="308286" y="529100"/>
                  </a:lnTo>
                  <a:lnTo>
                    <a:pt x="307054" y="531609"/>
                  </a:lnTo>
                  <a:lnTo>
                    <a:pt x="307208" y="533704"/>
                  </a:lnTo>
                  <a:lnTo>
                    <a:pt x="305467" y="533784"/>
                  </a:lnTo>
                  <a:lnTo>
                    <a:pt x="304392" y="535337"/>
                  </a:lnTo>
                  <a:lnTo>
                    <a:pt x="302196" y="534299"/>
                  </a:lnTo>
                  <a:lnTo>
                    <a:pt x="301461" y="533068"/>
                  </a:lnTo>
                  <a:lnTo>
                    <a:pt x="299010" y="532560"/>
                  </a:lnTo>
                  <a:lnTo>
                    <a:pt x="297671" y="534186"/>
                  </a:lnTo>
                  <a:lnTo>
                    <a:pt x="296343" y="534409"/>
                  </a:lnTo>
                  <a:lnTo>
                    <a:pt x="295388" y="533109"/>
                  </a:lnTo>
                  <a:lnTo>
                    <a:pt x="294265" y="533359"/>
                  </a:lnTo>
                  <a:lnTo>
                    <a:pt x="293057" y="531455"/>
                  </a:lnTo>
                  <a:lnTo>
                    <a:pt x="290077" y="532701"/>
                  </a:lnTo>
                  <a:lnTo>
                    <a:pt x="286337" y="532162"/>
                  </a:lnTo>
                  <a:lnTo>
                    <a:pt x="286014" y="529483"/>
                  </a:lnTo>
                  <a:lnTo>
                    <a:pt x="284549" y="528722"/>
                  </a:lnTo>
                  <a:lnTo>
                    <a:pt x="284222" y="526706"/>
                  </a:lnTo>
                  <a:lnTo>
                    <a:pt x="280374" y="525111"/>
                  </a:lnTo>
                  <a:lnTo>
                    <a:pt x="277743" y="524391"/>
                  </a:lnTo>
                  <a:lnTo>
                    <a:pt x="273136" y="525374"/>
                  </a:lnTo>
                  <a:lnTo>
                    <a:pt x="271219" y="528490"/>
                  </a:lnTo>
                  <a:lnTo>
                    <a:pt x="268136" y="530217"/>
                  </a:lnTo>
                  <a:lnTo>
                    <a:pt x="267010" y="531375"/>
                  </a:lnTo>
                  <a:lnTo>
                    <a:pt x="265678" y="531347"/>
                  </a:lnTo>
                  <a:lnTo>
                    <a:pt x="264520" y="532142"/>
                  </a:lnTo>
                  <a:lnTo>
                    <a:pt x="263569" y="530062"/>
                  </a:lnTo>
                  <a:lnTo>
                    <a:pt x="261974" y="529986"/>
                  </a:lnTo>
                  <a:lnTo>
                    <a:pt x="261871" y="528188"/>
                  </a:lnTo>
                  <a:lnTo>
                    <a:pt x="261068" y="526078"/>
                  </a:lnTo>
                  <a:lnTo>
                    <a:pt x="260039" y="525626"/>
                  </a:lnTo>
                  <a:lnTo>
                    <a:pt x="257916" y="525949"/>
                  </a:lnTo>
                  <a:lnTo>
                    <a:pt x="255998" y="528422"/>
                  </a:lnTo>
                  <a:lnTo>
                    <a:pt x="254757" y="526567"/>
                  </a:lnTo>
                  <a:lnTo>
                    <a:pt x="253065" y="524925"/>
                  </a:lnTo>
                  <a:lnTo>
                    <a:pt x="251139" y="524222"/>
                  </a:lnTo>
                  <a:lnTo>
                    <a:pt x="251455" y="522510"/>
                  </a:lnTo>
                  <a:lnTo>
                    <a:pt x="249602" y="520836"/>
                  </a:lnTo>
                  <a:lnTo>
                    <a:pt x="248208" y="520813"/>
                  </a:lnTo>
                  <a:lnTo>
                    <a:pt x="246686" y="518014"/>
                  </a:lnTo>
                  <a:lnTo>
                    <a:pt x="244844" y="518528"/>
                  </a:lnTo>
                  <a:lnTo>
                    <a:pt x="242730" y="517402"/>
                  </a:lnTo>
                  <a:lnTo>
                    <a:pt x="241885" y="517814"/>
                  </a:lnTo>
                  <a:lnTo>
                    <a:pt x="241571" y="519335"/>
                  </a:lnTo>
                  <a:lnTo>
                    <a:pt x="235218" y="520339"/>
                  </a:lnTo>
                  <a:lnTo>
                    <a:pt x="234966" y="518853"/>
                  </a:lnTo>
                  <a:lnTo>
                    <a:pt x="233969" y="516568"/>
                  </a:lnTo>
                  <a:lnTo>
                    <a:pt x="234363" y="515602"/>
                  </a:lnTo>
                  <a:lnTo>
                    <a:pt x="232836" y="514903"/>
                  </a:lnTo>
                  <a:lnTo>
                    <a:pt x="232660" y="512512"/>
                  </a:lnTo>
                  <a:lnTo>
                    <a:pt x="231392" y="512005"/>
                  </a:lnTo>
                  <a:lnTo>
                    <a:pt x="230254" y="513458"/>
                  </a:lnTo>
                  <a:lnTo>
                    <a:pt x="229041" y="514011"/>
                  </a:lnTo>
                  <a:lnTo>
                    <a:pt x="227368" y="513591"/>
                  </a:lnTo>
                  <a:lnTo>
                    <a:pt x="225797" y="514767"/>
                  </a:lnTo>
                  <a:lnTo>
                    <a:pt x="224902" y="514142"/>
                  </a:lnTo>
                  <a:lnTo>
                    <a:pt x="223436" y="515321"/>
                  </a:lnTo>
                  <a:lnTo>
                    <a:pt x="219928" y="512860"/>
                  </a:lnTo>
                  <a:lnTo>
                    <a:pt x="217885" y="513542"/>
                  </a:lnTo>
                  <a:lnTo>
                    <a:pt x="216960" y="513287"/>
                  </a:lnTo>
                  <a:lnTo>
                    <a:pt x="215657" y="511848"/>
                  </a:lnTo>
                  <a:lnTo>
                    <a:pt x="212724" y="510981"/>
                  </a:lnTo>
                  <a:lnTo>
                    <a:pt x="211262" y="510102"/>
                  </a:lnTo>
                  <a:lnTo>
                    <a:pt x="209971" y="512695"/>
                  </a:lnTo>
                  <a:lnTo>
                    <a:pt x="208797" y="513483"/>
                  </a:lnTo>
                  <a:lnTo>
                    <a:pt x="207560" y="512814"/>
                  </a:lnTo>
                  <a:lnTo>
                    <a:pt x="206469" y="512979"/>
                  </a:lnTo>
                  <a:lnTo>
                    <a:pt x="204206" y="511989"/>
                  </a:lnTo>
                  <a:lnTo>
                    <a:pt x="203100" y="512696"/>
                  </a:lnTo>
                  <a:lnTo>
                    <a:pt x="202596" y="512758"/>
                  </a:lnTo>
                  <a:lnTo>
                    <a:pt x="200760" y="512528"/>
                  </a:lnTo>
                  <a:lnTo>
                    <a:pt x="199576" y="511722"/>
                  </a:lnTo>
                  <a:lnTo>
                    <a:pt x="198401" y="511800"/>
                  </a:lnTo>
                  <a:lnTo>
                    <a:pt x="196299" y="510218"/>
                  </a:lnTo>
                  <a:lnTo>
                    <a:pt x="194998" y="510461"/>
                  </a:lnTo>
                  <a:lnTo>
                    <a:pt x="193430" y="511508"/>
                  </a:lnTo>
                  <a:lnTo>
                    <a:pt x="190870" y="510536"/>
                  </a:lnTo>
                  <a:lnTo>
                    <a:pt x="188639" y="512191"/>
                  </a:lnTo>
                  <a:lnTo>
                    <a:pt x="188285" y="511531"/>
                  </a:lnTo>
                  <a:lnTo>
                    <a:pt x="186607" y="511285"/>
                  </a:lnTo>
                  <a:lnTo>
                    <a:pt x="185724" y="512905"/>
                  </a:lnTo>
                  <a:lnTo>
                    <a:pt x="183434" y="513551"/>
                  </a:lnTo>
                  <a:lnTo>
                    <a:pt x="182069" y="512204"/>
                  </a:lnTo>
                  <a:lnTo>
                    <a:pt x="181187" y="512545"/>
                  </a:lnTo>
                  <a:lnTo>
                    <a:pt x="179785" y="510965"/>
                  </a:lnTo>
                  <a:lnTo>
                    <a:pt x="180250" y="510304"/>
                  </a:lnTo>
                  <a:lnTo>
                    <a:pt x="180482" y="508106"/>
                  </a:lnTo>
                  <a:lnTo>
                    <a:pt x="179473" y="507368"/>
                  </a:lnTo>
                  <a:lnTo>
                    <a:pt x="180909" y="506041"/>
                  </a:lnTo>
                  <a:lnTo>
                    <a:pt x="181848" y="504460"/>
                  </a:lnTo>
                  <a:lnTo>
                    <a:pt x="180192" y="503123"/>
                  </a:lnTo>
                  <a:lnTo>
                    <a:pt x="180210" y="502487"/>
                  </a:lnTo>
                  <a:lnTo>
                    <a:pt x="176874" y="501928"/>
                  </a:lnTo>
                  <a:lnTo>
                    <a:pt x="175947" y="501094"/>
                  </a:lnTo>
                  <a:lnTo>
                    <a:pt x="174630" y="501690"/>
                  </a:lnTo>
                  <a:lnTo>
                    <a:pt x="173557" y="502939"/>
                  </a:lnTo>
                  <a:lnTo>
                    <a:pt x="169559" y="502852"/>
                  </a:lnTo>
                  <a:lnTo>
                    <a:pt x="168669" y="503755"/>
                  </a:lnTo>
                  <a:lnTo>
                    <a:pt x="168462" y="505250"/>
                  </a:lnTo>
                  <a:lnTo>
                    <a:pt x="166861" y="504848"/>
                  </a:lnTo>
                  <a:lnTo>
                    <a:pt x="166579" y="505582"/>
                  </a:lnTo>
                  <a:lnTo>
                    <a:pt x="164299" y="506019"/>
                  </a:lnTo>
                  <a:lnTo>
                    <a:pt x="163264" y="504795"/>
                  </a:lnTo>
                  <a:lnTo>
                    <a:pt x="162030" y="502220"/>
                  </a:lnTo>
                  <a:lnTo>
                    <a:pt x="160398" y="501029"/>
                  </a:lnTo>
                  <a:lnTo>
                    <a:pt x="160393" y="499339"/>
                  </a:lnTo>
                  <a:lnTo>
                    <a:pt x="158015" y="499724"/>
                  </a:lnTo>
                  <a:lnTo>
                    <a:pt x="156699" y="496242"/>
                  </a:lnTo>
                  <a:lnTo>
                    <a:pt x="154898" y="495734"/>
                  </a:lnTo>
                  <a:lnTo>
                    <a:pt x="154094" y="496707"/>
                  </a:lnTo>
                  <a:lnTo>
                    <a:pt x="152900" y="496393"/>
                  </a:lnTo>
                  <a:lnTo>
                    <a:pt x="151002" y="494598"/>
                  </a:lnTo>
                  <a:lnTo>
                    <a:pt x="149650" y="494380"/>
                  </a:lnTo>
                  <a:lnTo>
                    <a:pt x="149346" y="493507"/>
                  </a:lnTo>
                  <a:lnTo>
                    <a:pt x="146629" y="493035"/>
                  </a:lnTo>
                  <a:lnTo>
                    <a:pt x="145446" y="492293"/>
                  </a:lnTo>
                  <a:lnTo>
                    <a:pt x="145428" y="491280"/>
                  </a:lnTo>
                  <a:lnTo>
                    <a:pt x="140042" y="489261"/>
                  </a:lnTo>
                  <a:lnTo>
                    <a:pt x="138310" y="487134"/>
                  </a:lnTo>
                  <a:lnTo>
                    <a:pt x="138711" y="486463"/>
                  </a:lnTo>
                  <a:lnTo>
                    <a:pt x="137138" y="484644"/>
                  </a:lnTo>
                  <a:lnTo>
                    <a:pt x="135288" y="484643"/>
                  </a:lnTo>
                  <a:lnTo>
                    <a:pt x="134611" y="483960"/>
                  </a:lnTo>
                  <a:lnTo>
                    <a:pt x="132397" y="485272"/>
                  </a:lnTo>
                  <a:lnTo>
                    <a:pt x="132176" y="486647"/>
                  </a:lnTo>
                  <a:lnTo>
                    <a:pt x="130702" y="487249"/>
                  </a:lnTo>
                  <a:lnTo>
                    <a:pt x="130127" y="486262"/>
                  </a:lnTo>
                  <a:lnTo>
                    <a:pt x="128697" y="486149"/>
                  </a:lnTo>
                  <a:lnTo>
                    <a:pt x="126710" y="484691"/>
                  </a:lnTo>
                  <a:lnTo>
                    <a:pt x="122718" y="484047"/>
                  </a:lnTo>
                  <a:lnTo>
                    <a:pt x="121313" y="482636"/>
                  </a:lnTo>
                  <a:lnTo>
                    <a:pt x="119480" y="481495"/>
                  </a:lnTo>
                  <a:lnTo>
                    <a:pt x="117208" y="481492"/>
                  </a:lnTo>
                  <a:lnTo>
                    <a:pt x="116543" y="482590"/>
                  </a:lnTo>
                  <a:lnTo>
                    <a:pt x="115250" y="482721"/>
                  </a:lnTo>
                  <a:lnTo>
                    <a:pt x="114759" y="484170"/>
                  </a:lnTo>
                  <a:lnTo>
                    <a:pt x="113774" y="483620"/>
                  </a:lnTo>
                  <a:lnTo>
                    <a:pt x="111200" y="486597"/>
                  </a:lnTo>
                  <a:lnTo>
                    <a:pt x="107288" y="483672"/>
                  </a:lnTo>
                  <a:lnTo>
                    <a:pt x="105092" y="484761"/>
                  </a:lnTo>
                  <a:lnTo>
                    <a:pt x="103441" y="483012"/>
                  </a:lnTo>
                  <a:lnTo>
                    <a:pt x="102825" y="483392"/>
                  </a:lnTo>
                  <a:lnTo>
                    <a:pt x="98036" y="483090"/>
                  </a:lnTo>
                  <a:lnTo>
                    <a:pt x="96965" y="483949"/>
                  </a:lnTo>
                  <a:lnTo>
                    <a:pt x="96461" y="485738"/>
                  </a:lnTo>
                  <a:lnTo>
                    <a:pt x="95249" y="483176"/>
                  </a:lnTo>
                  <a:lnTo>
                    <a:pt x="92614" y="483818"/>
                  </a:lnTo>
                  <a:lnTo>
                    <a:pt x="91059" y="483277"/>
                  </a:lnTo>
                  <a:lnTo>
                    <a:pt x="90054" y="483548"/>
                  </a:lnTo>
                  <a:lnTo>
                    <a:pt x="86472" y="481460"/>
                  </a:lnTo>
                  <a:lnTo>
                    <a:pt x="83746" y="481919"/>
                  </a:lnTo>
                  <a:lnTo>
                    <a:pt x="82238" y="480740"/>
                  </a:lnTo>
                  <a:lnTo>
                    <a:pt x="78973" y="478906"/>
                  </a:lnTo>
                  <a:lnTo>
                    <a:pt x="76702" y="476461"/>
                  </a:lnTo>
                  <a:lnTo>
                    <a:pt x="75206" y="475805"/>
                  </a:lnTo>
                  <a:lnTo>
                    <a:pt x="74678" y="474868"/>
                  </a:lnTo>
                  <a:lnTo>
                    <a:pt x="71746" y="473700"/>
                  </a:lnTo>
                  <a:lnTo>
                    <a:pt x="69283" y="471985"/>
                  </a:lnTo>
                  <a:lnTo>
                    <a:pt x="64459" y="472401"/>
                  </a:lnTo>
                  <a:lnTo>
                    <a:pt x="63300" y="471131"/>
                  </a:lnTo>
                  <a:lnTo>
                    <a:pt x="61973" y="470793"/>
                  </a:lnTo>
                  <a:lnTo>
                    <a:pt x="59770" y="468548"/>
                  </a:lnTo>
                  <a:lnTo>
                    <a:pt x="54201" y="459859"/>
                  </a:lnTo>
                  <a:lnTo>
                    <a:pt x="52495" y="458810"/>
                  </a:lnTo>
                  <a:lnTo>
                    <a:pt x="51257" y="458945"/>
                  </a:lnTo>
                  <a:lnTo>
                    <a:pt x="45252" y="457029"/>
                  </a:lnTo>
                  <a:lnTo>
                    <a:pt x="44237" y="456365"/>
                  </a:lnTo>
                  <a:lnTo>
                    <a:pt x="43542" y="451702"/>
                  </a:lnTo>
                  <a:lnTo>
                    <a:pt x="39727" y="450388"/>
                  </a:lnTo>
                  <a:lnTo>
                    <a:pt x="38863" y="449680"/>
                  </a:lnTo>
                  <a:lnTo>
                    <a:pt x="37574" y="447611"/>
                  </a:lnTo>
                  <a:lnTo>
                    <a:pt x="37310" y="445421"/>
                  </a:lnTo>
                  <a:lnTo>
                    <a:pt x="37756" y="443078"/>
                  </a:lnTo>
                  <a:lnTo>
                    <a:pt x="38398" y="441806"/>
                  </a:lnTo>
                  <a:lnTo>
                    <a:pt x="37875" y="441117"/>
                  </a:lnTo>
                  <a:lnTo>
                    <a:pt x="38610" y="439151"/>
                  </a:lnTo>
                  <a:lnTo>
                    <a:pt x="37140" y="438378"/>
                  </a:lnTo>
                  <a:lnTo>
                    <a:pt x="37297" y="436679"/>
                  </a:lnTo>
                  <a:lnTo>
                    <a:pt x="34455" y="435487"/>
                  </a:lnTo>
                  <a:lnTo>
                    <a:pt x="32385" y="435497"/>
                  </a:lnTo>
                  <a:lnTo>
                    <a:pt x="32063" y="434157"/>
                  </a:lnTo>
                  <a:lnTo>
                    <a:pt x="33133" y="433067"/>
                  </a:lnTo>
                  <a:lnTo>
                    <a:pt x="34467" y="430712"/>
                  </a:lnTo>
                  <a:lnTo>
                    <a:pt x="33571" y="430251"/>
                  </a:lnTo>
                  <a:lnTo>
                    <a:pt x="31906" y="430367"/>
                  </a:lnTo>
                  <a:lnTo>
                    <a:pt x="31498" y="429257"/>
                  </a:lnTo>
                  <a:lnTo>
                    <a:pt x="30059" y="428602"/>
                  </a:lnTo>
                  <a:lnTo>
                    <a:pt x="29493" y="426875"/>
                  </a:lnTo>
                  <a:lnTo>
                    <a:pt x="27872" y="425646"/>
                  </a:lnTo>
                  <a:lnTo>
                    <a:pt x="26485" y="426139"/>
                  </a:lnTo>
                  <a:lnTo>
                    <a:pt x="25139" y="425922"/>
                  </a:lnTo>
                  <a:lnTo>
                    <a:pt x="23143" y="423380"/>
                  </a:lnTo>
                  <a:lnTo>
                    <a:pt x="23249" y="422733"/>
                  </a:lnTo>
                  <a:lnTo>
                    <a:pt x="21079" y="421588"/>
                  </a:lnTo>
                  <a:lnTo>
                    <a:pt x="20222" y="419657"/>
                  </a:lnTo>
                  <a:lnTo>
                    <a:pt x="18264" y="418652"/>
                  </a:lnTo>
                  <a:lnTo>
                    <a:pt x="17712" y="415896"/>
                  </a:lnTo>
                  <a:lnTo>
                    <a:pt x="15910" y="412711"/>
                  </a:lnTo>
                  <a:lnTo>
                    <a:pt x="14848" y="411724"/>
                  </a:lnTo>
                  <a:lnTo>
                    <a:pt x="16227" y="411070"/>
                  </a:lnTo>
                  <a:lnTo>
                    <a:pt x="15901" y="409045"/>
                  </a:lnTo>
                  <a:lnTo>
                    <a:pt x="16211" y="408056"/>
                  </a:lnTo>
                  <a:lnTo>
                    <a:pt x="17807" y="407373"/>
                  </a:lnTo>
                  <a:lnTo>
                    <a:pt x="18616" y="405784"/>
                  </a:lnTo>
                  <a:lnTo>
                    <a:pt x="19799" y="405360"/>
                  </a:lnTo>
                  <a:lnTo>
                    <a:pt x="22687" y="405869"/>
                  </a:lnTo>
                  <a:lnTo>
                    <a:pt x="22910" y="403766"/>
                  </a:lnTo>
                  <a:lnTo>
                    <a:pt x="24533" y="403958"/>
                  </a:lnTo>
                  <a:lnTo>
                    <a:pt x="26560" y="402448"/>
                  </a:lnTo>
                  <a:lnTo>
                    <a:pt x="25807" y="400874"/>
                  </a:lnTo>
                  <a:lnTo>
                    <a:pt x="27166" y="400037"/>
                  </a:lnTo>
                  <a:lnTo>
                    <a:pt x="26901" y="398115"/>
                  </a:lnTo>
                  <a:lnTo>
                    <a:pt x="27912" y="395108"/>
                  </a:lnTo>
                  <a:lnTo>
                    <a:pt x="27347" y="392462"/>
                  </a:lnTo>
                  <a:lnTo>
                    <a:pt x="28530" y="391788"/>
                  </a:lnTo>
                  <a:lnTo>
                    <a:pt x="29893" y="390177"/>
                  </a:lnTo>
                  <a:lnTo>
                    <a:pt x="29121" y="387724"/>
                  </a:lnTo>
                  <a:lnTo>
                    <a:pt x="28115" y="387979"/>
                  </a:lnTo>
                  <a:lnTo>
                    <a:pt x="26796" y="386934"/>
                  </a:lnTo>
                  <a:lnTo>
                    <a:pt x="27008" y="385798"/>
                  </a:lnTo>
                  <a:lnTo>
                    <a:pt x="25596" y="385310"/>
                  </a:lnTo>
                  <a:lnTo>
                    <a:pt x="26732" y="382988"/>
                  </a:lnTo>
                  <a:lnTo>
                    <a:pt x="26969" y="380294"/>
                  </a:lnTo>
                  <a:lnTo>
                    <a:pt x="25988" y="378794"/>
                  </a:lnTo>
                  <a:lnTo>
                    <a:pt x="26647" y="377927"/>
                  </a:lnTo>
                  <a:lnTo>
                    <a:pt x="26219" y="376506"/>
                  </a:lnTo>
                  <a:lnTo>
                    <a:pt x="26380" y="372952"/>
                  </a:lnTo>
                  <a:lnTo>
                    <a:pt x="24041" y="371060"/>
                  </a:lnTo>
                  <a:lnTo>
                    <a:pt x="24028" y="369546"/>
                  </a:lnTo>
                  <a:lnTo>
                    <a:pt x="25135" y="368696"/>
                  </a:lnTo>
                  <a:lnTo>
                    <a:pt x="25441" y="366863"/>
                  </a:lnTo>
                  <a:lnTo>
                    <a:pt x="21810" y="365594"/>
                  </a:lnTo>
                  <a:lnTo>
                    <a:pt x="20700" y="364158"/>
                  </a:lnTo>
                  <a:lnTo>
                    <a:pt x="21458" y="362870"/>
                  </a:lnTo>
                  <a:lnTo>
                    <a:pt x="20538" y="360982"/>
                  </a:lnTo>
                  <a:lnTo>
                    <a:pt x="21367" y="360214"/>
                  </a:lnTo>
                  <a:lnTo>
                    <a:pt x="21118" y="358786"/>
                  </a:lnTo>
                  <a:lnTo>
                    <a:pt x="23076" y="358186"/>
                  </a:lnTo>
                  <a:lnTo>
                    <a:pt x="23588" y="357442"/>
                  </a:lnTo>
                  <a:lnTo>
                    <a:pt x="25298" y="357881"/>
                  </a:lnTo>
                  <a:lnTo>
                    <a:pt x="25994" y="357487"/>
                  </a:lnTo>
                  <a:lnTo>
                    <a:pt x="25955" y="355938"/>
                  </a:lnTo>
                  <a:lnTo>
                    <a:pt x="27288" y="354857"/>
                  </a:lnTo>
                  <a:lnTo>
                    <a:pt x="27131" y="353752"/>
                  </a:lnTo>
                  <a:lnTo>
                    <a:pt x="29829" y="352677"/>
                  </a:lnTo>
                  <a:lnTo>
                    <a:pt x="28792" y="351837"/>
                  </a:lnTo>
                  <a:lnTo>
                    <a:pt x="28448" y="349036"/>
                  </a:lnTo>
                  <a:lnTo>
                    <a:pt x="26963" y="347093"/>
                  </a:lnTo>
                  <a:lnTo>
                    <a:pt x="26839" y="345493"/>
                  </a:lnTo>
                  <a:lnTo>
                    <a:pt x="24658" y="344022"/>
                  </a:lnTo>
                  <a:lnTo>
                    <a:pt x="23211" y="344473"/>
                  </a:lnTo>
                  <a:lnTo>
                    <a:pt x="22047" y="345443"/>
                  </a:lnTo>
                  <a:lnTo>
                    <a:pt x="19492" y="344171"/>
                  </a:lnTo>
                  <a:lnTo>
                    <a:pt x="18975" y="345199"/>
                  </a:lnTo>
                  <a:lnTo>
                    <a:pt x="16103" y="347023"/>
                  </a:lnTo>
                  <a:lnTo>
                    <a:pt x="13962" y="347144"/>
                  </a:lnTo>
                  <a:lnTo>
                    <a:pt x="14169" y="346301"/>
                  </a:lnTo>
                  <a:lnTo>
                    <a:pt x="11255" y="346078"/>
                  </a:lnTo>
                  <a:lnTo>
                    <a:pt x="11594" y="345097"/>
                  </a:lnTo>
                  <a:lnTo>
                    <a:pt x="10102" y="343285"/>
                  </a:lnTo>
                  <a:lnTo>
                    <a:pt x="10690" y="341761"/>
                  </a:lnTo>
                  <a:lnTo>
                    <a:pt x="10439" y="340744"/>
                  </a:lnTo>
                  <a:lnTo>
                    <a:pt x="11855" y="334630"/>
                  </a:lnTo>
                  <a:lnTo>
                    <a:pt x="12228" y="331082"/>
                  </a:lnTo>
                  <a:lnTo>
                    <a:pt x="11508" y="328791"/>
                  </a:lnTo>
                  <a:lnTo>
                    <a:pt x="8786" y="328459"/>
                  </a:lnTo>
                  <a:lnTo>
                    <a:pt x="6997" y="327030"/>
                  </a:lnTo>
                  <a:lnTo>
                    <a:pt x="6442" y="324968"/>
                  </a:lnTo>
                  <a:lnTo>
                    <a:pt x="5697" y="324159"/>
                  </a:lnTo>
                  <a:lnTo>
                    <a:pt x="4153" y="321145"/>
                  </a:lnTo>
                  <a:lnTo>
                    <a:pt x="2956" y="320419"/>
                  </a:lnTo>
                  <a:lnTo>
                    <a:pt x="3487" y="319276"/>
                  </a:lnTo>
                  <a:lnTo>
                    <a:pt x="5230" y="317846"/>
                  </a:lnTo>
                  <a:lnTo>
                    <a:pt x="7119" y="317133"/>
                  </a:lnTo>
                  <a:lnTo>
                    <a:pt x="6882" y="315678"/>
                  </a:lnTo>
                  <a:lnTo>
                    <a:pt x="5809" y="314566"/>
                  </a:lnTo>
                  <a:lnTo>
                    <a:pt x="7197" y="311840"/>
                  </a:lnTo>
                  <a:lnTo>
                    <a:pt x="6955" y="310694"/>
                  </a:lnTo>
                  <a:lnTo>
                    <a:pt x="5974" y="309644"/>
                  </a:lnTo>
                  <a:lnTo>
                    <a:pt x="6625" y="308764"/>
                  </a:lnTo>
                  <a:lnTo>
                    <a:pt x="8382" y="309042"/>
                  </a:lnTo>
                  <a:lnTo>
                    <a:pt x="10545" y="307892"/>
                  </a:lnTo>
                  <a:lnTo>
                    <a:pt x="12560" y="307228"/>
                  </a:lnTo>
                  <a:lnTo>
                    <a:pt x="13729" y="305744"/>
                  </a:lnTo>
                  <a:lnTo>
                    <a:pt x="16358" y="304592"/>
                  </a:lnTo>
                  <a:lnTo>
                    <a:pt x="18301" y="305316"/>
                  </a:lnTo>
                  <a:lnTo>
                    <a:pt x="21680" y="301098"/>
                  </a:lnTo>
                  <a:lnTo>
                    <a:pt x="23224" y="300126"/>
                  </a:lnTo>
                  <a:lnTo>
                    <a:pt x="21666" y="298179"/>
                  </a:lnTo>
                  <a:lnTo>
                    <a:pt x="20321" y="298617"/>
                  </a:lnTo>
                  <a:lnTo>
                    <a:pt x="19026" y="295806"/>
                  </a:lnTo>
                  <a:lnTo>
                    <a:pt x="19953" y="292216"/>
                  </a:lnTo>
                  <a:lnTo>
                    <a:pt x="22211" y="292425"/>
                  </a:lnTo>
                  <a:lnTo>
                    <a:pt x="23261" y="290907"/>
                  </a:lnTo>
                  <a:lnTo>
                    <a:pt x="21749" y="289174"/>
                  </a:lnTo>
                  <a:lnTo>
                    <a:pt x="20946" y="286503"/>
                  </a:lnTo>
                  <a:lnTo>
                    <a:pt x="22166" y="285948"/>
                  </a:lnTo>
                  <a:lnTo>
                    <a:pt x="22129" y="284034"/>
                  </a:lnTo>
                  <a:lnTo>
                    <a:pt x="21643" y="281792"/>
                  </a:lnTo>
                  <a:lnTo>
                    <a:pt x="22401" y="280511"/>
                  </a:lnTo>
                  <a:lnTo>
                    <a:pt x="22039" y="278704"/>
                  </a:lnTo>
                  <a:lnTo>
                    <a:pt x="24276" y="276873"/>
                  </a:lnTo>
                  <a:lnTo>
                    <a:pt x="23379" y="275206"/>
                  </a:lnTo>
                  <a:lnTo>
                    <a:pt x="24272" y="274520"/>
                  </a:lnTo>
                  <a:lnTo>
                    <a:pt x="24606" y="272470"/>
                  </a:lnTo>
                  <a:lnTo>
                    <a:pt x="25586" y="271354"/>
                  </a:lnTo>
                  <a:lnTo>
                    <a:pt x="24095" y="270269"/>
                  </a:lnTo>
                  <a:lnTo>
                    <a:pt x="21734" y="270508"/>
                  </a:lnTo>
                  <a:lnTo>
                    <a:pt x="19513" y="271237"/>
                  </a:lnTo>
                  <a:lnTo>
                    <a:pt x="16475" y="271315"/>
                  </a:lnTo>
                  <a:lnTo>
                    <a:pt x="13063" y="270289"/>
                  </a:lnTo>
                  <a:lnTo>
                    <a:pt x="11975" y="270713"/>
                  </a:lnTo>
                  <a:lnTo>
                    <a:pt x="8989" y="269801"/>
                  </a:lnTo>
                  <a:lnTo>
                    <a:pt x="8839" y="268638"/>
                  </a:lnTo>
                  <a:lnTo>
                    <a:pt x="5501" y="266956"/>
                  </a:lnTo>
                  <a:lnTo>
                    <a:pt x="4395" y="267199"/>
                  </a:lnTo>
                  <a:lnTo>
                    <a:pt x="1504" y="265867"/>
                  </a:lnTo>
                  <a:lnTo>
                    <a:pt x="1086" y="264677"/>
                  </a:lnTo>
                  <a:lnTo>
                    <a:pt x="1904" y="263579"/>
                  </a:lnTo>
                  <a:lnTo>
                    <a:pt x="1426" y="261898"/>
                  </a:lnTo>
                  <a:lnTo>
                    <a:pt x="1931" y="259850"/>
                  </a:lnTo>
                  <a:lnTo>
                    <a:pt x="0" y="257657"/>
                  </a:lnTo>
                  <a:lnTo>
                    <a:pt x="835" y="255794"/>
                  </a:lnTo>
                  <a:lnTo>
                    <a:pt x="3024" y="257137"/>
                  </a:lnTo>
                  <a:lnTo>
                    <a:pt x="4399" y="257496"/>
                  </a:lnTo>
                  <a:lnTo>
                    <a:pt x="6957" y="257308"/>
                  </a:lnTo>
                  <a:lnTo>
                    <a:pt x="10185" y="256499"/>
                  </a:lnTo>
                  <a:lnTo>
                    <a:pt x="12934" y="256281"/>
                  </a:lnTo>
                  <a:lnTo>
                    <a:pt x="15271" y="254097"/>
                  </a:lnTo>
                  <a:lnTo>
                    <a:pt x="16381" y="253814"/>
                  </a:lnTo>
                  <a:lnTo>
                    <a:pt x="18260" y="252121"/>
                  </a:lnTo>
                  <a:lnTo>
                    <a:pt x="19763" y="251945"/>
                  </a:lnTo>
                  <a:lnTo>
                    <a:pt x="21013" y="252713"/>
                  </a:lnTo>
                  <a:lnTo>
                    <a:pt x="23477" y="253083"/>
                  </a:lnTo>
                  <a:lnTo>
                    <a:pt x="25114" y="253684"/>
                  </a:lnTo>
                  <a:lnTo>
                    <a:pt x="26252" y="253021"/>
                  </a:lnTo>
                  <a:lnTo>
                    <a:pt x="28568" y="253302"/>
                  </a:lnTo>
                  <a:lnTo>
                    <a:pt x="29982" y="252882"/>
                  </a:lnTo>
                  <a:lnTo>
                    <a:pt x="32756" y="253024"/>
                  </a:lnTo>
                  <a:lnTo>
                    <a:pt x="34632" y="253969"/>
                  </a:lnTo>
                  <a:lnTo>
                    <a:pt x="35042" y="251486"/>
                  </a:lnTo>
                  <a:lnTo>
                    <a:pt x="34305" y="249009"/>
                  </a:lnTo>
                  <a:lnTo>
                    <a:pt x="34761" y="248196"/>
                  </a:lnTo>
                  <a:lnTo>
                    <a:pt x="37267" y="246918"/>
                  </a:lnTo>
                  <a:lnTo>
                    <a:pt x="38914" y="244729"/>
                  </a:lnTo>
                  <a:lnTo>
                    <a:pt x="39608" y="242397"/>
                  </a:lnTo>
                  <a:lnTo>
                    <a:pt x="40107" y="238733"/>
                  </a:lnTo>
                  <a:lnTo>
                    <a:pt x="39653" y="237516"/>
                  </a:lnTo>
                  <a:lnTo>
                    <a:pt x="41119" y="237410"/>
                  </a:lnTo>
                  <a:lnTo>
                    <a:pt x="42078" y="239084"/>
                  </a:lnTo>
                  <a:lnTo>
                    <a:pt x="46590" y="239784"/>
                  </a:lnTo>
                  <a:lnTo>
                    <a:pt x="46919" y="241329"/>
                  </a:lnTo>
                  <a:lnTo>
                    <a:pt x="46694" y="242874"/>
                  </a:lnTo>
                  <a:lnTo>
                    <a:pt x="48092" y="243791"/>
                  </a:lnTo>
                  <a:lnTo>
                    <a:pt x="51085" y="244477"/>
                  </a:lnTo>
                  <a:lnTo>
                    <a:pt x="53572" y="246606"/>
                  </a:lnTo>
                  <a:lnTo>
                    <a:pt x="59520" y="246826"/>
                  </a:lnTo>
                  <a:lnTo>
                    <a:pt x="60828" y="248036"/>
                  </a:lnTo>
                  <a:lnTo>
                    <a:pt x="62254" y="247632"/>
                  </a:lnTo>
                  <a:lnTo>
                    <a:pt x="65604" y="248729"/>
                  </a:lnTo>
                  <a:lnTo>
                    <a:pt x="69201" y="248856"/>
                  </a:lnTo>
                  <a:lnTo>
                    <a:pt x="69922" y="248144"/>
                  </a:lnTo>
                  <a:lnTo>
                    <a:pt x="72258" y="247556"/>
                  </a:lnTo>
                  <a:lnTo>
                    <a:pt x="73798" y="247824"/>
                  </a:lnTo>
                  <a:lnTo>
                    <a:pt x="74956" y="248825"/>
                  </a:lnTo>
                  <a:lnTo>
                    <a:pt x="76133" y="248688"/>
                  </a:lnTo>
                  <a:lnTo>
                    <a:pt x="77964" y="249297"/>
                  </a:lnTo>
                  <a:lnTo>
                    <a:pt x="81009" y="248709"/>
                  </a:lnTo>
                  <a:lnTo>
                    <a:pt x="84294" y="250206"/>
                  </a:lnTo>
                  <a:lnTo>
                    <a:pt x="86105" y="251728"/>
                  </a:lnTo>
                  <a:lnTo>
                    <a:pt x="88288" y="252492"/>
                  </a:lnTo>
                  <a:lnTo>
                    <a:pt x="89001" y="254166"/>
                  </a:lnTo>
                  <a:lnTo>
                    <a:pt x="90225" y="255830"/>
                  </a:lnTo>
                  <a:lnTo>
                    <a:pt x="91119" y="256132"/>
                  </a:lnTo>
                  <a:lnTo>
                    <a:pt x="92310" y="257751"/>
                  </a:lnTo>
                  <a:lnTo>
                    <a:pt x="93193" y="257958"/>
                  </a:lnTo>
                  <a:lnTo>
                    <a:pt x="98010" y="256836"/>
                  </a:lnTo>
                  <a:lnTo>
                    <a:pt x="99469" y="254632"/>
                  </a:lnTo>
                  <a:lnTo>
                    <a:pt x="100280" y="251948"/>
                  </a:lnTo>
                  <a:lnTo>
                    <a:pt x="101345" y="250864"/>
                  </a:lnTo>
                  <a:lnTo>
                    <a:pt x="102355" y="250791"/>
                  </a:lnTo>
                  <a:lnTo>
                    <a:pt x="107889" y="252341"/>
                  </a:lnTo>
                  <a:lnTo>
                    <a:pt x="109860" y="251820"/>
                  </a:lnTo>
                  <a:lnTo>
                    <a:pt x="110686" y="250193"/>
                  </a:lnTo>
                  <a:lnTo>
                    <a:pt x="109399" y="246928"/>
                  </a:lnTo>
                  <a:lnTo>
                    <a:pt x="108613" y="244569"/>
                  </a:lnTo>
                  <a:lnTo>
                    <a:pt x="108888" y="241962"/>
                  </a:lnTo>
                  <a:lnTo>
                    <a:pt x="106267" y="240774"/>
                  </a:lnTo>
                  <a:lnTo>
                    <a:pt x="105740" y="239969"/>
                  </a:lnTo>
                  <a:lnTo>
                    <a:pt x="106234" y="237920"/>
                  </a:lnTo>
                  <a:lnTo>
                    <a:pt x="107556" y="236530"/>
                  </a:lnTo>
                  <a:lnTo>
                    <a:pt x="107423" y="235743"/>
                  </a:lnTo>
                  <a:lnTo>
                    <a:pt x="104367" y="233666"/>
                  </a:lnTo>
                  <a:lnTo>
                    <a:pt x="104997" y="232388"/>
                  </a:lnTo>
                  <a:lnTo>
                    <a:pt x="104546" y="231029"/>
                  </a:lnTo>
                  <a:lnTo>
                    <a:pt x="105372" y="228717"/>
                  </a:lnTo>
                  <a:lnTo>
                    <a:pt x="104780" y="227875"/>
                  </a:lnTo>
                  <a:lnTo>
                    <a:pt x="106048" y="225503"/>
                  </a:lnTo>
                  <a:lnTo>
                    <a:pt x="104488" y="224160"/>
                  </a:lnTo>
                  <a:lnTo>
                    <a:pt x="105219" y="221650"/>
                  </a:lnTo>
                  <a:lnTo>
                    <a:pt x="105026" y="219883"/>
                  </a:lnTo>
                  <a:lnTo>
                    <a:pt x="104410" y="218830"/>
                  </a:lnTo>
                  <a:lnTo>
                    <a:pt x="104937" y="217390"/>
                  </a:lnTo>
                  <a:lnTo>
                    <a:pt x="103404" y="216469"/>
                  </a:lnTo>
                  <a:lnTo>
                    <a:pt x="96702" y="214880"/>
                  </a:lnTo>
                  <a:lnTo>
                    <a:pt x="93328" y="214787"/>
                  </a:lnTo>
                  <a:lnTo>
                    <a:pt x="91942" y="215004"/>
                  </a:lnTo>
                  <a:lnTo>
                    <a:pt x="91527" y="213537"/>
                  </a:lnTo>
                  <a:lnTo>
                    <a:pt x="90649" y="212814"/>
                  </a:lnTo>
                  <a:lnTo>
                    <a:pt x="88469" y="213103"/>
                  </a:lnTo>
                  <a:lnTo>
                    <a:pt x="86018" y="212797"/>
                  </a:lnTo>
                  <a:lnTo>
                    <a:pt x="84825" y="210082"/>
                  </a:lnTo>
                  <a:lnTo>
                    <a:pt x="85665" y="209006"/>
                  </a:lnTo>
                  <a:lnTo>
                    <a:pt x="84865" y="206786"/>
                  </a:lnTo>
                  <a:lnTo>
                    <a:pt x="83908" y="206995"/>
                  </a:lnTo>
                  <a:lnTo>
                    <a:pt x="84803" y="202889"/>
                  </a:lnTo>
                  <a:lnTo>
                    <a:pt x="86919" y="201999"/>
                  </a:lnTo>
                  <a:lnTo>
                    <a:pt x="85125" y="199223"/>
                  </a:lnTo>
                  <a:lnTo>
                    <a:pt x="84822" y="195849"/>
                  </a:lnTo>
                  <a:lnTo>
                    <a:pt x="85544" y="193527"/>
                  </a:lnTo>
                  <a:lnTo>
                    <a:pt x="87009" y="193695"/>
                  </a:lnTo>
                  <a:lnTo>
                    <a:pt x="89113" y="192055"/>
                  </a:lnTo>
                  <a:lnTo>
                    <a:pt x="89452" y="190822"/>
                  </a:lnTo>
                  <a:lnTo>
                    <a:pt x="90700" y="189156"/>
                  </a:lnTo>
                  <a:lnTo>
                    <a:pt x="93307" y="186456"/>
                  </a:lnTo>
                  <a:lnTo>
                    <a:pt x="94561" y="186053"/>
                  </a:lnTo>
                  <a:lnTo>
                    <a:pt x="100489" y="186223"/>
                  </a:lnTo>
                  <a:lnTo>
                    <a:pt x="101636" y="186611"/>
                  </a:lnTo>
                  <a:lnTo>
                    <a:pt x="105047" y="185357"/>
                  </a:lnTo>
                  <a:lnTo>
                    <a:pt x="105984" y="182336"/>
                  </a:lnTo>
                  <a:lnTo>
                    <a:pt x="109922" y="182083"/>
                  </a:lnTo>
                  <a:lnTo>
                    <a:pt x="110830" y="181446"/>
                  </a:lnTo>
                  <a:lnTo>
                    <a:pt x="111253" y="179097"/>
                  </a:lnTo>
                  <a:lnTo>
                    <a:pt x="114939" y="177731"/>
                  </a:lnTo>
                  <a:lnTo>
                    <a:pt x="116585" y="178887"/>
                  </a:lnTo>
                  <a:lnTo>
                    <a:pt x="118890" y="178531"/>
                  </a:lnTo>
                  <a:lnTo>
                    <a:pt x="122674" y="178495"/>
                  </a:lnTo>
                  <a:lnTo>
                    <a:pt x="122323" y="176814"/>
                  </a:lnTo>
                  <a:lnTo>
                    <a:pt x="121330" y="175904"/>
                  </a:lnTo>
                  <a:lnTo>
                    <a:pt x="122099" y="174865"/>
                  </a:lnTo>
                  <a:lnTo>
                    <a:pt x="122172" y="172883"/>
                  </a:lnTo>
                  <a:lnTo>
                    <a:pt x="121144" y="171362"/>
                  </a:lnTo>
                  <a:lnTo>
                    <a:pt x="120695" y="166565"/>
                  </a:lnTo>
                  <a:lnTo>
                    <a:pt x="119056" y="165492"/>
                  </a:lnTo>
                  <a:lnTo>
                    <a:pt x="117818" y="165327"/>
                  </a:lnTo>
                  <a:lnTo>
                    <a:pt x="116721" y="163727"/>
                  </a:lnTo>
                  <a:lnTo>
                    <a:pt x="115026" y="163300"/>
                  </a:lnTo>
                  <a:lnTo>
                    <a:pt x="115141" y="161013"/>
                  </a:lnTo>
                  <a:lnTo>
                    <a:pt x="114824" y="159894"/>
                  </a:lnTo>
                  <a:lnTo>
                    <a:pt x="115011" y="157403"/>
                  </a:lnTo>
                  <a:lnTo>
                    <a:pt x="113773" y="156948"/>
                  </a:lnTo>
                  <a:lnTo>
                    <a:pt x="113758" y="155692"/>
                  </a:lnTo>
                  <a:lnTo>
                    <a:pt x="112902" y="154595"/>
                  </a:lnTo>
                  <a:lnTo>
                    <a:pt x="111328" y="153683"/>
                  </a:lnTo>
                  <a:lnTo>
                    <a:pt x="111470" y="151352"/>
                  </a:lnTo>
                  <a:lnTo>
                    <a:pt x="109820" y="148225"/>
                  </a:lnTo>
                  <a:lnTo>
                    <a:pt x="109669" y="145349"/>
                  </a:lnTo>
                  <a:lnTo>
                    <a:pt x="108798" y="143374"/>
                  </a:lnTo>
                  <a:lnTo>
                    <a:pt x="106323" y="140815"/>
                  </a:lnTo>
                  <a:lnTo>
                    <a:pt x="102696" y="139938"/>
                  </a:lnTo>
                  <a:lnTo>
                    <a:pt x="99973" y="141291"/>
                  </a:lnTo>
                  <a:lnTo>
                    <a:pt x="98666" y="140696"/>
                  </a:lnTo>
                  <a:lnTo>
                    <a:pt x="98641" y="139294"/>
                  </a:lnTo>
                  <a:lnTo>
                    <a:pt x="93919" y="136541"/>
                  </a:lnTo>
                  <a:lnTo>
                    <a:pt x="94279" y="134551"/>
                  </a:lnTo>
                  <a:lnTo>
                    <a:pt x="95129" y="133368"/>
                  </a:lnTo>
                  <a:lnTo>
                    <a:pt x="93574" y="131912"/>
                  </a:lnTo>
                  <a:lnTo>
                    <a:pt x="93329" y="131074"/>
                  </a:lnTo>
                  <a:lnTo>
                    <a:pt x="91423" y="130566"/>
                  </a:lnTo>
                  <a:lnTo>
                    <a:pt x="90255" y="128874"/>
                  </a:lnTo>
                  <a:lnTo>
                    <a:pt x="88275" y="127333"/>
                  </a:lnTo>
                  <a:lnTo>
                    <a:pt x="86146" y="126866"/>
                  </a:lnTo>
                  <a:lnTo>
                    <a:pt x="84527" y="125421"/>
                  </a:lnTo>
                  <a:lnTo>
                    <a:pt x="81903" y="124721"/>
                  </a:lnTo>
                  <a:lnTo>
                    <a:pt x="80736" y="123012"/>
                  </a:lnTo>
                  <a:lnTo>
                    <a:pt x="79924" y="123519"/>
                  </a:lnTo>
                  <a:lnTo>
                    <a:pt x="77911" y="123566"/>
                  </a:lnTo>
                  <a:lnTo>
                    <a:pt x="76100" y="123071"/>
                  </a:lnTo>
                  <a:lnTo>
                    <a:pt x="75634" y="121657"/>
                  </a:lnTo>
                  <a:lnTo>
                    <a:pt x="71781" y="120802"/>
                  </a:lnTo>
                  <a:lnTo>
                    <a:pt x="71571" y="82120"/>
                  </a:lnTo>
                  <a:lnTo>
                    <a:pt x="72507" y="72946"/>
                  </a:lnTo>
                  <a:lnTo>
                    <a:pt x="64178" y="73660"/>
                  </a:lnTo>
                  <a:lnTo>
                    <a:pt x="61595" y="74559"/>
                  </a:lnTo>
                  <a:lnTo>
                    <a:pt x="61032" y="79997"/>
                  </a:lnTo>
                  <a:lnTo>
                    <a:pt x="56402" y="79613"/>
                  </a:lnTo>
                  <a:lnTo>
                    <a:pt x="51678" y="75545"/>
                  </a:lnTo>
                  <a:lnTo>
                    <a:pt x="47185" y="71259"/>
                  </a:lnTo>
                  <a:lnTo>
                    <a:pt x="48615" y="69656"/>
                  </a:lnTo>
                  <a:lnTo>
                    <a:pt x="49858" y="66643"/>
                  </a:lnTo>
                  <a:lnTo>
                    <a:pt x="47239" y="66080"/>
                  </a:lnTo>
                  <a:lnTo>
                    <a:pt x="46595" y="66392"/>
                  </a:lnTo>
                  <a:lnTo>
                    <a:pt x="45518" y="64856"/>
                  </a:lnTo>
                  <a:lnTo>
                    <a:pt x="45431" y="60442"/>
                  </a:lnTo>
                  <a:lnTo>
                    <a:pt x="46736" y="58707"/>
                  </a:lnTo>
                  <a:lnTo>
                    <a:pt x="51797" y="58918"/>
                  </a:lnTo>
                  <a:lnTo>
                    <a:pt x="53065" y="58540"/>
                  </a:lnTo>
                  <a:lnTo>
                    <a:pt x="54512" y="58919"/>
                  </a:lnTo>
                  <a:lnTo>
                    <a:pt x="55928" y="58254"/>
                  </a:lnTo>
                  <a:lnTo>
                    <a:pt x="58609" y="58070"/>
                  </a:lnTo>
                  <a:lnTo>
                    <a:pt x="61415" y="59759"/>
                  </a:lnTo>
                  <a:lnTo>
                    <a:pt x="64046" y="58991"/>
                  </a:lnTo>
                  <a:lnTo>
                    <a:pt x="65368" y="58969"/>
                  </a:lnTo>
                  <a:lnTo>
                    <a:pt x="66720" y="57327"/>
                  </a:lnTo>
                  <a:lnTo>
                    <a:pt x="68163" y="56575"/>
                  </a:lnTo>
                  <a:lnTo>
                    <a:pt x="67715" y="54350"/>
                  </a:lnTo>
                  <a:lnTo>
                    <a:pt x="68160" y="53583"/>
                  </a:lnTo>
                  <a:lnTo>
                    <a:pt x="70507" y="53681"/>
                  </a:lnTo>
                  <a:lnTo>
                    <a:pt x="72808" y="52645"/>
                  </a:lnTo>
                  <a:lnTo>
                    <a:pt x="72614" y="51575"/>
                  </a:lnTo>
                  <a:lnTo>
                    <a:pt x="74583" y="50531"/>
                  </a:lnTo>
                  <a:lnTo>
                    <a:pt x="77247" y="50518"/>
                  </a:lnTo>
                  <a:lnTo>
                    <a:pt x="77507" y="48932"/>
                  </a:lnTo>
                  <a:lnTo>
                    <a:pt x="79549" y="46404"/>
                  </a:lnTo>
                  <a:lnTo>
                    <a:pt x="78218" y="44735"/>
                  </a:lnTo>
                  <a:lnTo>
                    <a:pt x="80794" y="43907"/>
                  </a:lnTo>
                  <a:lnTo>
                    <a:pt x="83509" y="44488"/>
                  </a:lnTo>
                  <a:lnTo>
                    <a:pt x="84963" y="45264"/>
                  </a:lnTo>
                  <a:lnTo>
                    <a:pt x="87383" y="45079"/>
                  </a:lnTo>
                  <a:lnTo>
                    <a:pt x="89749" y="44523"/>
                  </a:lnTo>
                  <a:lnTo>
                    <a:pt x="90049" y="45508"/>
                  </a:lnTo>
                  <a:lnTo>
                    <a:pt x="92001" y="44355"/>
                  </a:lnTo>
                  <a:lnTo>
                    <a:pt x="96627" y="43383"/>
                  </a:lnTo>
                  <a:lnTo>
                    <a:pt x="100454" y="42076"/>
                  </a:lnTo>
                  <a:lnTo>
                    <a:pt x="103860" y="42092"/>
                  </a:lnTo>
                  <a:lnTo>
                    <a:pt x="104822" y="41611"/>
                  </a:lnTo>
                  <a:lnTo>
                    <a:pt x="108319" y="41031"/>
                  </a:lnTo>
                  <a:lnTo>
                    <a:pt x="109980" y="41211"/>
                  </a:lnTo>
                  <a:lnTo>
                    <a:pt x="111134" y="40266"/>
                  </a:lnTo>
                  <a:lnTo>
                    <a:pt x="114796" y="39278"/>
                  </a:lnTo>
                  <a:lnTo>
                    <a:pt x="116784" y="38123"/>
                  </a:lnTo>
                  <a:lnTo>
                    <a:pt x="118748" y="37500"/>
                  </a:lnTo>
                  <a:lnTo>
                    <a:pt x="120071" y="38100"/>
                  </a:lnTo>
                  <a:lnTo>
                    <a:pt x="122455" y="37650"/>
                  </a:lnTo>
                  <a:lnTo>
                    <a:pt x="123878" y="36398"/>
                  </a:lnTo>
                  <a:lnTo>
                    <a:pt x="125278" y="36243"/>
                  </a:lnTo>
                  <a:lnTo>
                    <a:pt x="128079" y="34168"/>
                  </a:lnTo>
                  <a:lnTo>
                    <a:pt x="131367" y="32529"/>
                  </a:lnTo>
                  <a:lnTo>
                    <a:pt x="134919" y="32364"/>
                  </a:lnTo>
                  <a:lnTo>
                    <a:pt x="137128" y="31407"/>
                  </a:lnTo>
                  <a:lnTo>
                    <a:pt x="138233" y="31454"/>
                  </a:lnTo>
                  <a:lnTo>
                    <a:pt x="140250" y="30697"/>
                  </a:lnTo>
                  <a:lnTo>
                    <a:pt x="142132" y="30401"/>
                  </a:lnTo>
                  <a:lnTo>
                    <a:pt x="143929" y="29079"/>
                  </a:lnTo>
                  <a:lnTo>
                    <a:pt x="145905" y="29170"/>
                  </a:lnTo>
                  <a:lnTo>
                    <a:pt x="148056" y="28020"/>
                  </a:lnTo>
                  <a:lnTo>
                    <a:pt x="149501" y="28257"/>
                  </a:lnTo>
                  <a:lnTo>
                    <a:pt x="151210" y="27916"/>
                  </a:lnTo>
                  <a:lnTo>
                    <a:pt x="152776" y="28521"/>
                  </a:lnTo>
                  <a:lnTo>
                    <a:pt x="154542" y="27650"/>
                  </a:lnTo>
                  <a:lnTo>
                    <a:pt x="157998" y="27249"/>
                  </a:lnTo>
                  <a:lnTo>
                    <a:pt x="159214" y="26819"/>
                  </a:lnTo>
                  <a:lnTo>
                    <a:pt x="159481" y="25380"/>
                  </a:lnTo>
                  <a:lnTo>
                    <a:pt x="162168" y="24289"/>
                  </a:lnTo>
                  <a:lnTo>
                    <a:pt x="166382" y="22224"/>
                  </a:lnTo>
                  <a:lnTo>
                    <a:pt x="168460" y="22083"/>
                  </a:lnTo>
                  <a:lnTo>
                    <a:pt x="169453" y="21315"/>
                  </a:lnTo>
                  <a:lnTo>
                    <a:pt x="172829" y="20969"/>
                  </a:lnTo>
                  <a:lnTo>
                    <a:pt x="173780" y="20263"/>
                  </a:lnTo>
                  <a:lnTo>
                    <a:pt x="176643" y="20603"/>
                  </a:lnTo>
                  <a:lnTo>
                    <a:pt x="178124" y="20425"/>
                  </a:lnTo>
                  <a:lnTo>
                    <a:pt x="179748" y="18537"/>
                  </a:lnTo>
                  <a:lnTo>
                    <a:pt x="183993" y="16998"/>
                  </a:lnTo>
                  <a:lnTo>
                    <a:pt x="187804" y="16939"/>
                  </a:lnTo>
                  <a:lnTo>
                    <a:pt x="191598" y="17165"/>
                  </a:lnTo>
                  <a:lnTo>
                    <a:pt x="193903" y="16114"/>
                  </a:lnTo>
                  <a:lnTo>
                    <a:pt x="193409" y="14010"/>
                  </a:lnTo>
                  <a:lnTo>
                    <a:pt x="194206" y="13348"/>
                  </a:lnTo>
                  <a:lnTo>
                    <a:pt x="196517" y="13662"/>
                  </a:lnTo>
                  <a:lnTo>
                    <a:pt x="196614" y="11726"/>
                  </a:lnTo>
                  <a:lnTo>
                    <a:pt x="198775" y="8755"/>
                  </a:lnTo>
                  <a:lnTo>
                    <a:pt x="201791" y="8784"/>
                  </a:lnTo>
                  <a:lnTo>
                    <a:pt x="202115" y="7988"/>
                  </a:lnTo>
                  <a:lnTo>
                    <a:pt x="206276" y="8180"/>
                  </a:lnTo>
                  <a:lnTo>
                    <a:pt x="208520" y="7272"/>
                  </a:lnTo>
                  <a:lnTo>
                    <a:pt x="209688" y="8025"/>
                  </a:lnTo>
                  <a:lnTo>
                    <a:pt x="213004" y="6720"/>
                  </a:lnTo>
                  <a:lnTo>
                    <a:pt x="213811" y="7146"/>
                  </a:lnTo>
                  <a:lnTo>
                    <a:pt x="217214" y="5655"/>
                  </a:lnTo>
                  <a:lnTo>
                    <a:pt x="219501" y="6107"/>
                  </a:lnTo>
                  <a:lnTo>
                    <a:pt x="220466" y="5303"/>
                  </a:lnTo>
                  <a:lnTo>
                    <a:pt x="222767" y="5728"/>
                  </a:lnTo>
                  <a:lnTo>
                    <a:pt x="224197" y="3974"/>
                  </a:lnTo>
                  <a:lnTo>
                    <a:pt x="227400" y="3174"/>
                  </a:lnTo>
                  <a:lnTo>
                    <a:pt x="228682" y="3543"/>
                  </a:lnTo>
                  <a:lnTo>
                    <a:pt x="229933" y="5336"/>
                  </a:lnTo>
                  <a:lnTo>
                    <a:pt x="230897" y="4656"/>
                  </a:lnTo>
                  <a:lnTo>
                    <a:pt x="234072" y="5108"/>
                  </a:lnTo>
                  <a:lnTo>
                    <a:pt x="235515" y="4742"/>
                  </a:lnTo>
                  <a:lnTo>
                    <a:pt x="236052" y="3972"/>
                  </a:lnTo>
                  <a:lnTo>
                    <a:pt x="238707" y="2377"/>
                  </a:lnTo>
                  <a:lnTo>
                    <a:pt x="239670" y="2938"/>
                  </a:lnTo>
                  <a:lnTo>
                    <a:pt x="240196" y="4254"/>
                  </a:lnTo>
                  <a:lnTo>
                    <a:pt x="239436" y="7070"/>
                  </a:lnTo>
                  <a:lnTo>
                    <a:pt x="239846" y="8362"/>
                  </a:lnTo>
                  <a:lnTo>
                    <a:pt x="241942" y="9708"/>
                  </a:lnTo>
                  <a:lnTo>
                    <a:pt x="242588" y="11487"/>
                  </a:lnTo>
                  <a:lnTo>
                    <a:pt x="244040" y="13389"/>
                  </a:lnTo>
                  <a:lnTo>
                    <a:pt x="243237" y="21514"/>
                  </a:lnTo>
                  <a:lnTo>
                    <a:pt x="242825" y="23448"/>
                  </a:lnTo>
                  <a:lnTo>
                    <a:pt x="244600" y="24101"/>
                  </a:lnTo>
                  <a:lnTo>
                    <a:pt x="246601" y="24078"/>
                  </a:lnTo>
                  <a:lnTo>
                    <a:pt x="248916" y="25725"/>
                  </a:lnTo>
                  <a:lnTo>
                    <a:pt x="250749" y="25900"/>
                  </a:lnTo>
                  <a:lnTo>
                    <a:pt x="252656" y="25079"/>
                  </a:lnTo>
                  <a:lnTo>
                    <a:pt x="260431" y="24149"/>
                  </a:lnTo>
                  <a:lnTo>
                    <a:pt x="264063" y="23924"/>
                  </a:lnTo>
                  <a:lnTo>
                    <a:pt x="278189" y="23392"/>
                  </a:lnTo>
                  <a:lnTo>
                    <a:pt x="279409" y="24393"/>
                  </a:lnTo>
                  <a:lnTo>
                    <a:pt x="284966" y="28059"/>
                  </a:lnTo>
                  <a:lnTo>
                    <a:pt x="288211" y="28052"/>
                  </a:lnTo>
                  <a:lnTo>
                    <a:pt x="288178" y="31460"/>
                  </a:lnTo>
                  <a:lnTo>
                    <a:pt x="280819" y="31910"/>
                  </a:lnTo>
                  <a:lnTo>
                    <a:pt x="279939" y="32999"/>
                  </a:lnTo>
                  <a:lnTo>
                    <a:pt x="280812" y="35505"/>
                  </a:lnTo>
                  <a:lnTo>
                    <a:pt x="282769" y="37664"/>
                  </a:lnTo>
                  <a:lnTo>
                    <a:pt x="287388" y="39970"/>
                  </a:lnTo>
                  <a:lnTo>
                    <a:pt x="289680" y="40062"/>
                  </a:lnTo>
                  <a:lnTo>
                    <a:pt x="292497" y="40582"/>
                  </a:lnTo>
                  <a:lnTo>
                    <a:pt x="293882" y="39791"/>
                  </a:lnTo>
                  <a:lnTo>
                    <a:pt x="301084" y="38710"/>
                  </a:lnTo>
                  <a:lnTo>
                    <a:pt x="313716" y="36909"/>
                  </a:lnTo>
                  <a:lnTo>
                    <a:pt x="317150" y="37277"/>
                  </a:lnTo>
                  <a:lnTo>
                    <a:pt x="319417" y="36697"/>
                  </a:lnTo>
                  <a:lnTo>
                    <a:pt x="323143" y="47226"/>
                  </a:lnTo>
                  <a:lnTo>
                    <a:pt x="328504" y="62707"/>
                  </a:lnTo>
                  <a:lnTo>
                    <a:pt x="329537" y="64265"/>
                  </a:lnTo>
                  <a:lnTo>
                    <a:pt x="329535" y="68800"/>
                  </a:lnTo>
                  <a:lnTo>
                    <a:pt x="329721" y="69592"/>
                  </a:lnTo>
                  <a:lnTo>
                    <a:pt x="331139" y="70453"/>
                  </a:lnTo>
                  <a:lnTo>
                    <a:pt x="333142" y="68902"/>
                  </a:lnTo>
                  <a:lnTo>
                    <a:pt x="334996" y="68705"/>
                  </a:lnTo>
                  <a:lnTo>
                    <a:pt x="336595" y="67966"/>
                  </a:lnTo>
                  <a:lnTo>
                    <a:pt x="339361" y="67441"/>
                  </a:lnTo>
                  <a:lnTo>
                    <a:pt x="342535" y="67251"/>
                  </a:lnTo>
                  <a:lnTo>
                    <a:pt x="343888" y="67625"/>
                  </a:lnTo>
                  <a:lnTo>
                    <a:pt x="347896" y="67554"/>
                  </a:lnTo>
                  <a:lnTo>
                    <a:pt x="350733" y="66982"/>
                  </a:lnTo>
                  <a:lnTo>
                    <a:pt x="352161" y="66179"/>
                  </a:lnTo>
                  <a:lnTo>
                    <a:pt x="352487" y="65171"/>
                  </a:lnTo>
                  <a:lnTo>
                    <a:pt x="353664" y="64712"/>
                  </a:lnTo>
                  <a:lnTo>
                    <a:pt x="358240" y="63919"/>
                  </a:lnTo>
                  <a:lnTo>
                    <a:pt x="359000" y="64442"/>
                  </a:lnTo>
                  <a:lnTo>
                    <a:pt x="361064" y="64266"/>
                  </a:lnTo>
                  <a:lnTo>
                    <a:pt x="361958" y="65370"/>
                  </a:lnTo>
                  <a:lnTo>
                    <a:pt x="362848" y="64880"/>
                  </a:lnTo>
                  <a:lnTo>
                    <a:pt x="364600" y="66213"/>
                  </a:lnTo>
                  <a:lnTo>
                    <a:pt x="367747" y="64994"/>
                  </a:lnTo>
                  <a:lnTo>
                    <a:pt x="368821" y="66866"/>
                  </a:lnTo>
                  <a:lnTo>
                    <a:pt x="370728" y="67383"/>
                  </a:lnTo>
                  <a:lnTo>
                    <a:pt x="372047" y="69339"/>
                  </a:lnTo>
                  <a:lnTo>
                    <a:pt x="373387" y="72265"/>
                  </a:lnTo>
                  <a:lnTo>
                    <a:pt x="374535" y="72049"/>
                  </a:lnTo>
                  <a:lnTo>
                    <a:pt x="375998" y="73134"/>
                  </a:lnTo>
                  <a:lnTo>
                    <a:pt x="377197" y="74780"/>
                  </a:lnTo>
                  <a:lnTo>
                    <a:pt x="380645" y="72941"/>
                  </a:lnTo>
                  <a:lnTo>
                    <a:pt x="381515" y="73917"/>
                  </a:lnTo>
                  <a:lnTo>
                    <a:pt x="383187" y="73491"/>
                  </a:lnTo>
                  <a:lnTo>
                    <a:pt x="384952" y="74483"/>
                  </a:lnTo>
                  <a:lnTo>
                    <a:pt x="386169" y="74555"/>
                  </a:lnTo>
                  <a:lnTo>
                    <a:pt x="387223" y="73641"/>
                  </a:lnTo>
                  <a:lnTo>
                    <a:pt x="388337" y="73689"/>
                  </a:lnTo>
                  <a:lnTo>
                    <a:pt x="389234" y="75244"/>
                  </a:lnTo>
                  <a:lnTo>
                    <a:pt x="391294" y="73400"/>
                  </a:lnTo>
                  <a:lnTo>
                    <a:pt x="392160" y="73497"/>
                  </a:lnTo>
                  <a:lnTo>
                    <a:pt x="393144" y="74992"/>
                  </a:lnTo>
                  <a:lnTo>
                    <a:pt x="394474" y="73436"/>
                  </a:lnTo>
                  <a:lnTo>
                    <a:pt x="396536" y="72450"/>
                  </a:lnTo>
                  <a:lnTo>
                    <a:pt x="397908" y="70942"/>
                  </a:lnTo>
                  <a:lnTo>
                    <a:pt x="399090" y="71350"/>
                  </a:lnTo>
                  <a:lnTo>
                    <a:pt x="400097" y="70739"/>
                  </a:lnTo>
                  <a:lnTo>
                    <a:pt x="401127" y="69170"/>
                  </a:lnTo>
                  <a:lnTo>
                    <a:pt x="402558" y="69226"/>
                  </a:lnTo>
                  <a:lnTo>
                    <a:pt x="403320" y="67161"/>
                  </a:lnTo>
                  <a:lnTo>
                    <a:pt x="405223" y="66391"/>
                  </a:lnTo>
                  <a:lnTo>
                    <a:pt x="406502" y="68153"/>
                  </a:lnTo>
                  <a:lnTo>
                    <a:pt x="409860" y="69999"/>
                  </a:lnTo>
                  <a:lnTo>
                    <a:pt x="412076" y="70360"/>
                  </a:lnTo>
                  <a:lnTo>
                    <a:pt x="412900" y="70063"/>
                  </a:lnTo>
                  <a:lnTo>
                    <a:pt x="413838" y="71090"/>
                  </a:lnTo>
                  <a:lnTo>
                    <a:pt x="414672" y="74643"/>
                  </a:lnTo>
                  <a:lnTo>
                    <a:pt x="415477" y="75936"/>
                  </a:lnTo>
                  <a:lnTo>
                    <a:pt x="417618" y="75365"/>
                  </a:lnTo>
                  <a:lnTo>
                    <a:pt x="420020" y="77994"/>
                  </a:lnTo>
                  <a:lnTo>
                    <a:pt x="420326" y="79669"/>
                  </a:lnTo>
                  <a:lnTo>
                    <a:pt x="421360" y="80372"/>
                  </a:lnTo>
                  <a:lnTo>
                    <a:pt x="422444" y="81255"/>
                  </a:lnTo>
                  <a:lnTo>
                    <a:pt x="425767" y="82803"/>
                  </a:lnTo>
                  <a:lnTo>
                    <a:pt x="427102" y="84326"/>
                  </a:lnTo>
                  <a:lnTo>
                    <a:pt x="428425" y="84952"/>
                  </a:lnTo>
                  <a:lnTo>
                    <a:pt x="429015" y="83695"/>
                  </a:lnTo>
                  <a:lnTo>
                    <a:pt x="430810" y="83711"/>
                  </a:lnTo>
                  <a:lnTo>
                    <a:pt x="431697" y="84322"/>
                  </a:lnTo>
                  <a:lnTo>
                    <a:pt x="434250" y="84823"/>
                  </a:lnTo>
                  <a:lnTo>
                    <a:pt x="437745" y="86785"/>
                  </a:lnTo>
                  <a:lnTo>
                    <a:pt x="438573" y="86876"/>
                  </a:lnTo>
                  <a:lnTo>
                    <a:pt x="438927" y="85199"/>
                  </a:lnTo>
                  <a:lnTo>
                    <a:pt x="440529" y="85377"/>
                  </a:lnTo>
                  <a:lnTo>
                    <a:pt x="441287" y="87137"/>
                  </a:lnTo>
                  <a:lnTo>
                    <a:pt x="444424" y="85831"/>
                  </a:lnTo>
                  <a:lnTo>
                    <a:pt x="443698" y="84098"/>
                  </a:lnTo>
                  <a:lnTo>
                    <a:pt x="445877" y="78969"/>
                  </a:lnTo>
                  <a:lnTo>
                    <a:pt x="448610" y="76436"/>
                  </a:lnTo>
                  <a:lnTo>
                    <a:pt x="449985" y="76073"/>
                  </a:lnTo>
                  <a:lnTo>
                    <a:pt x="454104" y="76395"/>
                  </a:lnTo>
                  <a:lnTo>
                    <a:pt x="458058" y="77663"/>
                  </a:lnTo>
                  <a:lnTo>
                    <a:pt x="467086" y="80257"/>
                  </a:lnTo>
                  <a:lnTo>
                    <a:pt x="466973" y="77855"/>
                  </a:lnTo>
                  <a:lnTo>
                    <a:pt x="465407" y="73953"/>
                  </a:lnTo>
                  <a:lnTo>
                    <a:pt x="464427" y="70870"/>
                  </a:lnTo>
                  <a:lnTo>
                    <a:pt x="464592" y="70025"/>
                  </a:lnTo>
                  <a:lnTo>
                    <a:pt x="466973" y="67338"/>
                  </a:lnTo>
                  <a:lnTo>
                    <a:pt x="468018" y="65445"/>
                  </a:lnTo>
                  <a:lnTo>
                    <a:pt x="469247" y="64373"/>
                  </a:lnTo>
                  <a:lnTo>
                    <a:pt x="469840" y="61566"/>
                  </a:lnTo>
                  <a:lnTo>
                    <a:pt x="467161" y="59552"/>
                  </a:lnTo>
                  <a:lnTo>
                    <a:pt x="468052" y="58319"/>
                  </a:lnTo>
                  <a:lnTo>
                    <a:pt x="469757" y="57777"/>
                  </a:lnTo>
                  <a:lnTo>
                    <a:pt x="474502" y="57875"/>
                  </a:lnTo>
                  <a:lnTo>
                    <a:pt x="475432" y="57382"/>
                  </a:lnTo>
                  <a:lnTo>
                    <a:pt x="475781" y="55951"/>
                  </a:lnTo>
                  <a:lnTo>
                    <a:pt x="473959" y="54668"/>
                  </a:lnTo>
                  <a:lnTo>
                    <a:pt x="473649" y="53928"/>
                  </a:lnTo>
                  <a:lnTo>
                    <a:pt x="474656" y="52743"/>
                  </a:lnTo>
                  <a:lnTo>
                    <a:pt x="476091" y="52447"/>
                  </a:lnTo>
                  <a:lnTo>
                    <a:pt x="475385" y="49380"/>
                  </a:lnTo>
                  <a:lnTo>
                    <a:pt x="476595" y="49336"/>
                  </a:lnTo>
                  <a:lnTo>
                    <a:pt x="478765" y="50077"/>
                  </a:lnTo>
                  <a:lnTo>
                    <a:pt x="480703" y="51608"/>
                  </a:lnTo>
                  <a:lnTo>
                    <a:pt x="482137" y="51608"/>
                  </a:lnTo>
                  <a:lnTo>
                    <a:pt x="483842" y="52941"/>
                  </a:lnTo>
                  <a:lnTo>
                    <a:pt x="486090" y="53484"/>
                  </a:lnTo>
                  <a:lnTo>
                    <a:pt x="487718" y="52842"/>
                  </a:lnTo>
                  <a:lnTo>
                    <a:pt x="492190" y="50502"/>
                  </a:lnTo>
                  <a:lnTo>
                    <a:pt x="491630" y="45631"/>
                  </a:lnTo>
                  <a:lnTo>
                    <a:pt x="492288" y="44085"/>
                  </a:lnTo>
                  <a:lnTo>
                    <a:pt x="490512" y="43486"/>
                  </a:lnTo>
                  <a:lnTo>
                    <a:pt x="489188" y="41625"/>
                  </a:lnTo>
                  <a:lnTo>
                    <a:pt x="489991" y="39259"/>
                  </a:lnTo>
                  <a:lnTo>
                    <a:pt x="490078" y="37291"/>
                  </a:lnTo>
                  <a:lnTo>
                    <a:pt x="488643" y="36825"/>
                  </a:lnTo>
                  <a:lnTo>
                    <a:pt x="487817" y="34311"/>
                  </a:lnTo>
                  <a:lnTo>
                    <a:pt x="488198" y="30667"/>
                  </a:lnTo>
                  <a:lnTo>
                    <a:pt x="487555" y="27871"/>
                  </a:lnTo>
                  <a:lnTo>
                    <a:pt x="488165" y="26711"/>
                  </a:lnTo>
                  <a:lnTo>
                    <a:pt x="486440" y="26488"/>
                  </a:lnTo>
                  <a:lnTo>
                    <a:pt x="484812" y="23860"/>
                  </a:lnTo>
                  <a:lnTo>
                    <a:pt x="485355" y="22172"/>
                  </a:lnTo>
                  <a:lnTo>
                    <a:pt x="484696" y="20832"/>
                  </a:lnTo>
                  <a:lnTo>
                    <a:pt x="485316" y="17804"/>
                  </a:lnTo>
                  <a:lnTo>
                    <a:pt x="486401" y="15777"/>
                  </a:lnTo>
                  <a:lnTo>
                    <a:pt x="485897" y="13739"/>
                  </a:lnTo>
                  <a:lnTo>
                    <a:pt x="486633" y="10657"/>
                  </a:lnTo>
                  <a:lnTo>
                    <a:pt x="486672" y="9115"/>
                  </a:lnTo>
                  <a:lnTo>
                    <a:pt x="489345" y="5637"/>
                  </a:lnTo>
                  <a:lnTo>
                    <a:pt x="488423" y="4579"/>
                  </a:lnTo>
                  <a:lnTo>
                    <a:pt x="487556" y="2452"/>
                  </a:lnTo>
                  <a:lnTo>
                    <a:pt x="486234" y="811"/>
                  </a:lnTo>
                  <a:lnTo>
                    <a:pt x="489725" y="0"/>
                  </a:lnTo>
                  <a:lnTo>
                    <a:pt x="491651" y="55"/>
                  </a:lnTo>
                  <a:lnTo>
                    <a:pt x="492479" y="896"/>
                  </a:lnTo>
                  <a:lnTo>
                    <a:pt x="493918" y="1008"/>
                  </a:lnTo>
                  <a:lnTo>
                    <a:pt x="497668" y="700"/>
                  </a:lnTo>
                  <a:lnTo>
                    <a:pt x="499108" y="1120"/>
                  </a:lnTo>
                  <a:lnTo>
                    <a:pt x="502800" y="1260"/>
                  </a:lnTo>
                  <a:lnTo>
                    <a:pt x="507924" y="3501"/>
                  </a:lnTo>
                  <a:lnTo>
                    <a:pt x="510586" y="3314"/>
                  </a:lnTo>
                  <a:lnTo>
                    <a:pt x="511475" y="3883"/>
                  </a:lnTo>
                  <a:lnTo>
                    <a:pt x="512077" y="5359"/>
                  </a:lnTo>
                  <a:lnTo>
                    <a:pt x="514390" y="5101"/>
                  </a:lnTo>
                  <a:lnTo>
                    <a:pt x="516431" y="6807"/>
                  </a:lnTo>
                  <a:lnTo>
                    <a:pt x="518095" y="7458"/>
                  </a:lnTo>
                  <a:lnTo>
                    <a:pt x="519171" y="8444"/>
                  </a:lnTo>
                  <a:lnTo>
                    <a:pt x="520790" y="10736"/>
                  </a:lnTo>
                  <a:lnTo>
                    <a:pt x="523134" y="11465"/>
                  </a:lnTo>
                  <a:lnTo>
                    <a:pt x="526005" y="12857"/>
                  </a:lnTo>
                  <a:lnTo>
                    <a:pt x="528493" y="14550"/>
                  </a:lnTo>
                  <a:lnTo>
                    <a:pt x="532775" y="16726"/>
                  </a:lnTo>
                  <a:lnTo>
                    <a:pt x="533295" y="18107"/>
                  </a:lnTo>
                  <a:lnTo>
                    <a:pt x="533005" y="19161"/>
                  </a:lnTo>
                  <a:lnTo>
                    <a:pt x="533716" y="20203"/>
                  </a:lnTo>
                  <a:lnTo>
                    <a:pt x="535247" y="20383"/>
                  </a:lnTo>
                  <a:lnTo>
                    <a:pt x="536809" y="21336"/>
                  </a:lnTo>
                  <a:lnTo>
                    <a:pt x="539621" y="21883"/>
                  </a:lnTo>
                  <a:lnTo>
                    <a:pt x="541919" y="22938"/>
                  </a:lnTo>
                  <a:lnTo>
                    <a:pt x="544939" y="25543"/>
                  </a:lnTo>
                  <a:lnTo>
                    <a:pt x="547063" y="26673"/>
                  </a:lnTo>
                  <a:lnTo>
                    <a:pt x="550047" y="27569"/>
                  </a:lnTo>
                  <a:lnTo>
                    <a:pt x="551116" y="28423"/>
                  </a:lnTo>
                  <a:lnTo>
                    <a:pt x="553680" y="28866"/>
                  </a:lnTo>
                  <a:lnTo>
                    <a:pt x="554694" y="30722"/>
                  </a:lnTo>
                  <a:lnTo>
                    <a:pt x="556180" y="32063"/>
                  </a:lnTo>
                  <a:lnTo>
                    <a:pt x="557320" y="32314"/>
                  </a:lnTo>
                  <a:lnTo>
                    <a:pt x="558900" y="34773"/>
                  </a:lnTo>
                  <a:lnTo>
                    <a:pt x="560513" y="33030"/>
                  </a:lnTo>
                  <a:lnTo>
                    <a:pt x="562699" y="31989"/>
                  </a:lnTo>
                  <a:lnTo>
                    <a:pt x="563693" y="30343"/>
                  </a:lnTo>
                  <a:lnTo>
                    <a:pt x="565996" y="28984"/>
                  </a:lnTo>
                  <a:lnTo>
                    <a:pt x="569074" y="26134"/>
                  </a:lnTo>
                  <a:lnTo>
                    <a:pt x="569092" y="24769"/>
                  </a:lnTo>
                  <a:lnTo>
                    <a:pt x="568103" y="23699"/>
                  </a:lnTo>
                  <a:lnTo>
                    <a:pt x="570285" y="20925"/>
                  </a:lnTo>
                  <a:lnTo>
                    <a:pt x="571402" y="17828"/>
                  </a:lnTo>
                  <a:lnTo>
                    <a:pt x="570984" y="14955"/>
                  </a:lnTo>
                  <a:lnTo>
                    <a:pt x="571372" y="14261"/>
                  </a:lnTo>
                  <a:lnTo>
                    <a:pt x="573288" y="13852"/>
                  </a:lnTo>
                  <a:lnTo>
                    <a:pt x="577590" y="14778"/>
                  </a:lnTo>
                  <a:lnTo>
                    <a:pt x="578693" y="17076"/>
                  </a:lnTo>
                  <a:lnTo>
                    <a:pt x="580243" y="17154"/>
                  </a:lnTo>
                  <a:lnTo>
                    <a:pt x="580441" y="19175"/>
                  </a:lnTo>
                  <a:lnTo>
                    <a:pt x="582324" y="21069"/>
                  </a:lnTo>
                  <a:lnTo>
                    <a:pt x="583740" y="21203"/>
                  </a:lnTo>
                  <a:lnTo>
                    <a:pt x="586772" y="20837"/>
                  </a:lnTo>
                  <a:lnTo>
                    <a:pt x="588328" y="21341"/>
                  </a:lnTo>
                  <a:lnTo>
                    <a:pt x="589768" y="22736"/>
                  </a:lnTo>
                  <a:lnTo>
                    <a:pt x="590875" y="22676"/>
                  </a:lnTo>
                  <a:lnTo>
                    <a:pt x="591366" y="21482"/>
                  </a:lnTo>
                  <a:lnTo>
                    <a:pt x="593065" y="20846"/>
                  </a:lnTo>
                  <a:lnTo>
                    <a:pt x="592444" y="18775"/>
                  </a:lnTo>
                  <a:lnTo>
                    <a:pt x="595569" y="17629"/>
                  </a:lnTo>
                  <a:lnTo>
                    <a:pt x="597402" y="15463"/>
                  </a:lnTo>
                  <a:lnTo>
                    <a:pt x="598268" y="13614"/>
                  </a:lnTo>
                  <a:lnTo>
                    <a:pt x="599882" y="12473"/>
                  </a:lnTo>
                  <a:lnTo>
                    <a:pt x="600737" y="10024"/>
                  </a:lnTo>
                  <a:lnTo>
                    <a:pt x="601760" y="9744"/>
                  </a:lnTo>
                  <a:lnTo>
                    <a:pt x="605200" y="9954"/>
                  </a:lnTo>
                  <a:lnTo>
                    <a:pt x="605843" y="12054"/>
                  </a:lnTo>
                  <a:lnTo>
                    <a:pt x="607061" y="12778"/>
                  </a:lnTo>
                  <a:lnTo>
                    <a:pt x="608887" y="13110"/>
                  </a:lnTo>
                  <a:lnTo>
                    <a:pt x="609961" y="13937"/>
                  </a:lnTo>
                  <a:lnTo>
                    <a:pt x="610969" y="16136"/>
                  </a:lnTo>
                  <a:lnTo>
                    <a:pt x="613971" y="18123"/>
                  </a:lnTo>
                  <a:lnTo>
                    <a:pt x="616182" y="18433"/>
                  </a:lnTo>
                  <a:lnTo>
                    <a:pt x="616763" y="19044"/>
                  </a:lnTo>
                  <a:lnTo>
                    <a:pt x="618088" y="18450"/>
                  </a:lnTo>
                  <a:lnTo>
                    <a:pt x="620680" y="19128"/>
                  </a:lnTo>
                  <a:lnTo>
                    <a:pt x="621393" y="20274"/>
                  </a:lnTo>
                  <a:lnTo>
                    <a:pt x="624180" y="21617"/>
                  </a:lnTo>
                  <a:lnTo>
                    <a:pt x="621503" y="23991"/>
                  </a:lnTo>
                  <a:lnTo>
                    <a:pt x="621600" y="25670"/>
                  </a:lnTo>
                  <a:lnTo>
                    <a:pt x="624287" y="28064"/>
                  </a:lnTo>
                  <a:lnTo>
                    <a:pt x="626262" y="29312"/>
                  </a:lnTo>
                  <a:lnTo>
                    <a:pt x="628065" y="31404"/>
                  </a:lnTo>
                  <a:lnTo>
                    <a:pt x="631466" y="34548"/>
                  </a:lnTo>
                  <a:lnTo>
                    <a:pt x="633753" y="35146"/>
                  </a:lnTo>
                  <a:lnTo>
                    <a:pt x="635891" y="36438"/>
                  </a:lnTo>
                  <a:lnTo>
                    <a:pt x="640454" y="40364"/>
                  </a:lnTo>
                  <a:lnTo>
                    <a:pt x="641058" y="42633"/>
                  </a:lnTo>
                  <a:lnTo>
                    <a:pt x="641697" y="43475"/>
                  </a:lnTo>
                  <a:lnTo>
                    <a:pt x="643682" y="44689"/>
                  </a:lnTo>
                  <a:lnTo>
                    <a:pt x="644568" y="46176"/>
                  </a:lnTo>
                  <a:lnTo>
                    <a:pt x="644952" y="48138"/>
                  </a:lnTo>
                  <a:lnTo>
                    <a:pt x="646155" y="49688"/>
                  </a:lnTo>
                  <a:lnTo>
                    <a:pt x="649072" y="48986"/>
                  </a:lnTo>
                  <a:lnTo>
                    <a:pt x="649931" y="49328"/>
                  </a:lnTo>
                  <a:lnTo>
                    <a:pt x="650232" y="52625"/>
                  </a:lnTo>
                  <a:lnTo>
                    <a:pt x="651101" y="54338"/>
                  </a:lnTo>
                  <a:lnTo>
                    <a:pt x="652467" y="55420"/>
                  </a:lnTo>
                  <a:lnTo>
                    <a:pt x="652919" y="56548"/>
                  </a:lnTo>
                  <a:lnTo>
                    <a:pt x="654830" y="58338"/>
                  </a:lnTo>
                  <a:lnTo>
                    <a:pt x="658723" y="60763"/>
                  </a:lnTo>
                  <a:lnTo>
                    <a:pt x="659598" y="62379"/>
                  </a:lnTo>
                  <a:lnTo>
                    <a:pt x="661402" y="63683"/>
                  </a:lnTo>
                  <a:lnTo>
                    <a:pt x="663167" y="64350"/>
                  </a:lnTo>
                  <a:lnTo>
                    <a:pt x="664433" y="65379"/>
                  </a:lnTo>
                  <a:lnTo>
                    <a:pt x="665930" y="65552"/>
                  </a:lnTo>
                  <a:lnTo>
                    <a:pt x="670597" y="68962"/>
                  </a:lnTo>
                  <a:lnTo>
                    <a:pt x="675656" y="71020"/>
                  </a:lnTo>
                  <a:lnTo>
                    <a:pt x="677451" y="71169"/>
                  </a:lnTo>
                  <a:lnTo>
                    <a:pt x="678898" y="72877"/>
                  </a:lnTo>
                  <a:lnTo>
                    <a:pt x="681381" y="73234"/>
                  </a:lnTo>
                  <a:lnTo>
                    <a:pt x="684687" y="75955"/>
                  </a:lnTo>
                  <a:lnTo>
                    <a:pt x="686059" y="75849"/>
                  </a:lnTo>
                  <a:lnTo>
                    <a:pt x="687833" y="77012"/>
                  </a:lnTo>
                  <a:lnTo>
                    <a:pt x="688932" y="78332"/>
                  </a:lnTo>
                  <a:lnTo>
                    <a:pt x="689457" y="79912"/>
                  </a:lnTo>
                  <a:lnTo>
                    <a:pt x="691774" y="81354"/>
                  </a:lnTo>
                  <a:lnTo>
                    <a:pt x="693231" y="80942"/>
                  </a:lnTo>
                  <a:lnTo>
                    <a:pt x="693315" y="79866"/>
                  </a:lnTo>
                  <a:lnTo>
                    <a:pt x="692200" y="77145"/>
                  </a:lnTo>
                  <a:lnTo>
                    <a:pt x="691747" y="75301"/>
                  </a:lnTo>
                  <a:lnTo>
                    <a:pt x="692034" y="72300"/>
                  </a:lnTo>
                  <a:lnTo>
                    <a:pt x="689670" y="71224"/>
                  </a:lnTo>
                  <a:lnTo>
                    <a:pt x="688609" y="68219"/>
                  </a:lnTo>
                  <a:lnTo>
                    <a:pt x="687408" y="65787"/>
                  </a:lnTo>
                  <a:lnTo>
                    <a:pt x="684445" y="63884"/>
                  </a:lnTo>
                  <a:lnTo>
                    <a:pt x="681554" y="60933"/>
                  </a:lnTo>
                  <a:lnTo>
                    <a:pt x="683130" y="57587"/>
                  </a:lnTo>
                  <a:lnTo>
                    <a:pt x="685581" y="56726"/>
                  </a:lnTo>
                  <a:lnTo>
                    <a:pt x="687045" y="58808"/>
                  </a:lnTo>
                  <a:lnTo>
                    <a:pt x="688838" y="58553"/>
                  </a:lnTo>
                  <a:lnTo>
                    <a:pt x="689577" y="59455"/>
                  </a:lnTo>
                  <a:lnTo>
                    <a:pt x="691197" y="60015"/>
                  </a:lnTo>
                  <a:lnTo>
                    <a:pt x="692135" y="61509"/>
                  </a:lnTo>
                  <a:lnTo>
                    <a:pt x="694666" y="61815"/>
                  </a:lnTo>
                  <a:lnTo>
                    <a:pt x="696986" y="63155"/>
                  </a:lnTo>
                  <a:lnTo>
                    <a:pt x="697247" y="65629"/>
                  </a:lnTo>
                  <a:lnTo>
                    <a:pt x="698175" y="69159"/>
                  </a:lnTo>
                  <a:lnTo>
                    <a:pt x="699029" y="68156"/>
                  </a:lnTo>
                  <a:lnTo>
                    <a:pt x="700582" y="67348"/>
                  </a:lnTo>
                  <a:lnTo>
                    <a:pt x="701790" y="69001"/>
                  </a:lnTo>
                  <a:lnTo>
                    <a:pt x="702782" y="71177"/>
                  </a:lnTo>
                  <a:lnTo>
                    <a:pt x="702266" y="72573"/>
                  </a:lnTo>
                  <a:lnTo>
                    <a:pt x="704678" y="73958"/>
                  </a:lnTo>
                  <a:lnTo>
                    <a:pt x="705496" y="73852"/>
                  </a:lnTo>
                  <a:lnTo>
                    <a:pt x="706971" y="75145"/>
                  </a:lnTo>
                  <a:lnTo>
                    <a:pt x="708739" y="74008"/>
                  </a:lnTo>
                  <a:lnTo>
                    <a:pt x="709549" y="74636"/>
                  </a:lnTo>
                  <a:lnTo>
                    <a:pt x="709271" y="76627"/>
                  </a:lnTo>
                  <a:lnTo>
                    <a:pt x="711123" y="77369"/>
                  </a:lnTo>
                  <a:lnTo>
                    <a:pt x="712052" y="75493"/>
                  </a:lnTo>
                  <a:lnTo>
                    <a:pt x="713409" y="7672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554402" y="3243589"/>
              <a:ext cx="1791" cy="1433"/>
            </a:xfrm>
            <a:custGeom>
              <a:avLst/>
              <a:pathLst>
                <a:path w="1791" h="1433">
                  <a:moveTo>
                    <a:pt x="1098" y="1433"/>
                  </a:moveTo>
                  <a:lnTo>
                    <a:pt x="0" y="0"/>
                  </a:lnTo>
                  <a:lnTo>
                    <a:pt x="1791" y="40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583995" y="3195808"/>
              <a:ext cx="1513" cy="2314"/>
            </a:xfrm>
            <a:custGeom>
              <a:avLst/>
              <a:pathLst>
                <a:path w="1513" h="2314">
                  <a:moveTo>
                    <a:pt x="1513" y="2314"/>
                  </a:moveTo>
                  <a:lnTo>
                    <a:pt x="0" y="835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584516" y="3193520"/>
              <a:ext cx="1842" cy="1610"/>
            </a:xfrm>
            <a:custGeom>
              <a:avLst/>
              <a:pathLst>
                <a:path w="1842" h="1610">
                  <a:moveTo>
                    <a:pt x="0" y="1610"/>
                  </a:moveTo>
                  <a:lnTo>
                    <a:pt x="1120" y="0"/>
                  </a:lnTo>
                  <a:lnTo>
                    <a:pt x="1842" y="836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570943" y="3226674"/>
              <a:ext cx="2574" cy="2709"/>
            </a:xfrm>
            <a:custGeom>
              <a:avLst/>
              <a:pathLst>
                <a:path w="2574" h="2709">
                  <a:moveTo>
                    <a:pt x="0" y="888"/>
                  </a:moveTo>
                  <a:lnTo>
                    <a:pt x="487" y="0"/>
                  </a:lnTo>
                  <a:lnTo>
                    <a:pt x="2075" y="602"/>
                  </a:lnTo>
                  <a:lnTo>
                    <a:pt x="2574" y="2709"/>
                  </a:lnTo>
                  <a:lnTo>
                    <a:pt x="902" y="2275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564898" y="3227500"/>
              <a:ext cx="2075" cy="3148"/>
            </a:xfrm>
            <a:custGeom>
              <a:avLst/>
              <a:pathLst>
                <a:path w="2075" h="3148">
                  <a:moveTo>
                    <a:pt x="1818" y="3148"/>
                  </a:moveTo>
                  <a:lnTo>
                    <a:pt x="426" y="2257"/>
                  </a:lnTo>
                  <a:lnTo>
                    <a:pt x="0" y="1126"/>
                  </a:lnTo>
                  <a:lnTo>
                    <a:pt x="1022" y="0"/>
                  </a:lnTo>
                  <a:lnTo>
                    <a:pt x="2075" y="209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578005" y="3200171"/>
              <a:ext cx="2628" cy="2945"/>
            </a:xfrm>
            <a:custGeom>
              <a:avLst/>
              <a:pathLst>
                <a:path w="2628" h="2945">
                  <a:moveTo>
                    <a:pt x="0" y="2945"/>
                  </a:moveTo>
                  <a:lnTo>
                    <a:pt x="402" y="671"/>
                  </a:lnTo>
                  <a:lnTo>
                    <a:pt x="2125" y="0"/>
                  </a:lnTo>
                  <a:lnTo>
                    <a:pt x="2628" y="1591"/>
                  </a:lnTo>
                  <a:lnTo>
                    <a:pt x="1394" y="1808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536600" y="3403514"/>
              <a:ext cx="2207" cy="3495"/>
            </a:xfrm>
            <a:custGeom>
              <a:avLst/>
              <a:pathLst>
                <a:path w="2207" h="3495">
                  <a:moveTo>
                    <a:pt x="11" y="1640"/>
                  </a:moveTo>
                  <a:lnTo>
                    <a:pt x="866" y="0"/>
                  </a:lnTo>
                  <a:lnTo>
                    <a:pt x="2207" y="2251"/>
                  </a:lnTo>
                  <a:lnTo>
                    <a:pt x="927" y="3495"/>
                  </a:lnTo>
                  <a:lnTo>
                    <a:pt x="0" y="3224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573881" y="3210058"/>
              <a:ext cx="2541" cy="3967"/>
            </a:xfrm>
            <a:custGeom>
              <a:avLst/>
              <a:pathLst>
                <a:path w="2541" h="3967">
                  <a:moveTo>
                    <a:pt x="803" y="3967"/>
                  </a:moveTo>
                  <a:lnTo>
                    <a:pt x="0" y="3037"/>
                  </a:lnTo>
                  <a:lnTo>
                    <a:pt x="280" y="0"/>
                  </a:lnTo>
                  <a:lnTo>
                    <a:pt x="1426" y="1822"/>
                  </a:lnTo>
                  <a:lnTo>
                    <a:pt x="2541" y="2153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572815" y="3230200"/>
              <a:ext cx="2815" cy="4595"/>
            </a:xfrm>
            <a:custGeom>
              <a:avLst/>
              <a:pathLst>
                <a:path w="2815" h="4595">
                  <a:moveTo>
                    <a:pt x="527" y="367"/>
                  </a:moveTo>
                  <a:lnTo>
                    <a:pt x="1595" y="0"/>
                  </a:lnTo>
                  <a:lnTo>
                    <a:pt x="2815" y="2317"/>
                  </a:lnTo>
                  <a:lnTo>
                    <a:pt x="2022" y="4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193192" y="3201666"/>
              <a:ext cx="507884" cy="311631"/>
            </a:xfrm>
            <a:custGeom>
              <a:avLst/>
              <a:pathLst>
                <a:path w="507884" h="311631">
                  <a:moveTo>
                    <a:pt x="34974" y="202304"/>
                  </a:moveTo>
                  <a:lnTo>
                    <a:pt x="33144" y="200974"/>
                  </a:lnTo>
                  <a:lnTo>
                    <a:pt x="33189" y="199586"/>
                  </a:lnTo>
                  <a:lnTo>
                    <a:pt x="34078" y="195905"/>
                  </a:lnTo>
                  <a:lnTo>
                    <a:pt x="35021" y="193294"/>
                  </a:lnTo>
                  <a:lnTo>
                    <a:pt x="35222" y="191216"/>
                  </a:lnTo>
                  <a:lnTo>
                    <a:pt x="34370" y="189856"/>
                  </a:lnTo>
                  <a:lnTo>
                    <a:pt x="34946" y="187129"/>
                  </a:lnTo>
                  <a:lnTo>
                    <a:pt x="36434" y="186937"/>
                  </a:lnTo>
                  <a:lnTo>
                    <a:pt x="37057" y="185576"/>
                  </a:lnTo>
                  <a:lnTo>
                    <a:pt x="38580" y="184542"/>
                  </a:lnTo>
                  <a:lnTo>
                    <a:pt x="40390" y="183912"/>
                  </a:lnTo>
                  <a:lnTo>
                    <a:pt x="40462" y="181163"/>
                  </a:lnTo>
                  <a:lnTo>
                    <a:pt x="40099" y="180770"/>
                  </a:lnTo>
                  <a:lnTo>
                    <a:pt x="41591" y="178602"/>
                  </a:lnTo>
                  <a:lnTo>
                    <a:pt x="42744" y="174942"/>
                  </a:lnTo>
                  <a:lnTo>
                    <a:pt x="42699" y="173108"/>
                  </a:lnTo>
                  <a:lnTo>
                    <a:pt x="42209" y="169616"/>
                  </a:lnTo>
                  <a:lnTo>
                    <a:pt x="42244" y="165373"/>
                  </a:lnTo>
                  <a:lnTo>
                    <a:pt x="41754" y="163877"/>
                  </a:lnTo>
                  <a:lnTo>
                    <a:pt x="40866" y="162935"/>
                  </a:lnTo>
                  <a:lnTo>
                    <a:pt x="39653" y="163011"/>
                  </a:lnTo>
                  <a:lnTo>
                    <a:pt x="38412" y="161707"/>
                  </a:lnTo>
                  <a:lnTo>
                    <a:pt x="38735" y="159240"/>
                  </a:lnTo>
                  <a:lnTo>
                    <a:pt x="36968" y="159340"/>
                  </a:lnTo>
                  <a:lnTo>
                    <a:pt x="35170" y="160424"/>
                  </a:lnTo>
                  <a:lnTo>
                    <a:pt x="34729" y="159644"/>
                  </a:lnTo>
                  <a:lnTo>
                    <a:pt x="35303" y="157748"/>
                  </a:lnTo>
                  <a:lnTo>
                    <a:pt x="34074" y="156116"/>
                  </a:lnTo>
                  <a:lnTo>
                    <a:pt x="34011" y="154405"/>
                  </a:lnTo>
                  <a:lnTo>
                    <a:pt x="33458" y="153333"/>
                  </a:lnTo>
                  <a:lnTo>
                    <a:pt x="30728" y="152104"/>
                  </a:lnTo>
                  <a:lnTo>
                    <a:pt x="31667" y="150507"/>
                  </a:lnTo>
                  <a:lnTo>
                    <a:pt x="31988" y="148881"/>
                  </a:lnTo>
                  <a:lnTo>
                    <a:pt x="30360" y="148096"/>
                  </a:lnTo>
                  <a:lnTo>
                    <a:pt x="30017" y="147097"/>
                  </a:lnTo>
                  <a:lnTo>
                    <a:pt x="29834" y="146300"/>
                  </a:lnTo>
                  <a:lnTo>
                    <a:pt x="31371" y="143035"/>
                  </a:lnTo>
                  <a:lnTo>
                    <a:pt x="32898" y="141224"/>
                  </a:lnTo>
                  <a:lnTo>
                    <a:pt x="33092" y="138653"/>
                  </a:lnTo>
                  <a:lnTo>
                    <a:pt x="34357" y="135555"/>
                  </a:lnTo>
                  <a:lnTo>
                    <a:pt x="35129" y="135511"/>
                  </a:lnTo>
                  <a:lnTo>
                    <a:pt x="37724" y="132221"/>
                  </a:lnTo>
                  <a:lnTo>
                    <a:pt x="38635" y="130342"/>
                  </a:lnTo>
                  <a:lnTo>
                    <a:pt x="40050" y="130078"/>
                  </a:lnTo>
                  <a:lnTo>
                    <a:pt x="41233" y="126736"/>
                  </a:lnTo>
                  <a:lnTo>
                    <a:pt x="42358" y="124911"/>
                  </a:lnTo>
                  <a:lnTo>
                    <a:pt x="44177" y="123646"/>
                  </a:lnTo>
                  <a:lnTo>
                    <a:pt x="45280" y="124170"/>
                  </a:lnTo>
                  <a:lnTo>
                    <a:pt x="46254" y="122545"/>
                  </a:lnTo>
                  <a:lnTo>
                    <a:pt x="47153" y="123203"/>
                  </a:lnTo>
                  <a:lnTo>
                    <a:pt x="49170" y="122825"/>
                  </a:lnTo>
                  <a:lnTo>
                    <a:pt x="51798" y="121724"/>
                  </a:lnTo>
                  <a:lnTo>
                    <a:pt x="54378" y="120282"/>
                  </a:lnTo>
                  <a:lnTo>
                    <a:pt x="55719" y="120155"/>
                  </a:lnTo>
                  <a:lnTo>
                    <a:pt x="55893" y="118118"/>
                  </a:lnTo>
                  <a:lnTo>
                    <a:pt x="57316" y="114748"/>
                  </a:lnTo>
                  <a:lnTo>
                    <a:pt x="58303" y="113800"/>
                  </a:lnTo>
                  <a:lnTo>
                    <a:pt x="60813" y="112562"/>
                  </a:lnTo>
                  <a:lnTo>
                    <a:pt x="61042" y="111609"/>
                  </a:lnTo>
                  <a:lnTo>
                    <a:pt x="60615" y="111155"/>
                  </a:lnTo>
                  <a:lnTo>
                    <a:pt x="60569" y="110394"/>
                  </a:lnTo>
                  <a:lnTo>
                    <a:pt x="61949" y="109601"/>
                  </a:lnTo>
                  <a:lnTo>
                    <a:pt x="62854" y="107783"/>
                  </a:lnTo>
                  <a:lnTo>
                    <a:pt x="61526" y="105970"/>
                  </a:lnTo>
                  <a:lnTo>
                    <a:pt x="62489" y="104792"/>
                  </a:lnTo>
                  <a:lnTo>
                    <a:pt x="63679" y="104361"/>
                  </a:lnTo>
                  <a:lnTo>
                    <a:pt x="63846" y="102998"/>
                  </a:lnTo>
                  <a:lnTo>
                    <a:pt x="66533" y="100521"/>
                  </a:lnTo>
                  <a:lnTo>
                    <a:pt x="67248" y="99594"/>
                  </a:lnTo>
                  <a:lnTo>
                    <a:pt x="68580" y="95275"/>
                  </a:lnTo>
                  <a:lnTo>
                    <a:pt x="68213" y="93076"/>
                  </a:lnTo>
                  <a:lnTo>
                    <a:pt x="70263" y="91131"/>
                  </a:lnTo>
                  <a:lnTo>
                    <a:pt x="69858" y="88561"/>
                  </a:lnTo>
                  <a:lnTo>
                    <a:pt x="73112" y="86401"/>
                  </a:lnTo>
                  <a:lnTo>
                    <a:pt x="74219" y="84342"/>
                  </a:lnTo>
                  <a:lnTo>
                    <a:pt x="73913" y="82288"/>
                  </a:lnTo>
                  <a:lnTo>
                    <a:pt x="74731" y="80598"/>
                  </a:lnTo>
                  <a:lnTo>
                    <a:pt x="75160" y="77823"/>
                  </a:lnTo>
                  <a:lnTo>
                    <a:pt x="78502" y="76472"/>
                  </a:lnTo>
                  <a:lnTo>
                    <a:pt x="79522" y="75648"/>
                  </a:lnTo>
                  <a:lnTo>
                    <a:pt x="81370" y="75279"/>
                  </a:lnTo>
                  <a:lnTo>
                    <a:pt x="82760" y="75672"/>
                  </a:lnTo>
                  <a:lnTo>
                    <a:pt x="86773" y="74430"/>
                  </a:lnTo>
                  <a:lnTo>
                    <a:pt x="88492" y="75915"/>
                  </a:lnTo>
                  <a:lnTo>
                    <a:pt x="91127" y="76213"/>
                  </a:lnTo>
                  <a:lnTo>
                    <a:pt x="94117" y="73040"/>
                  </a:lnTo>
                  <a:lnTo>
                    <a:pt x="92717" y="71007"/>
                  </a:lnTo>
                  <a:lnTo>
                    <a:pt x="91819" y="71365"/>
                  </a:lnTo>
                  <a:lnTo>
                    <a:pt x="90495" y="70869"/>
                  </a:lnTo>
                  <a:lnTo>
                    <a:pt x="91559" y="69260"/>
                  </a:lnTo>
                  <a:lnTo>
                    <a:pt x="90605" y="67576"/>
                  </a:lnTo>
                  <a:lnTo>
                    <a:pt x="91565" y="65845"/>
                  </a:lnTo>
                  <a:lnTo>
                    <a:pt x="93382" y="66781"/>
                  </a:lnTo>
                  <a:lnTo>
                    <a:pt x="94562" y="66383"/>
                  </a:lnTo>
                  <a:lnTo>
                    <a:pt x="94357" y="62663"/>
                  </a:lnTo>
                  <a:lnTo>
                    <a:pt x="95587" y="59893"/>
                  </a:lnTo>
                  <a:lnTo>
                    <a:pt x="97520" y="58528"/>
                  </a:lnTo>
                  <a:lnTo>
                    <a:pt x="98007" y="59759"/>
                  </a:lnTo>
                  <a:lnTo>
                    <a:pt x="100326" y="59987"/>
                  </a:lnTo>
                  <a:lnTo>
                    <a:pt x="99639" y="62964"/>
                  </a:lnTo>
                  <a:lnTo>
                    <a:pt x="101774" y="64300"/>
                  </a:lnTo>
                  <a:lnTo>
                    <a:pt x="102542" y="65820"/>
                  </a:lnTo>
                  <a:lnTo>
                    <a:pt x="103832" y="67243"/>
                  </a:lnTo>
                  <a:lnTo>
                    <a:pt x="105250" y="63984"/>
                  </a:lnTo>
                  <a:lnTo>
                    <a:pt x="107207" y="63131"/>
                  </a:lnTo>
                  <a:lnTo>
                    <a:pt x="109003" y="60812"/>
                  </a:lnTo>
                  <a:lnTo>
                    <a:pt x="110564" y="59547"/>
                  </a:lnTo>
                  <a:lnTo>
                    <a:pt x="112005" y="56922"/>
                  </a:lnTo>
                  <a:lnTo>
                    <a:pt x="114815" y="54960"/>
                  </a:lnTo>
                  <a:lnTo>
                    <a:pt x="117844" y="50562"/>
                  </a:lnTo>
                  <a:lnTo>
                    <a:pt x="118633" y="49895"/>
                  </a:lnTo>
                  <a:lnTo>
                    <a:pt x="119644" y="46580"/>
                  </a:lnTo>
                  <a:lnTo>
                    <a:pt x="121058" y="45685"/>
                  </a:lnTo>
                  <a:lnTo>
                    <a:pt x="122516" y="45329"/>
                  </a:lnTo>
                  <a:lnTo>
                    <a:pt x="124397" y="43206"/>
                  </a:lnTo>
                  <a:lnTo>
                    <a:pt x="124736" y="40646"/>
                  </a:lnTo>
                  <a:lnTo>
                    <a:pt x="126478" y="38681"/>
                  </a:lnTo>
                  <a:lnTo>
                    <a:pt x="127021" y="37005"/>
                  </a:lnTo>
                  <a:lnTo>
                    <a:pt x="130186" y="38012"/>
                  </a:lnTo>
                  <a:lnTo>
                    <a:pt x="133161" y="37181"/>
                  </a:lnTo>
                  <a:lnTo>
                    <a:pt x="135052" y="37080"/>
                  </a:lnTo>
                  <a:lnTo>
                    <a:pt x="136793" y="37542"/>
                  </a:lnTo>
                  <a:lnTo>
                    <a:pt x="138723" y="37482"/>
                  </a:lnTo>
                  <a:lnTo>
                    <a:pt x="141960" y="38199"/>
                  </a:lnTo>
                  <a:lnTo>
                    <a:pt x="142608" y="37741"/>
                  </a:lnTo>
                  <a:lnTo>
                    <a:pt x="144983" y="36878"/>
                  </a:lnTo>
                  <a:lnTo>
                    <a:pt x="146233" y="36818"/>
                  </a:lnTo>
                  <a:lnTo>
                    <a:pt x="149861" y="37618"/>
                  </a:lnTo>
                  <a:lnTo>
                    <a:pt x="152127" y="36786"/>
                  </a:lnTo>
                  <a:lnTo>
                    <a:pt x="153156" y="37162"/>
                  </a:lnTo>
                  <a:lnTo>
                    <a:pt x="156918" y="37715"/>
                  </a:lnTo>
                  <a:lnTo>
                    <a:pt x="157664" y="37581"/>
                  </a:lnTo>
                  <a:lnTo>
                    <a:pt x="160701" y="35871"/>
                  </a:lnTo>
                  <a:lnTo>
                    <a:pt x="162338" y="35746"/>
                  </a:lnTo>
                  <a:lnTo>
                    <a:pt x="164903" y="36478"/>
                  </a:lnTo>
                  <a:lnTo>
                    <a:pt x="166323" y="37305"/>
                  </a:lnTo>
                  <a:lnTo>
                    <a:pt x="168400" y="36462"/>
                  </a:lnTo>
                  <a:lnTo>
                    <a:pt x="171146" y="31505"/>
                  </a:lnTo>
                  <a:lnTo>
                    <a:pt x="172991" y="29517"/>
                  </a:lnTo>
                  <a:lnTo>
                    <a:pt x="173709" y="27283"/>
                  </a:lnTo>
                  <a:lnTo>
                    <a:pt x="173934" y="25433"/>
                  </a:lnTo>
                  <a:lnTo>
                    <a:pt x="175012" y="23660"/>
                  </a:lnTo>
                  <a:lnTo>
                    <a:pt x="176255" y="21239"/>
                  </a:lnTo>
                  <a:lnTo>
                    <a:pt x="176545" y="19393"/>
                  </a:lnTo>
                  <a:lnTo>
                    <a:pt x="179135" y="18629"/>
                  </a:lnTo>
                  <a:lnTo>
                    <a:pt x="179883" y="18954"/>
                  </a:lnTo>
                  <a:lnTo>
                    <a:pt x="183049" y="18675"/>
                  </a:lnTo>
                  <a:lnTo>
                    <a:pt x="183912" y="18107"/>
                  </a:lnTo>
                  <a:lnTo>
                    <a:pt x="185516" y="18395"/>
                  </a:lnTo>
                  <a:lnTo>
                    <a:pt x="187106" y="16953"/>
                  </a:lnTo>
                  <a:lnTo>
                    <a:pt x="188003" y="14545"/>
                  </a:lnTo>
                  <a:lnTo>
                    <a:pt x="189793" y="13640"/>
                  </a:lnTo>
                  <a:lnTo>
                    <a:pt x="189531" y="11669"/>
                  </a:lnTo>
                  <a:lnTo>
                    <a:pt x="190965" y="9870"/>
                  </a:lnTo>
                  <a:lnTo>
                    <a:pt x="192211" y="5984"/>
                  </a:lnTo>
                  <a:lnTo>
                    <a:pt x="194786" y="3788"/>
                  </a:lnTo>
                  <a:lnTo>
                    <a:pt x="195586" y="2209"/>
                  </a:lnTo>
                  <a:lnTo>
                    <a:pt x="197826" y="0"/>
                  </a:lnTo>
                  <a:lnTo>
                    <a:pt x="197891" y="1797"/>
                  </a:lnTo>
                  <a:lnTo>
                    <a:pt x="204370" y="7331"/>
                  </a:lnTo>
                  <a:lnTo>
                    <a:pt x="205729" y="8094"/>
                  </a:lnTo>
                  <a:lnTo>
                    <a:pt x="207418" y="7172"/>
                  </a:lnTo>
                  <a:lnTo>
                    <a:pt x="211724" y="7486"/>
                  </a:lnTo>
                  <a:lnTo>
                    <a:pt x="215963" y="9420"/>
                  </a:lnTo>
                  <a:lnTo>
                    <a:pt x="218476" y="12631"/>
                  </a:lnTo>
                  <a:lnTo>
                    <a:pt x="220314" y="12843"/>
                  </a:lnTo>
                  <a:lnTo>
                    <a:pt x="225798" y="14419"/>
                  </a:lnTo>
                  <a:lnTo>
                    <a:pt x="228977" y="14843"/>
                  </a:lnTo>
                  <a:lnTo>
                    <a:pt x="230510" y="14763"/>
                  </a:lnTo>
                  <a:lnTo>
                    <a:pt x="232275" y="15952"/>
                  </a:lnTo>
                  <a:lnTo>
                    <a:pt x="233450" y="14485"/>
                  </a:lnTo>
                  <a:lnTo>
                    <a:pt x="235608" y="14564"/>
                  </a:lnTo>
                  <a:lnTo>
                    <a:pt x="236984" y="15316"/>
                  </a:lnTo>
                  <a:lnTo>
                    <a:pt x="238922" y="19411"/>
                  </a:lnTo>
                  <a:lnTo>
                    <a:pt x="240079" y="20044"/>
                  </a:lnTo>
                  <a:lnTo>
                    <a:pt x="242986" y="18146"/>
                  </a:lnTo>
                  <a:lnTo>
                    <a:pt x="243643" y="14071"/>
                  </a:lnTo>
                  <a:lnTo>
                    <a:pt x="244800" y="13319"/>
                  </a:lnTo>
                  <a:lnTo>
                    <a:pt x="251257" y="12032"/>
                  </a:lnTo>
                  <a:lnTo>
                    <a:pt x="256730" y="11753"/>
                  </a:lnTo>
                  <a:lnTo>
                    <a:pt x="259451" y="11961"/>
                  </a:lnTo>
                  <a:lnTo>
                    <a:pt x="262952" y="13229"/>
                  </a:lnTo>
                  <a:lnTo>
                    <a:pt x="266188" y="15615"/>
                  </a:lnTo>
                  <a:lnTo>
                    <a:pt x="267188" y="16921"/>
                  </a:lnTo>
                  <a:lnTo>
                    <a:pt x="267907" y="19532"/>
                  </a:lnTo>
                  <a:lnTo>
                    <a:pt x="269143" y="25215"/>
                  </a:lnTo>
                  <a:lnTo>
                    <a:pt x="273177" y="28491"/>
                  </a:lnTo>
                  <a:lnTo>
                    <a:pt x="275945" y="30989"/>
                  </a:lnTo>
                  <a:lnTo>
                    <a:pt x="276587" y="32962"/>
                  </a:lnTo>
                  <a:lnTo>
                    <a:pt x="277089" y="36293"/>
                  </a:lnTo>
                  <a:lnTo>
                    <a:pt x="276540" y="37637"/>
                  </a:lnTo>
                  <a:lnTo>
                    <a:pt x="277087" y="39667"/>
                  </a:lnTo>
                  <a:lnTo>
                    <a:pt x="279589" y="40287"/>
                  </a:lnTo>
                  <a:lnTo>
                    <a:pt x="281496" y="39598"/>
                  </a:lnTo>
                  <a:lnTo>
                    <a:pt x="282841" y="39992"/>
                  </a:lnTo>
                  <a:lnTo>
                    <a:pt x="282622" y="43282"/>
                  </a:lnTo>
                  <a:lnTo>
                    <a:pt x="283341" y="44631"/>
                  </a:lnTo>
                  <a:lnTo>
                    <a:pt x="286552" y="45734"/>
                  </a:lnTo>
                  <a:lnTo>
                    <a:pt x="286582" y="47511"/>
                  </a:lnTo>
                  <a:lnTo>
                    <a:pt x="285576" y="48726"/>
                  </a:lnTo>
                  <a:lnTo>
                    <a:pt x="283310" y="49139"/>
                  </a:lnTo>
                  <a:lnTo>
                    <a:pt x="277713" y="48519"/>
                  </a:lnTo>
                  <a:lnTo>
                    <a:pt x="275727" y="48618"/>
                  </a:lnTo>
                  <a:lnTo>
                    <a:pt x="273991" y="49228"/>
                  </a:lnTo>
                  <a:lnTo>
                    <a:pt x="271895" y="50626"/>
                  </a:lnTo>
                  <a:lnTo>
                    <a:pt x="270143" y="52386"/>
                  </a:lnTo>
                  <a:lnTo>
                    <a:pt x="268674" y="54372"/>
                  </a:lnTo>
                  <a:lnTo>
                    <a:pt x="267079" y="57448"/>
                  </a:lnTo>
                  <a:lnTo>
                    <a:pt x="264984" y="62888"/>
                  </a:lnTo>
                  <a:lnTo>
                    <a:pt x="265349" y="65895"/>
                  </a:lnTo>
                  <a:lnTo>
                    <a:pt x="266182" y="68712"/>
                  </a:lnTo>
                  <a:lnTo>
                    <a:pt x="267403" y="74589"/>
                  </a:lnTo>
                  <a:lnTo>
                    <a:pt x="269074" y="74486"/>
                  </a:lnTo>
                  <a:lnTo>
                    <a:pt x="269486" y="75505"/>
                  </a:lnTo>
                  <a:lnTo>
                    <a:pt x="267665" y="76380"/>
                  </a:lnTo>
                  <a:lnTo>
                    <a:pt x="268019" y="78017"/>
                  </a:lnTo>
                  <a:lnTo>
                    <a:pt x="268932" y="79692"/>
                  </a:lnTo>
                  <a:lnTo>
                    <a:pt x="271411" y="80850"/>
                  </a:lnTo>
                  <a:lnTo>
                    <a:pt x="272191" y="83074"/>
                  </a:lnTo>
                  <a:lnTo>
                    <a:pt x="272326" y="84836"/>
                  </a:lnTo>
                  <a:lnTo>
                    <a:pt x="273148" y="85895"/>
                  </a:lnTo>
                  <a:lnTo>
                    <a:pt x="274273" y="86087"/>
                  </a:lnTo>
                  <a:lnTo>
                    <a:pt x="274712" y="84629"/>
                  </a:lnTo>
                  <a:lnTo>
                    <a:pt x="277084" y="84844"/>
                  </a:lnTo>
                  <a:lnTo>
                    <a:pt x="277651" y="86748"/>
                  </a:lnTo>
                  <a:lnTo>
                    <a:pt x="281133" y="84467"/>
                  </a:lnTo>
                  <a:lnTo>
                    <a:pt x="281995" y="85524"/>
                  </a:lnTo>
                  <a:lnTo>
                    <a:pt x="281340" y="87500"/>
                  </a:lnTo>
                  <a:lnTo>
                    <a:pt x="281193" y="89437"/>
                  </a:lnTo>
                  <a:lnTo>
                    <a:pt x="282129" y="89359"/>
                  </a:lnTo>
                  <a:lnTo>
                    <a:pt x="281995" y="87765"/>
                  </a:lnTo>
                  <a:lnTo>
                    <a:pt x="283824" y="87487"/>
                  </a:lnTo>
                  <a:lnTo>
                    <a:pt x="285666" y="88599"/>
                  </a:lnTo>
                  <a:lnTo>
                    <a:pt x="287004" y="88246"/>
                  </a:lnTo>
                  <a:lnTo>
                    <a:pt x="288041" y="89458"/>
                  </a:lnTo>
                  <a:lnTo>
                    <a:pt x="287601" y="91040"/>
                  </a:lnTo>
                  <a:lnTo>
                    <a:pt x="288231" y="94114"/>
                  </a:lnTo>
                  <a:lnTo>
                    <a:pt x="289936" y="96009"/>
                  </a:lnTo>
                  <a:lnTo>
                    <a:pt x="292361" y="95192"/>
                  </a:lnTo>
                  <a:lnTo>
                    <a:pt x="296211" y="95243"/>
                  </a:lnTo>
                  <a:lnTo>
                    <a:pt x="297505" y="94807"/>
                  </a:lnTo>
                  <a:lnTo>
                    <a:pt x="300354" y="94507"/>
                  </a:lnTo>
                  <a:lnTo>
                    <a:pt x="305951" y="95047"/>
                  </a:lnTo>
                  <a:lnTo>
                    <a:pt x="312510" y="92611"/>
                  </a:lnTo>
                  <a:lnTo>
                    <a:pt x="313796" y="95101"/>
                  </a:lnTo>
                  <a:lnTo>
                    <a:pt x="316477" y="94560"/>
                  </a:lnTo>
                  <a:lnTo>
                    <a:pt x="318462" y="92417"/>
                  </a:lnTo>
                  <a:lnTo>
                    <a:pt x="319066" y="91232"/>
                  </a:lnTo>
                  <a:lnTo>
                    <a:pt x="320833" y="89525"/>
                  </a:lnTo>
                  <a:lnTo>
                    <a:pt x="322266" y="87169"/>
                  </a:lnTo>
                  <a:lnTo>
                    <a:pt x="324522" y="86499"/>
                  </a:lnTo>
                  <a:lnTo>
                    <a:pt x="326267" y="84092"/>
                  </a:lnTo>
                  <a:lnTo>
                    <a:pt x="325703" y="80313"/>
                  </a:lnTo>
                  <a:lnTo>
                    <a:pt x="323747" y="79079"/>
                  </a:lnTo>
                  <a:lnTo>
                    <a:pt x="322709" y="77452"/>
                  </a:lnTo>
                  <a:lnTo>
                    <a:pt x="323159" y="75014"/>
                  </a:lnTo>
                  <a:lnTo>
                    <a:pt x="328517" y="74206"/>
                  </a:lnTo>
                  <a:lnTo>
                    <a:pt x="329175" y="73673"/>
                  </a:lnTo>
                  <a:lnTo>
                    <a:pt x="329978" y="71524"/>
                  </a:lnTo>
                  <a:lnTo>
                    <a:pt x="332316" y="71076"/>
                  </a:lnTo>
                  <a:lnTo>
                    <a:pt x="334006" y="69694"/>
                  </a:lnTo>
                  <a:lnTo>
                    <a:pt x="337361" y="69203"/>
                  </a:lnTo>
                  <a:lnTo>
                    <a:pt x="338731" y="67903"/>
                  </a:lnTo>
                  <a:lnTo>
                    <a:pt x="342886" y="66288"/>
                  </a:lnTo>
                  <a:lnTo>
                    <a:pt x="345710" y="64042"/>
                  </a:lnTo>
                  <a:lnTo>
                    <a:pt x="346030" y="63101"/>
                  </a:lnTo>
                  <a:lnTo>
                    <a:pt x="347500" y="62435"/>
                  </a:lnTo>
                  <a:lnTo>
                    <a:pt x="349076" y="60517"/>
                  </a:lnTo>
                  <a:lnTo>
                    <a:pt x="346591" y="57930"/>
                  </a:lnTo>
                  <a:lnTo>
                    <a:pt x="346679" y="57440"/>
                  </a:lnTo>
                  <a:lnTo>
                    <a:pt x="347034" y="55302"/>
                  </a:lnTo>
                  <a:lnTo>
                    <a:pt x="349195" y="55079"/>
                  </a:lnTo>
                  <a:lnTo>
                    <a:pt x="350718" y="54033"/>
                  </a:lnTo>
                  <a:lnTo>
                    <a:pt x="350523" y="52282"/>
                  </a:lnTo>
                  <a:lnTo>
                    <a:pt x="348939" y="52345"/>
                  </a:lnTo>
                  <a:lnTo>
                    <a:pt x="347373" y="51186"/>
                  </a:lnTo>
                  <a:lnTo>
                    <a:pt x="347817" y="49440"/>
                  </a:lnTo>
                  <a:lnTo>
                    <a:pt x="355165" y="49480"/>
                  </a:lnTo>
                  <a:lnTo>
                    <a:pt x="356878" y="49099"/>
                  </a:lnTo>
                  <a:lnTo>
                    <a:pt x="361358" y="45584"/>
                  </a:lnTo>
                  <a:lnTo>
                    <a:pt x="362007" y="44509"/>
                  </a:lnTo>
                  <a:lnTo>
                    <a:pt x="363562" y="44264"/>
                  </a:lnTo>
                  <a:lnTo>
                    <a:pt x="366563" y="44821"/>
                  </a:lnTo>
                  <a:lnTo>
                    <a:pt x="367191" y="44289"/>
                  </a:lnTo>
                  <a:lnTo>
                    <a:pt x="370764" y="43902"/>
                  </a:lnTo>
                  <a:lnTo>
                    <a:pt x="373209" y="41549"/>
                  </a:lnTo>
                  <a:lnTo>
                    <a:pt x="375484" y="41376"/>
                  </a:lnTo>
                  <a:lnTo>
                    <a:pt x="380382" y="38103"/>
                  </a:lnTo>
                  <a:lnTo>
                    <a:pt x="381670" y="37750"/>
                  </a:lnTo>
                  <a:lnTo>
                    <a:pt x="385437" y="39026"/>
                  </a:lnTo>
                  <a:lnTo>
                    <a:pt x="386797" y="39061"/>
                  </a:lnTo>
                  <a:lnTo>
                    <a:pt x="388866" y="38138"/>
                  </a:lnTo>
                  <a:lnTo>
                    <a:pt x="390493" y="38136"/>
                  </a:lnTo>
                  <a:lnTo>
                    <a:pt x="391142" y="38888"/>
                  </a:lnTo>
                  <a:lnTo>
                    <a:pt x="393409" y="38997"/>
                  </a:lnTo>
                  <a:lnTo>
                    <a:pt x="394089" y="39725"/>
                  </a:lnTo>
                  <a:lnTo>
                    <a:pt x="393828" y="41797"/>
                  </a:lnTo>
                  <a:lnTo>
                    <a:pt x="395966" y="43866"/>
                  </a:lnTo>
                  <a:lnTo>
                    <a:pt x="397254" y="44142"/>
                  </a:lnTo>
                  <a:lnTo>
                    <a:pt x="399780" y="47310"/>
                  </a:lnTo>
                  <a:lnTo>
                    <a:pt x="400454" y="47606"/>
                  </a:lnTo>
                  <a:lnTo>
                    <a:pt x="403708" y="47102"/>
                  </a:lnTo>
                  <a:lnTo>
                    <a:pt x="406507" y="47071"/>
                  </a:lnTo>
                  <a:lnTo>
                    <a:pt x="407778" y="48378"/>
                  </a:lnTo>
                  <a:lnTo>
                    <a:pt x="406692" y="52069"/>
                  </a:lnTo>
                  <a:lnTo>
                    <a:pt x="407916" y="53274"/>
                  </a:lnTo>
                  <a:lnTo>
                    <a:pt x="407170" y="54680"/>
                  </a:lnTo>
                  <a:lnTo>
                    <a:pt x="407401" y="55894"/>
                  </a:lnTo>
                  <a:lnTo>
                    <a:pt x="409258" y="57481"/>
                  </a:lnTo>
                  <a:lnTo>
                    <a:pt x="411410" y="58378"/>
                  </a:lnTo>
                  <a:lnTo>
                    <a:pt x="413684" y="58538"/>
                  </a:lnTo>
                  <a:lnTo>
                    <a:pt x="417132" y="58391"/>
                  </a:lnTo>
                  <a:lnTo>
                    <a:pt x="420333" y="57334"/>
                  </a:lnTo>
                  <a:lnTo>
                    <a:pt x="420554" y="55694"/>
                  </a:lnTo>
                  <a:lnTo>
                    <a:pt x="419977" y="54177"/>
                  </a:lnTo>
                  <a:lnTo>
                    <a:pt x="422342" y="54781"/>
                  </a:lnTo>
                  <a:lnTo>
                    <a:pt x="423951" y="56260"/>
                  </a:lnTo>
                  <a:lnTo>
                    <a:pt x="425598" y="56960"/>
                  </a:lnTo>
                  <a:lnTo>
                    <a:pt x="424975" y="57771"/>
                  </a:lnTo>
                  <a:lnTo>
                    <a:pt x="422972" y="57846"/>
                  </a:lnTo>
                  <a:lnTo>
                    <a:pt x="423304" y="60437"/>
                  </a:lnTo>
                  <a:lnTo>
                    <a:pt x="424034" y="61255"/>
                  </a:lnTo>
                  <a:lnTo>
                    <a:pt x="425583" y="61772"/>
                  </a:lnTo>
                  <a:lnTo>
                    <a:pt x="426664" y="62862"/>
                  </a:lnTo>
                  <a:lnTo>
                    <a:pt x="426885" y="64884"/>
                  </a:lnTo>
                  <a:lnTo>
                    <a:pt x="428220" y="67035"/>
                  </a:lnTo>
                  <a:lnTo>
                    <a:pt x="433896" y="69884"/>
                  </a:lnTo>
                  <a:lnTo>
                    <a:pt x="434589" y="68270"/>
                  </a:lnTo>
                  <a:lnTo>
                    <a:pt x="436073" y="67499"/>
                  </a:lnTo>
                  <a:lnTo>
                    <a:pt x="438281" y="65626"/>
                  </a:lnTo>
                  <a:lnTo>
                    <a:pt x="439589" y="65638"/>
                  </a:lnTo>
                  <a:lnTo>
                    <a:pt x="440351" y="67222"/>
                  </a:lnTo>
                  <a:lnTo>
                    <a:pt x="447251" y="67791"/>
                  </a:lnTo>
                  <a:lnTo>
                    <a:pt x="451493" y="67383"/>
                  </a:lnTo>
                  <a:lnTo>
                    <a:pt x="454632" y="67494"/>
                  </a:lnTo>
                  <a:lnTo>
                    <a:pt x="456969" y="67247"/>
                  </a:lnTo>
                  <a:lnTo>
                    <a:pt x="459670" y="65916"/>
                  </a:lnTo>
                  <a:lnTo>
                    <a:pt x="461653" y="65576"/>
                  </a:lnTo>
                  <a:lnTo>
                    <a:pt x="462693" y="64284"/>
                  </a:lnTo>
                  <a:lnTo>
                    <a:pt x="462955" y="62598"/>
                  </a:lnTo>
                  <a:lnTo>
                    <a:pt x="464925" y="62417"/>
                  </a:lnTo>
                  <a:lnTo>
                    <a:pt x="465291" y="61593"/>
                  </a:lnTo>
                  <a:lnTo>
                    <a:pt x="466673" y="61837"/>
                  </a:lnTo>
                  <a:lnTo>
                    <a:pt x="467547" y="60735"/>
                  </a:lnTo>
                  <a:lnTo>
                    <a:pt x="468745" y="61042"/>
                  </a:lnTo>
                  <a:lnTo>
                    <a:pt x="470425" y="60545"/>
                  </a:lnTo>
                  <a:lnTo>
                    <a:pt x="471534" y="61526"/>
                  </a:lnTo>
                  <a:lnTo>
                    <a:pt x="472866" y="61775"/>
                  </a:lnTo>
                  <a:lnTo>
                    <a:pt x="472329" y="63566"/>
                  </a:lnTo>
                  <a:lnTo>
                    <a:pt x="470606" y="64109"/>
                  </a:lnTo>
                  <a:lnTo>
                    <a:pt x="470530" y="65415"/>
                  </a:lnTo>
                  <a:lnTo>
                    <a:pt x="471416" y="66557"/>
                  </a:lnTo>
                  <a:lnTo>
                    <a:pt x="472596" y="70092"/>
                  </a:lnTo>
                  <a:lnTo>
                    <a:pt x="473797" y="69797"/>
                  </a:lnTo>
                  <a:lnTo>
                    <a:pt x="474708" y="68742"/>
                  </a:lnTo>
                  <a:lnTo>
                    <a:pt x="478099" y="67682"/>
                  </a:lnTo>
                  <a:lnTo>
                    <a:pt x="480254" y="69343"/>
                  </a:lnTo>
                  <a:lnTo>
                    <a:pt x="480224" y="71107"/>
                  </a:lnTo>
                  <a:lnTo>
                    <a:pt x="483518" y="72000"/>
                  </a:lnTo>
                  <a:lnTo>
                    <a:pt x="486751" y="71557"/>
                  </a:lnTo>
                  <a:lnTo>
                    <a:pt x="487769" y="72066"/>
                  </a:lnTo>
                  <a:lnTo>
                    <a:pt x="491729" y="71194"/>
                  </a:lnTo>
                  <a:lnTo>
                    <a:pt x="492779" y="70446"/>
                  </a:lnTo>
                  <a:lnTo>
                    <a:pt x="493702" y="72053"/>
                  </a:lnTo>
                  <a:lnTo>
                    <a:pt x="497467" y="72585"/>
                  </a:lnTo>
                  <a:lnTo>
                    <a:pt x="499184" y="72320"/>
                  </a:lnTo>
                  <a:lnTo>
                    <a:pt x="500190" y="71435"/>
                  </a:lnTo>
                  <a:lnTo>
                    <a:pt x="503268" y="70882"/>
                  </a:lnTo>
                  <a:lnTo>
                    <a:pt x="505751" y="70718"/>
                  </a:lnTo>
                  <a:lnTo>
                    <a:pt x="507145" y="71946"/>
                  </a:lnTo>
                  <a:lnTo>
                    <a:pt x="507884" y="73465"/>
                  </a:lnTo>
                  <a:lnTo>
                    <a:pt x="505630" y="75213"/>
                  </a:lnTo>
                  <a:lnTo>
                    <a:pt x="505274" y="74457"/>
                  </a:lnTo>
                  <a:lnTo>
                    <a:pt x="503139" y="74280"/>
                  </a:lnTo>
                  <a:lnTo>
                    <a:pt x="502181" y="75592"/>
                  </a:lnTo>
                  <a:lnTo>
                    <a:pt x="501192" y="75806"/>
                  </a:lnTo>
                  <a:lnTo>
                    <a:pt x="500119" y="77331"/>
                  </a:lnTo>
                  <a:lnTo>
                    <a:pt x="500078" y="79596"/>
                  </a:lnTo>
                  <a:lnTo>
                    <a:pt x="498772" y="81485"/>
                  </a:lnTo>
                  <a:lnTo>
                    <a:pt x="498340" y="84319"/>
                  </a:lnTo>
                  <a:lnTo>
                    <a:pt x="500019" y="84535"/>
                  </a:lnTo>
                  <a:lnTo>
                    <a:pt x="500716" y="87509"/>
                  </a:lnTo>
                  <a:lnTo>
                    <a:pt x="501993" y="88208"/>
                  </a:lnTo>
                  <a:lnTo>
                    <a:pt x="501998" y="89944"/>
                  </a:lnTo>
                  <a:lnTo>
                    <a:pt x="500857" y="89789"/>
                  </a:lnTo>
                  <a:lnTo>
                    <a:pt x="499236" y="93432"/>
                  </a:lnTo>
                  <a:lnTo>
                    <a:pt x="496176" y="92986"/>
                  </a:lnTo>
                  <a:lnTo>
                    <a:pt x="494111" y="93368"/>
                  </a:lnTo>
                  <a:lnTo>
                    <a:pt x="492793" y="95851"/>
                  </a:lnTo>
                  <a:lnTo>
                    <a:pt x="492723" y="100404"/>
                  </a:lnTo>
                  <a:lnTo>
                    <a:pt x="491523" y="102136"/>
                  </a:lnTo>
                  <a:lnTo>
                    <a:pt x="493923" y="102547"/>
                  </a:lnTo>
                  <a:lnTo>
                    <a:pt x="497152" y="101204"/>
                  </a:lnTo>
                  <a:lnTo>
                    <a:pt x="498887" y="100918"/>
                  </a:lnTo>
                  <a:lnTo>
                    <a:pt x="499387" y="102291"/>
                  </a:lnTo>
                  <a:lnTo>
                    <a:pt x="497623" y="103420"/>
                  </a:lnTo>
                  <a:lnTo>
                    <a:pt x="496905" y="104916"/>
                  </a:lnTo>
                  <a:lnTo>
                    <a:pt x="496927" y="106069"/>
                  </a:lnTo>
                  <a:lnTo>
                    <a:pt x="497720" y="107790"/>
                  </a:lnTo>
                  <a:lnTo>
                    <a:pt x="496969" y="108783"/>
                  </a:lnTo>
                  <a:lnTo>
                    <a:pt x="497015" y="111410"/>
                  </a:lnTo>
                  <a:lnTo>
                    <a:pt x="496081" y="113177"/>
                  </a:lnTo>
                  <a:lnTo>
                    <a:pt x="495070" y="114077"/>
                  </a:lnTo>
                  <a:lnTo>
                    <a:pt x="493023" y="113982"/>
                  </a:lnTo>
                  <a:lnTo>
                    <a:pt x="492917" y="112180"/>
                  </a:lnTo>
                  <a:lnTo>
                    <a:pt x="489763" y="112174"/>
                  </a:lnTo>
                  <a:lnTo>
                    <a:pt x="490564" y="113456"/>
                  </a:lnTo>
                  <a:lnTo>
                    <a:pt x="490510" y="115469"/>
                  </a:lnTo>
                  <a:lnTo>
                    <a:pt x="488602" y="116556"/>
                  </a:lnTo>
                  <a:lnTo>
                    <a:pt x="486533" y="116085"/>
                  </a:lnTo>
                  <a:lnTo>
                    <a:pt x="486176" y="117771"/>
                  </a:lnTo>
                  <a:lnTo>
                    <a:pt x="483799" y="118988"/>
                  </a:lnTo>
                  <a:lnTo>
                    <a:pt x="478824" y="117970"/>
                  </a:lnTo>
                  <a:lnTo>
                    <a:pt x="477668" y="118465"/>
                  </a:lnTo>
                  <a:lnTo>
                    <a:pt x="475707" y="117354"/>
                  </a:lnTo>
                  <a:lnTo>
                    <a:pt x="473083" y="117910"/>
                  </a:lnTo>
                  <a:lnTo>
                    <a:pt x="472913" y="117111"/>
                  </a:lnTo>
                  <a:lnTo>
                    <a:pt x="473975" y="116007"/>
                  </a:lnTo>
                  <a:lnTo>
                    <a:pt x="473144" y="113744"/>
                  </a:lnTo>
                  <a:lnTo>
                    <a:pt x="471879" y="114664"/>
                  </a:lnTo>
                  <a:lnTo>
                    <a:pt x="469538" y="113947"/>
                  </a:lnTo>
                  <a:lnTo>
                    <a:pt x="470022" y="111831"/>
                  </a:lnTo>
                  <a:lnTo>
                    <a:pt x="470935" y="110248"/>
                  </a:lnTo>
                  <a:lnTo>
                    <a:pt x="470050" y="109672"/>
                  </a:lnTo>
                  <a:lnTo>
                    <a:pt x="468227" y="110683"/>
                  </a:lnTo>
                  <a:lnTo>
                    <a:pt x="467833" y="112185"/>
                  </a:lnTo>
                  <a:lnTo>
                    <a:pt x="466574" y="112164"/>
                  </a:lnTo>
                  <a:lnTo>
                    <a:pt x="464241" y="113644"/>
                  </a:lnTo>
                  <a:lnTo>
                    <a:pt x="463476" y="112597"/>
                  </a:lnTo>
                  <a:lnTo>
                    <a:pt x="463289" y="109943"/>
                  </a:lnTo>
                  <a:lnTo>
                    <a:pt x="462809" y="108676"/>
                  </a:lnTo>
                  <a:lnTo>
                    <a:pt x="460417" y="109521"/>
                  </a:lnTo>
                  <a:lnTo>
                    <a:pt x="459597" y="110239"/>
                  </a:lnTo>
                  <a:lnTo>
                    <a:pt x="457203" y="110695"/>
                  </a:lnTo>
                  <a:lnTo>
                    <a:pt x="453556" y="112027"/>
                  </a:lnTo>
                  <a:lnTo>
                    <a:pt x="453038" y="112546"/>
                  </a:lnTo>
                  <a:lnTo>
                    <a:pt x="446906" y="115312"/>
                  </a:lnTo>
                  <a:lnTo>
                    <a:pt x="446259" y="117958"/>
                  </a:lnTo>
                  <a:lnTo>
                    <a:pt x="444243" y="119195"/>
                  </a:lnTo>
                  <a:lnTo>
                    <a:pt x="440677" y="119877"/>
                  </a:lnTo>
                  <a:lnTo>
                    <a:pt x="437964" y="121498"/>
                  </a:lnTo>
                  <a:lnTo>
                    <a:pt x="438344" y="123931"/>
                  </a:lnTo>
                  <a:lnTo>
                    <a:pt x="439572" y="127138"/>
                  </a:lnTo>
                  <a:lnTo>
                    <a:pt x="438995" y="127280"/>
                  </a:lnTo>
                  <a:lnTo>
                    <a:pt x="436114" y="125627"/>
                  </a:lnTo>
                  <a:lnTo>
                    <a:pt x="434501" y="125633"/>
                  </a:lnTo>
                  <a:lnTo>
                    <a:pt x="433911" y="126969"/>
                  </a:lnTo>
                  <a:lnTo>
                    <a:pt x="432344" y="126512"/>
                  </a:lnTo>
                  <a:lnTo>
                    <a:pt x="432743" y="125566"/>
                  </a:lnTo>
                  <a:lnTo>
                    <a:pt x="430066" y="123639"/>
                  </a:lnTo>
                  <a:lnTo>
                    <a:pt x="428542" y="123413"/>
                  </a:lnTo>
                  <a:lnTo>
                    <a:pt x="429449" y="121905"/>
                  </a:lnTo>
                  <a:lnTo>
                    <a:pt x="431508" y="120837"/>
                  </a:lnTo>
                  <a:lnTo>
                    <a:pt x="431635" y="119788"/>
                  </a:lnTo>
                  <a:lnTo>
                    <a:pt x="428414" y="122539"/>
                  </a:lnTo>
                  <a:lnTo>
                    <a:pt x="428280" y="123632"/>
                  </a:lnTo>
                  <a:lnTo>
                    <a:pt x="426739" y="125112"/>
                  </a:lnTo>
                  <a:lnTo>
                    <a:pt x="424053" y="125457"/>
                  </a:lnTo>
                  <a:lnTo>
                    <a:pt x="422858" y="126264"/>
                  </a:lnTo>
                  <a:lnTo>
                    <a:pt x="423906" y="128123"/>
                  </a:lnTo>
                  <a:lnTo>
                    <a:pt x="422878" y="129375"/>
                  </a:lnTo>
                  <a:lnTo>
                    <a:pt x="421614" y="129312"/>
                  </a:lnTo>
                  <a:lnTo>
                    <a:pt x="420530" y="128249"/>
                  </a:lnTo>
                  <a:lnTo>
                    <a:pt x="417996" y="129119"/>
                  </a:lnTo>
                  <a:lnTo>
                    <a:pt x="415891" y="129294"/>
                  </a:lnTo>
                  <a:lnTo>
                    <a:pt x="413730" y="131569"/>
                  </a:lnTo>
                  <a:lnTo>
                    <a:pt x="411740" y="131575"/>
                  </a:lnTo>
                  <a:lnTo>
                    <a:pt x="410063" y="133011"/>
                  </a:lnTo>
                  <a:lnTo>
                    <a:pt x="407902" y="133176"/>
                  </a:lnTo>
                  <a:lnTo>
                    <a:pt x="404849" y="135527"/>
                  </a:lnTo>
                  <a:lnTo>
                    <a:pt x="402531" y="136665"/>
                  </a:lnTo>
                  <a:lnTo>
                    <a:pt x="400434" y="138896"/>
                  </a:lnTo>
                  <a:lnTo>
                    <a:pt x="399391" y="139402"/>
                  </a:lnTo>
                  <a:lnTo>
                    <a:pt x="394691" y="139154"/>
                  </a:lnTo>
                  <a:lnTo>
                    <a:pt x="392965" y="138058"/>
                  </a:lnTo>
                  <a:lnTo>
                    <a:pt x="392786" y="136142"/>
                  </a:lnTo>
                  <a:lnTo>
                    <a:pt x="389964" y="135084"/>
                  </a:lnTo>
                  <a:lnTo>
                    <a:pt x="387906" y="136269"/>
                  </a:lnTo>
                  <a:lnTo>
                    <a:pt x="390145" y="137130"/>
                  </a:lnTo>
                  <a:lnTo>
                    <a:pt x="390697" y="138901"/>
                  </a:lnTo>
                  <a:lnTo>
                    <a:pt x="391934" y="139759"/>
                  </a:lnTo>
                  <a:lnTo>
                    <a:pt x="395114" y="140215"/>
                  </a:lnTo>
                  <a:lnTo>
                    <a:pt x="396506" y="141970"/>
                  </a:lnTo>
                  <a:lnTo>
                    <a:pt x="394611" y="144611"/>
                  </a:lnTo>
                  <a:lnTo>
                    <a:pt x="394650" y="146064"/>
                  </a:lnTo>
                  <a:lnTo>
                    <a:pt x="395466" y="146971"/>
                  </a:lnTo>
                  <a:lnTo>
                    <a:pt x="395204" y="148056"/>
                  </a:lnTo>
                  <a:lnTo>
                    <a:pt x="393723" y="149412"/>
                  </a:lnTo>
                  <a:lnTo>
                    <a:pt x="392415" y="148776"/>
                  </a:lnTo>
                  <a:lnTo>
                    <a:pt x="392260" y="151762"/>
                  </a:lnTo>
                  <a:lnTo>
                    <a:pt x="390585" y="153987"/>
                  </a:lnTo>
                  <a:lnTo>
                    <a:pt x="389901" y="155541"/>
                  </a:lnTo>
                  <a:lnTo>
                    <a:pt x="388220" y="154610"/>
                  </a:lnTo>
                  <a:lnTo>
                    <a:pt x="387976" y="152690"/>
                  </a:lnTo>
                  <a:lnTo>
                    <a:pt x="388477" y="151213"/>
                  </a:lnTo>
                  <a:lnTo>
                    <a:pt x="387151" y="150230"/>
                  </a:lnTo>
                  <a:lnTo>
                    <a:pt x="387449" y="148579"/>
                  </a:lnTo>
                  <a:lnTo>
                    <a:pt x="386515" y="147871"/>
                  </a:lnTo>
                  <a:lnTo>
                    <a:pt x="382069" y="148200"/>
                  </a:lnTo>
                  <a:lnTo>
                    <a:pt x="382111" y="150432"/>
                  </a:lnTo>
                  <a:lnTo>
                    <a:pt x="380616" y="150569"/>
                  </a:lnTo>
                  <a:lnTo>
                    <a:pt x="379917" y="152075"/>
                  </a:lnTo>
                  <a:lnTo>
                    <a:pt x="377888" y="153959"/>
                  </a:lnTo>
                  <a:lnTo>
                    <a:pt x="378015" y="155072"/>
                  </a:lnTo>
                  <a:lnTo>
                    <a:pt x="380148" y="157170"/>
                  </a:lnTo>
                  <a:lnTo>
                    <a:pt x="380703" y="159244"/>
                  </a:lnTo>
                  <a:lnTo>
                    <a:pt x="378761" y="158827"/>
                  </a:lnTo>
                  <a:lnTo>
                    <a:pt x="377594" y="159079"/>
                  </a:lnTo>
                  <a:lnTo>
                    <a:pt x="375875" y="158595"/>
                  </a:lnTo>
                  <a:lnTo>
                    <a:pt x="375428" y="159358"/>
                  </a:lnTo>
                  <a:lnTo>
                    <a:pt x="376091" y="160378"/>
                  </a:lnTo>
                  <a:lnTo>
                    <a:pt x="375426" y="162023"/>
                  </a:lnTo>
                  <a:lnTo>
                    <a:pt x="375665" y="163118"/>
                  </a:lnTo>
                  <a:lnTo>
                    <a:pt x="377401" y="162881"/>
                  </a:lnTo>
                  <a:lnTo>
                    <a:pt x="377589" y="164978"/>
                  </a:lnTo>
                  <a:lnTo>
                    <a:pt x="377053" y="165653"/>
                  </a:lnTo>
                  <a:lnTo>
                    <a:pt x="378040" y="168743"/>
                  </a:lnTo>
                  <a:lnTo>
                    <a:pt x="378067" y="171554"/>
                  </a:lnTo>
                  <a:lnTo>
                    <a:pt x="378717" y="171835"/>
                  </a:lnTo>
                  <a:lnTo>
                    <a:pt x="377973" y="175107"/>
                  </a:lnTo>
                  <a:lnTo>
                    <a:pt x="376497" y="174622"/>
                  </a:lnTo>
                  <a:lnTo>
                    <a:pt x="373901" y="175926"/>
                  </a:lnTo>
                  <a:lnTo>
                    <a:pt x="372609" y="175591"/>
                  </a:lnTo>
                  <a:lnTo>
                    <a:pt x="371818" y="176835"/>
                  </a:lnTo>
                  <a:lnTo>
                    <a:pt x="368954" y="176335"/>
                  </a:lnTo>
                  <a:lnTo>
                    <a:pt x="368483" y="177584"/>
                  </a:lnTo>
                  <a:lnTo>
                    <a:pt x="367079" y="177506"/>
                  </a:lnTo>
                  <a:lnTo>
                    <a:pt x="365242" y="178083"/>
                  </a:lnTo>
                  <a:lnTo>
                    <a:pt x="363289" y="178018"/>
                  </a:lnTo>
                  <a:lnTo>
                    <a:pt x="360650" y="180459"/>
                  </a:lnTo>
                  <a:lnTo>
                    <a:pt x="356231" y="181051"/>
                  </a:lnTo>
                  <a:lnTo>
                    <a:pt x="353478" y="180221"/>
                  </a:lnTo>
                  <a:lnTo>
                    <a:pt x="351860" y="180221"/>
                  </a:lnTo>
                  <a:lnTo>
                    <a:pt x="352831" y="178716"/>
                  </a:lnTo>
                  <a:lnTo>
                    <a:pt x="353275" y="177044"/>
                  </a:lnTo>
                  <a:lnTo>
                    <a:pt x="354191" y="176075"/>
                  </a:lnTo>
                  <a:lnTo>
                    <a:pt x="354672" y="174255"/>
                  </a:lnTo>
                  <a:lnTo>
                    <a:pt x="355831" y="172178"/>
                  </a:lnTo>
                  <a:lnTo>
                    <a:pt x="356970" y="170842"/>
                  </a:lnTo>
                  <a:lnTo>
                    <a:pt x="356280" y="169051"/>
                  </a:lnTo>
                  <a:lnTo>
                    <a:pt x="355297" y="168413"/>
                  </a:lnTo>
                  <a:lnTo>
                    <a:pt x="353793" y="166512"/>
                  </a:lnTo>
                  <a:lnTo>
                    <a:pt x="352339" y="167047"/>
                  </a:lnTo>
                  <a:lnTo>
                    <a:pt x="352399" y="168767"/>
                  </a:lnTo>
                  <a:lnTo>
                    <a:pt x="353166" y="170238"/>
                  </a:lnTo>
                  <a:lnTo>
                    <a:pt x="350129" y="170472"/>
                  </a:lnTo>
                  <a:lnTo>
                    <a:pt x="349997" y="169190"/>
                  </a:lnTo>
                  <a:lnTo>
                    <a:pt x="347647" y="169756"/>
                  </a:lnTo>
                  <a:lnTo>
                    <a:pt x="347188" y="168161"/>
                  </a:lnTo>
                  <a:lnTo>
                    <a:pt x="344881" y="168757"/>
                  </a:lnTo>
                  <a:lnTo>
                    <a:pt x="342226" y="171193"/>
                  </a:lnTo>
                  <a:lnTo>
                    <a:pt x="342366" y="173555"/>
                  </a:lnTo>
                  <a:lnTo>
                    <a:pt x="341435" y="174649"/>
                  </a:lnTo>
                  <a:lnTo>
                    <a:pt x="340179" y="174834"/>
                  </a:lnTo>
                  <a:lnTo>
                    <a:pt x="340710" y="176780"/>
                  </a:lnTo>
                  <a:lnTo>
                    <a:pt x="342984" y="177379"/>
                  </a:lnTo>
                  <a:lnTo>
                    <a:pt x="344887" y="179650"/>
                  </a:lnTo>
                  <a:lnTo>
                    <a:pt x="348128" y="179857"/>
                  </a:lnTo>
                  <a:lnTo>
                    <a:pt x="348714" y="181125"/>
                  </a:lnTo>
                  <a:lnTo>
                    <a:pt x="346927" y="185043"/>
                  </a:lnTo>
                  <a:lnTo>
                    <a:pt x="348970" y="183294"/>
                  </a:lnTo>
                  <a:lnTo>
                    <a:pt x="350877" y="184542"/>
                  </a:lnTo>
                  <a:lnTo>
                    <a:pt x="352064" y="183528"/>
                  </a:lnTo>
                  <a:lnTo>
                    <a:pt x="353569" y="184746"/>
                  </a:lnTo>
                  <a:lnTo>
                    <a:pt x="352836" y="187142"/>
                  </a:lnTo>
                  <a:lnTo>
                    <a:pt x="350049" y="187642"/>
                  </a:lnTo>
                  <a:lnTo>
                    <a:pt x="346672" y="191427"/>
                  </a:lnTo>
                  <a:lnTo>
                    <a:pt x="346208" y="193449"/>
                  </a:lnTo>
                  <a:lnTo>
                    <a:pt x="344098" y="193730"/>
                  </a:lnTo>
                  <a:lnTo>
                    <a:pt x="344277" y="192477"/>
                  </a:lnTo>
                  <a:lnTo>
                    <a:pt x="346769" y="189782"/>
                  </a:lnTo>
                  <a:lnTo>
                    <a:pt x="344738" y="189927"/>
                  </a:lnTo>
                  <a:lnTo>
                    <a:pt x="343287" y="192105"/>
                  </a:lnTo>
                  <a:lnTo>
                    <a:pt x="341265" y="192300"/>
                  </a:lnTo>
                  <a:lnTo>
                    <a:pt x="340812" y="193737"/>
                  </a:lnTo>
                  <a:lnTo>
                    <a:pt x="339769" y="194262"/>
                  </a:lnTo>
                  <a:lnTo>
                    <a:pt x="337774" y="194289"/>
                  </a:lnTo>
                  <a:lnTo>
                    <a:pt x="335542" y="198769"/>
                  </a:lnTo>
                  <a:lnTo>
                    <a:pt x="335339" y="200248"/>
                  </a:lnTo>
                  <a:lnTo>
                    <a:pt x="336288" y="201587"/>
                  </a:lnTo>
                  <a:lnTo>
                    <a:pt x="334500" y="206852"/>
                  </a:lnTo>
                  <a:lnTo>
                    <a:pt x="332000" y="207387"/>
                  </a:lnTo>
                  <a:lnTo>
                    <a:pt x="332311" y="206256"/>
                  </a:lnTo>
                  <a:lnTo>
                    <a:pt x="330636" y="203930"/>
                  </a:lnTo>
                  <a:lnTo>
                    <a:pt x="328379" y="203995"/>
                  </a:lnTo>
                  <a:lnTo>
                    <a:pt x="328118" y="205627"/>
                  </a:lnTo>
                  <a:lnTo>
                    <a:pt x="329952" y="206235"/>
                  </a:lnTo>
                  <a:lnTo>
                    <a:pt x="330184" y="207556"/>
                  </a:lnTo>
                  <a:lnTo>
                    <a:pt x="328318" y="208861"/>
                  </a:lnTo>
                  <a:lnTo>
                    <a:pt x="327483" y="210609"/>
                  </a:lnTo>
                  <a:lnTo>
                    <a:pt x="327571" y="211686"/>
                  </a:lnTo>
                  <a:lnTo>
                    <a:pt x="328577" y="212860"/>
                  </a:lnTo>
                  <a:lnTo>
                    <a:pt x="328279" y="213689"/>
                  </a:lnTo>
                  <a:lnTo>
                    <a:pt x="326941" y="213865"/>
                  </a:lnTo>
                  <a:lnTo>
                    <a:pt x="325339" y="215599"/>
                  </a:lnTo>
                  <a:lnTo>
                    <a:pt x="323673" y="214726"/>
                  </a:lnTo>
                  <a:lnTo>
                    <a:pt x="322276" y="214618"/>
                  </a:lnTo>
                  <a:lnTo>
                    <a:pt x="322247" y="213026"/>
                  </a:lnTo>
                  <a:lnTo>
                    <a:pt x="320375" y="214388"/>
                  </a:lnTo>
                  <a:lnTo>
                    <a:pt x="320530" y="215749"/>
                  </a:lnTo>
                  <a:lnTo>
                    <a:pt x="319859" y="216955"/>
                  </a:lnTo>
                  <a:lnTo>
                    <a:pt x="317918" y="218180"/>
                  </a:lnTo>
                  <a:lnTo>
                    <a:pt x="317299" y="217366"/>
                  </a:lnTo>
                  <a:lnTo>
                    <a:pt x="317200" y="215069"/>
                  </a:lnTo>
                  <a:lnTo>
                    <a:pt x="315053" y="215241"/>
                  </a:lnTo>
                  <a:lnTo>
                    <a:pt x="312752" y="217254"/>
                  </a:lnTo>
                  <a:lnTo>
                    <a:pt x="311468" y="217309"/>
                  </a:lnTo>
                  <a:lnTo>
                    <a:pt x="311700" y="218807"/>
                  </a:lnTo>
                  <a:lnTo>
                    <a:pt x="309998" y="223585"/>
                  </a:lnTo>
                  <a:lnTo>
                    <a:pt x="309319" y="224259"/>
                  </a:lnTo>
                  <a:lnTo>
                    <a:pt x="308696" y="227510"/>
                  </a:lnTo>
                  <a:lnTo>
                    <a:pt x="307489" y="228761"/>
                  </a:lnTo>
                  <a:lnTo>
                    <a:pt x="306169" y="231665"/>
                  </a:lnTo>
                  <a:lnTo>
                    <a:pt x="306110" y="233310"/>
                  </a:lnTo>
                  <a:lnTo>
                    <a:pt x="306770" y="234052"/>
                  </a:lnTo>
                  <a:lnTo>
                    <a:pt x="306133" y="235503"/>
                  </a:lnTo>
                  <a:lnTo>
                    <a:pt x="303853" y="236267"/>
                  </a:lnTo>
                  <a:lnTo>
                    <a:pt x="303539" y="237044"/>
                  </a:lnTo>
                  <a:lnTo>
                    <a:pt x="303512" y="240281"/>
                  </a:lnTo>
                  <a:lnTo>
                    <a:pt x="302348" y="239733"/>
                  </a:lnTo>
                  <a:lnTo>
                    <a:pt x="301183" y="238332"/>
                  </a:lnTo>
                  <a:lnTo>
                    <a:pt x="299512" y="239387"/>
                  </a:lnTo>
                  <a:lnTo>
                    <a:pt x="296162" y="243550"/>
                  </a:lnTo>
                  <a:lnTo>
                    <a:pt x="295307" y="245406"/>
                  </a:lnTo>
                  <a:lnTo>
                    <a:pt x="294915" y="247612"/>
                  </a:lnTo>
                  <a:lnTo>
                    <a:pt x="294166" y="252294"/>
                  </a:lnTo>
                  <a:lnTo>
                    <a:pt x="296400" y="254045"/>
                  </a:lnTo>
                  <a:lnTo>
                    <a:pt x="296294" y="255060"/>
                  </a:lnTo>
                  <a:lnTo>
                    <a:pt x="294790" y="255170"/>
                  </a:lnTo>
                  <a:lnTo>
                    <a:pt x="294356" y="256353"/>
                  </a:lnTo>
                  <a:lnTo>
                    <a:pt x="292033" y="257603"/>
                  </a:lnTo>
                  <a:lnTo>
                    <a:pt x="291402" y="256958"/>
                  </a:lnTo>
                  <a:lnTo>
                    <a:pt x="288535" y="257515"/>
                  </a:lnTo>
                  <a:lnTo>
                    <a:pt x="287304" y="254505"/>
                  </a:lnTo>
                  <a:lnTo>
                    <a:pt x="284351" y="253897"/>
                  </a:lnTo>
                  <a:lnTo>
                    <a:pt x="283062" y="255127"/>
                  </a:lnTo>
                  <a:lnTo>
                    <a:pt x="281937" y="254841"/>
                  </a:lnTo>
                  <a:lnTo>
                    <a:pt x="279885" y="255136"/>
                  </a:lnTo>
                  <a:lnTo>
                    <a:pt x="277737" y="255990"/>
                  </a:lnTo>
                  <a:lnTo>
                    <a:pt x="276227" y="259222"/>
                  </a:lnTo>
                  <a:lnTo>
                    <a:pt x="273591" y="259088"/>
                  </a:lnTo>
                  <a:lnTo>
                    <a:pt x="272807" y="259483"/>
                  </a:lnTo>
                  <a:lnTo>
                    <a:pt x="269213" y="259275"/>
                  </a:lnTo>
                  <a:lnTo>
                    <a:pt x="268366" y="259734"/>
                  </a:lnTo>
                  <a:lnTo>
                    <a:pt x="265357" y="260301"/>
                  </a:lnTo>
                  <a:lnTo>
                    <a:pt x="264161" y="259521"/>
                  </a:lnTo>
                  <a:lnTo>
                    <a:pt x="263171" y="259755"/>
                  </a:lnTo>
                  <a:lnTo>
                    <a:pt x="260039" y="261809"/>
                  </a:lnTo>
                  <a:lnTo>
                    <a:pt x="260210" y="264016"/>
                  </a:lnTo>
                  <a:lnTo>
                    <a:pt x="259931" y="267858"/>
                  </a:lnTo>
                  <a:lnTo>
                    <a:pt x="257931" y="270427"/>
                  </a:lnTo>
                  <a:lnTo>
                    <a:pt x="256477" y="273035"/>
                  </a:lnTo>
                  <a:lnTo>
                    <a:pt x="255840" y="275752"/>
                  </a:lnTo>
                  <a:lnTo>
                    <a:pt x="254854" y="276952"/>
                  </a:lnTo>
                  <a:lnTo>
                    <a:pt x="254312" y="279459"/>
                  </a:lnTo>
                  <a:lnTo>
                    <a:pt x="251996" y="279709"/>
                  </a:lnTo>
                  <a:lnTo>
                    <a:pt x="252059" y="281676"/>
                  </a:lnTo>
                  <a:lnTo>
                    <a:pt x="250641" y="281909"/>
                  </a:lnTo>
                  <a:lnTo>
                    <a:pt x="250821" y="283333"/>
                  </a:lnTo>
                  <a:lnTo>
                    <a:pt x="252161" y="284006"/>
                  </a:lnTo>
                  <a:lnTo>
                    <a:pt x="253988" y="283915"/>
                  </a:lnTo>
                  <a:lnTo>
                    <a:pt x="254946" y="285161"/>
                  </a:lnTo>
                  <a:lnTo>
                    <a:pt x="252114" y="287361"/>
                  </a:lnTo>
                  <a:lnTo>
                    <a:pt x="250875" y="287327"/>
                  </a:lnTo>
                  <a:lnTo>
                    <a:pt x="248388" y="288556"/>
                  </a:lnTo>
                  <a:lnTo>
                    <a:pt x="247295" y="287379"/>
                  </a:lnTo>
                  <a:lnTo>
                    <a:pt x="245329" y="287875"/>
                  </a:lnTo>
                  <a:lnTo>
                    <a:pt x="243482" y="287137"/>
                  </a:lnTo>
                  <a:lnTo>
                    <a:pt x="243250" y="285761"/>
                  </a:lnTo>
                  <a:lnTo>
                    <a:pt x="239693" y="286386"/>
                  </a:lnTo>
                  <a:lnTo>
                    <a:pt x="238217" y="285955"/>
                  </a:lnTo>
                  <a:lnTo>
                    <a:pt x="238184" y="287473"/>
                  </a:lnTo>
                  <a:lnTo>
                    <a:pt x="236770" y="288810"/>
                  </a:lnTo>
                  <a:lnTo>
                    <a:pt x="234682" y="288883"/>
                  </a:lnTo>
                  <a:lnTo>
                    <a:pt x="234191" y="290188"/>
                  </a:lnTo>
                  <a:lnTo>
                    <a:pt x="235099" y="291768"/>
                  </a:lnTo>
                  <a:lnTo>
                    <a:pt x="233772" y="293283"/>
                  </a:lnTo>
                  <a:lnTo>
                    <a:pt x="232794" y="292621"/>
                  </a:lnTo>
                  <a:lnTo>
                    <a:pt x="231808" y="295217"/>
                  </a:lnTo>
                  <a:lnTo>
                    <a:pt x="232075" y="297682"/>
                  </a:lnTo>
                  <a:lnTo>
                    <a:pt x="232908" y="300510"/>
                  </a:lnTo>
                  <a:lnTo>
                    <a:pt x="232262" y="303281"/>
                  </a:lnTo>
                  <a:lnTo>
                    <a:pt x="231318" y="304461"/>
                  </a:lnTo>
                  <a:lnTo>
                    <a:pt x="230803" y="307439"/>
                  </a:lnTo>
                  <a:lnTo>
                    <a:pt x="228985" y="308987"/>
                  </a:lnTo>
                  <a:lnTo>
                    <a:pt x="226261" y="308460"/>
                  </a:lnTo>
                  <a:lnTo>
                    <a:pt x="223251" y="308274"/>
                  </a:lnTo>
                  <a:lnTo>
                    <a:pt x="222399" y="309818"/>
                  </a:lnTo>
                  <a:lnTo>
                    <a:pt x="220148" y="309734"/>
                  </a:lnTo>
                  <a:lnTo>
                    <a:pt x="218465" y="311526"/>
                  </a:lnTo>
                  <a:lnTo>
                    <a:pt x="215510" y="311631"/>
                  </a:lnTo>
                  <a:lnTo>
                    <a:pt x="216054" y="308231"/>
                  </a:lnTo>
                  <a:lnTo>
                    <a:pt x="215983" y="306054"/>
                  </a:lnTo>
                  <a:lnTo>
                    <a:pt x="213662" y="304383"/>
                  </a:lnTo>
                  <a:lnTo>
                    <a:pt x="213650" y="302674"/>
                  </a:lnTo>
                  <a:lnTo>
                    <a:pt x="215158" y="302047"/>
                  </a:lnTo>
                  <a:lnTo>
                    <a:pt x="215326" y="300897"/>
                  </a:lnTo>
                  <a:lnTo>
                    <a:pt x="216428" y="298994"/>
                  </a:lnTo>
                  <a:lnTo>
                    <a:pt x="212723" y="298131"/>
                  </a:lnTo>
                  <a:lnTo>
                    <a:pt x="209620" y="297014"/>
                  </a:lnTo>
                  <a:lnTo>
                    <a:pt x="211153" y="295177"/>
                  </a:lnTo>
                  <a:lnTo>
                    <a:pt x="211925" y="293151"/>
                  </a:lnTo>
                  <a:lnTo>
                    <a:pt x="210620" y="291823"/>
                  </a:lnTo>
                  <a:lnTo>
                    <a:pt x="211143" y="290957"/>
                  </a:lnTo>
                  <a:lnTo>
                    <a:pt x="205876" y="289960"/>
                  </a:lnTo>
                  <a:lnTo>
                    <a:pt x="205024" y="290292"/>
                  </a:lnTo>
                  <a:lnTo>
                    <a:pt x="204017" y="289202"/>
                  </a:lnTo>
                  <a:lnTo>
                    <a:pt x="201452" y="288543"/>
                  </a:lnTo>
                  <a:lnTo>
                    <a:pt x="200682" y="289599"/>
                  </a:lnTo>
                  <a:lnTo>
                    <a:pt x="198755" y="289182"/>
                  </a:lnTo>
                  <a:lnTo>
                    <a:pt x="198332" y="291174"/>
                  </a:lnTo>
                  <a:lnTo>
                    <a:pt x="194058" y="290957"/>
                  </a:lnTo>
                  <a:lnTo>
                    <a:pt x="192059" y="291052"/>
                  </a:lnTo>
                  <a:lnTo>
                    <a:pt x="191275" y="290625"/>
                  </a:lnTo>
                  <a:lnTo>
                    <a:pt x="191591" y="292952"/>
                  </a:lnTo>
                  <a:lnTo>
                    <a:pt x="191135" y="295808"/>
                  </a:lnTo>
                  <a:lnTo>
                    <a:pt x="191358" y="299331"/>
                  </a:lnTo>
                  <a:lnTo>
                    <a:pt x="191075" y="300948"/>
                  </a:lnTo>
                  <a:lnTo>
                    <a:pt x="189447" y="299881"/>
                  </a:lnTo>
                  <a:lnTo>
                    <a:pt x="186371" y="298937"/>
                  </a:lnTo>
                  <a:lnTo>
                    <a:pt x="184258" y="298738"/>
                  </a:lnTo>
                  <a:lnTo>
                    <a:pt x="184098" y="300117"/>
                  </a:lnTo>
                  <a:lnTo>
                    <a:pt x="182627" y="302328"/>
                  </a:lnTo>
                  <a:lnTo>
                    <a:pt x="180711" y="303297"/>
                  </a:lnTo>
                  <a:lnTo>
                    <a:pt x="179452" y="303143"/>
                  </a:lnTo>
                  <a:lnTo>
                    <a:pt x="178549" y="304906"/>
                  </a:lnTo>
                  <a:lnTo>
                    <a:pt x="176888" y="305272"/>
                  </a:lnTo>
                  <a:lnTo>
                    <a:pt x="175473" y="304336"/>
                  </a:lnTo>
                  <a:lnTo>
                    <a:pt x="174857" y="304955"/>
                  </a:lnTo>
                  <a:lnTo>
                    <a:pt x="171953" y="304543"/>
                  </a:lnTo>
                  <a:lnTo>
                    <a:pt x="171230" y="303513"/>
                  </a:lnTo>
                  <a:lnTo>
                    <a:pt x="170225" y="303617"/>
                  </a:lnTo>
                  <a:lnTo>
                    <a:pt x="168805" y="301427"/>
                  </a:lnTo>
                  <a:lnTo>
                    <a:pt x="167034" y="299286"/>
                  </a:lnTo>
                  <a:lnTo>
                    <a:pt x="166129" y="298495"/>
                  </a:lnTo>
                  <a:lnTo>
                    <a:pt x="165448" y="296616"/>
                  </a:lnTo>
                  <a:lnTo>
                    <a:pt x="164321" y="295900"/>
                  </a:lnTo>
                  <a:lnTo>
                    <a:pt x="162348" y="296055"/>
                  </a:lnTo>
                  <a:lnTo>
                    <a:pt x="159673" y="298617"/>
                  </a:lnTo>
                  <a:lnTo>
                    <a:pt x="159695" y="299211"/>
                  </a:lnTo>
                  <a:lnTo>
                    <a:pt x="157421" y="300122"/>
                  </a:lnTo>
                  <a:lnTo>
                    <a:pt x="157782" y="302433"/>
                  </a:lnTo>
                  <a:lnTo>
                    <a:pt x="156926" y="302575"/>
                  </a:lnTo>
                  <a:lnTo>
                    <a:pt x="157429" y="304286"/>
                  </a:lnTo>
                  <a:lnTo>
                    <a:pt x="156899" y="305641"/>
                  </a:lnTo>
                  <a:lnTo>
                    <a:pt x="155851" y="306633"/>
                  </a:lnTo>
                  <a:lnTo>
                    <a:pt x="153297" y="306969"/>
                  </a:lnTo>
                  <a:lnTo>
                    <a:pt x="153066" y="307504"/>
                  </a:lnTo>
                  <a:lnTo>
                    <a:pt x="150910" y="307497"/>
                  </a:lnTo>
                  <a:lnTo>
                    <a:pt x="150300" y="303910"/>
                  </a:lnTo>
                  <a:lnTo>
                    <a:pt x="149217" y="300654"/>
                  </a:lnTo>
                  <a:lnTo>
                    <a:pt x="149900" y="298141"/>
                  </a:lnTo>
                  <a:lnTo>
                    <a:pt x="149891" y="297302"/>
                  </a:lnTo>
                  <a:lnTo>
                    <a:pt x="148811" y="295745"/>
                  </a:lnTo>
                  <a:lnTo>
                    <a:pt x="146909" y="290860"/>
                  </a:lnTo>
                  <a:lnTo>
                    <a:pt x="144922" y="291626"/>
                  </a:lnTo>
                  <a:lnTo>
                    <a:pt x="144237" y="290177"/>
                  </a:lnTo>
                  <a:lnTo>
                    <a:pt x="144196" y="288776"/>
                  </a:lnTo>
                  <a:lnTo>
                    <a:pt x="144861" y="287341"/>
                  </a:lnTo>
                  <a:lnTo>
                    <a:pt x="144761" y="285823"/>
                  </a:lnTo>
                  <a:lnTo>
                    <a:pt x="141647" y="282272"/>
                  </a:lnTo>
                  <a:lnTo>
                    <a:pt x="138864" y="281921"/>
                  </a:lnTo>
                  <a:lnTo>
                    <a:pt x="138053" y="280246"/>
                  </a:lnTo>
                  <a:lnTo>
                    <a:pt x="137144" y="279507"/>
                  </a:lnTo>
                  <a:lnTo>
                    <a:pt x="137110" y="278258"/>
                  </a:lnTo>
                  <a:lnTo>
                    <a:pt x="138907" y="277921"/>
                  </a:lnTo>
                  <a:lnTo>
                    <a:pt x="138070" y="275619"/>
                  </a:lnTo>
                  <a:lnTo>
                    <a:pt x="135683" y="275737"/>
                  </a:lnTo>
                  <a:lnTo>
                    <a:pt x="135262" y="271714"/>
                  </a:lnTo>
                  <a:lnTo>
                    <a:pt x="132293" y="270308"/>
                  </a:lnTo>
                  <a:lnTo>
                    <a:pt x="131132" y="269075"/>
                  </a:lnTo>
                  <a:lnTo>
                    <a:pt x="128816" y="269007"/>
                  </a:lnTo>
                  <a:lnTo>
                    <a:pt x="128330" y="266139"/>
                  </a:lnTo>
                  <a:lnTo>
                    <a:pt x="128174" y="269113"/>
                  </a:lnTo>
                  <a:lnTo>
                    <a:pt x="127638" y="269087"/>
                  </a:lnTo>
                  <a:lnTo>
                    <a:pt x="127626" y="265807"/>
                  </a:lnTo>
                  <a:lnTo>
                    <a:pt x="126207" y="266468"/>
                  </a:lnTo>
                  <a:lnTo>
                    <a:pt x="126551" y="268141"/>
                  </a:lnTo>
                  <a:lnTo>
                    <a:pt x="126179" y="270005"/>
                  </a:lnTo>
                  <a:lnTo>
                    <a:pt x="122971" y="269351"/>
                  </a:lnTo>
                  <a:lnTo>
                    <a:pt x="121358" y="268645"/>
                  </a:lnTo>
                  <a:lnTo>
                    <a:pt x="117112" y="268745"/>
                  </a:lnTo>
                  <a:lnTo>
                    <a:pt x="115990" y="268161"/>
                  </a:lnTo>
                  <a:lnTo>
                    <a:pt x="115434" y="269507"/>
                  </a:lnTo>
                  <a:lnTo>
                    <a:pt x="111974" y="270561"/>
                  </a:lnTo>
                  <a:lnTo>
                    <a:pt x="104501" y="271618"/>
                  </a:lnTo>
                  <a:lnTo>
                    <a:pt x="104569" y="272194"/>
                  </a:lnTo>
                  <a:lnTo>
                    <a:pt x="102666" y="274045"/>
                  </a:lnTo>
                  <a:lnTo>
                    <a:pt x="102282" y="274980"/>
                  </a:lnTo>
                  <a:lnTo>
                    <a:pt x="101858" y="282508"/>
                  </a:lnTo>
                  <a:lnTo>
                    <a:pt x="99824" y="282985"/>
                  </a:lnTo>
                  <a:lnTo>
                    <a:pt x="99211" y="285044"/>
                  </a:lnTo>
                  <a:lnTo>
                    <a:pt x="101038" y="285962"/>
                  </a:lnTo>
                  <a:lnTo>
                    <a:pt x="100246" y="288038"/>
                  </a:lnTo>
                  <a:lnTo>
                    <a:pt x="100254" y="289377"/>
                  </a:lnTo>
                  <a:lnTo>
                    <a:pt x="99369" y="290633"/>
                  </a:lnTo>
                  <a:lnTo>
                    <a:pt x="99998" y="291557"/>
                  </a:lnTo>
                  <a:lnTo>
                    <a:pt x="98861" y="292367"/>
                  </a:lnTo>
                  <a:lnTo>
                    <a:pt x="97222" y="292717"/>
                  </a:lnTo>
                  <a:lnTo>
                    <a:pt x="96714" y="294201"/>
                  </a:lnTo>
                  <a:lnTo>
                    <a:pt x="95931" y="294545"/>
                  </a:lnTo>
                  <a:lnTo>
                    <a:pt x="94341" y="293967"/>
                  </a:lnTo>
                  <a:lnTo>
                    <a:pt x="93764" y="295737"/>
                  </a:lnTo>
                  <a:lnTo>
                    <a:pt x="92448" y="296156"/>
                  </a:lnTo>
                  <a:lnTo>
                    <a:pt x="91428" y="298348"/>
                  </a:lnTo>
                  <a:lnTo>
                    <a:pt x="89892" y="296585"/>
                  </a:lnTo>
                  <a:lnTo>
                    <a:pt x="88610" y="296522"/>
                  </a:lnTo>
                  <a:lnTo>
                    <a:pt x="86006" y="298254"/>
                  </a:lnTo>
                  <a:lnTo>
                    <a:pt x="84582" y="297792"/>
                  </a:lnTo>
                  <a:lnTo>
                    <a:pt x="83511" y="295459"/>
                  </a:lnTo>
                  <a:lnTo>
                    <a:pt x="82439" y="294213"/>
                  </a:lnTo>
                  <a:lnTo>
                    <a:pt x="81242" y="294018"/>
                  </a:lnTo>
                  <a:lnTo>
                    <a:pt x="78347" y="295198"/>
                  </a:lnTo>
                  <a:lnTo>
                    <a:pt x="76039" y="293171"/>
                  </a:lnTo>
                  <a:lnTo>
                    <a:pt x="74960" y="294084"/>
                  </a:lnTo>
                  <a:lnTo>
                    <a:pt x="74913" y="295479"/>
                  </a:lnTo>
                  <a:lnTo>
                    <a:pt x="72489" y="296068"/>
                  </a:lnTo>
                  <a:lnTo>
                    <a:pt x="66833" y="296972"/>
                  </a:lnTo>
                  <a:lnTo>
                    <a:pt x="64842" y="297883"/>
                  </a:lnTo>
                  <a:lnTo>
                    <a:pt x="62960" y="296416"/>
                  </a:lnTo>
                  <a:lnTo>
                    <a:pt x="60630" y="295603"/>
                  </a:lnTo>
                  <a:lnTo>
                    <a:pt x="56472" y="295089"/>
                  </a:lnTo>
                  <a:lnTo>
                    <a:pt x="56468" y="297053"/>
                  </a:lnTo>
                  <a:lnTo>
                    <a:pt x="55639" y="298094"/>
                  </a:lnTo>
                  <a:lnTo>
                    <a:pt x="54677" y="297986"/>
                  </a:lnTo>
                  <a:lnTo>
                    <a:pt x="51626" y="296598"/>
                  </a:lnTo>
                  <a:lnTo>
                    <a:pt x="47305" y="297043"/>
                  </a:lnTo>
                  <a:lnTo>
                    <a:pt x="45133" y="296295"/>
                  </a:lnTo>
                  <a:lnTo>
                    <a:pt x="43446" y="294283"/>
                  </a:lnTo>
                  <a:lnTo>
                    <a:pt x="42450" y="292113"/>
                  </a:lnTo>
                  <a:lnTo>
                    <a:pt x="41279" y="291761"/>
                  </a:lnTo>
                  <a:lnTo>
                    <a:pt x="41070" y="290291"/>
                  </a:lnTo>
                  <a:lnTo>
                    <a:pt x="40204" y="288870"/>
                  </a:lnTo>
                  <a:lnTo>
                    <a:pt x="40217" y="286084"/>
                  </a:lnTo>
                  <a:lnTo>
                    <a:pt x="39502" y="284933"/>
                  </a:lnTo>
                  <a:lnTo>
                    <a:pt x="40257" y="282796"/>
                  </a:lnTo>
                  <a:lnTo>
                    <a:pt x="39047" y="278682"/>
                  </a:lnTo>
                  <a:lnTo>
                    <a:pt x="37872" y="277084"/>
                  </a:lnTo>
                  <a:lnTo>
                    <a:pt x="35989" y="276862"/>
                  </a:lnTo>
                  <a:lnTo>
                    <a:pt x="32002" y="274484"/>
                  </a:lnTo>
                  <a:lnTo>
                    <a:pt x="30236" y="275073"/>
                  </a:lnTo>
                  <a:lnTo>
                    <a:pt x="28812" y="274920"/>
                  </a:lnTo>
                  <a:lnTo>
                    <a:pt x="28083" y="275559"/>
                  </a:lnTo>
                  <a:lnTo>
                    <a:pt x="27273" y="275181"/>
                  </a:lnTo>
                  <a:lnTo>
                    <a:pt x="27005" y="273272"/>
                  </a:lnTo>
                  <a:lnTo>
                    <a:pt x="27829" y="270783"/>
                  </a:lnTo>
                  <a:lnTo>
                    <a:pt x="24793" y="270189"/>
                  </a:lnTo>
                  <a:lnTo>
                    <a:pt x="24579" y="267324"/>
                  </a:lnTo>
                  <a:lnTo>
                    <a:pt x="22861" y="266430"/>
                  </a:lnTo>
                  <a:lnTo>
                    <a:pt x="22105" y="266824"/>
                  </a:lnTo>
                  <a:lnTo>
                    <a:pt x="20207" y="264029"/>
                  </a:lnTo>
                  <a:lnTo>
                    <a:pt x="19839" y="263167"/>
                  </a:lnTo>
                  <a:lnTo>
                    <a:pt x="16423" y="263477"/>
                  </a:lnTo>
                  <a:lnTo>
                    <a:pt x="13463" y="265702"/>
                  </a:lnTo>
                  <a:lnTo>
                    <a:pt x="12135" y="264395"/>
                  </a:lnTo>
                  <a:lnTo>
                    <a:pt x="8467" y="264279"/>
                  </a:lnTo>
                  <a:lnTo>
                    <a:pt x="6730" y="265921"/>
                  </a:lnTo>
                  <a:lnTo>
                    <a:pt x="5711" y="264309"/>
                  </a:lnTo>
                  <a:lnTo>
                    <a:pt x="3934" y="263208"/>
                  </a:lnTo>
                  <a:lnTo>
                    <a:pt x="4199" y="261769"/>
                  </a:lnTo>
                  <a:lnTo>
                    <a:pt x="3267" y="261571"/>
                  </a:lnTo>
                  <a:lnTo>
                    <a:pt x="2582" y="263273"/>
                  </a:lnTo>
                  <a:lnTo>
                    <a:pt x="347" y="262527"/>
                  </a:lnTo>
                  <a:lnTo>
                    <a:pt x="2153" y="261208"/>
                  </a:lnTo>
                  <a:lnTo>
                    <a:pt x="0" y="259443"/>
                  </a:lnTo>
                  <a:lnTo>
                    <a:pt x="810" y="257692"/>
                  </a:lnTo>
                  <a:lnTo>
                    <a:pt x="2701" y="257001"/>
                  </a:lnTo>
                  <a:lnTo>
                    <a:pt x="4100" y="255764"/>
                  </a:lnTo>
                  <a:lnTo>
                    <a:pt x="3433" y="253636"/>
                  </a:lnTo>
                  <a:lnTo>
                    <a:pt x="1445" y="251671"/>
                  </a:lnTo>
                  <a:lnTo>
                    <a:pt x="1404" y="251040"/>
                  </a:lnTo>
                  <a:lnTo>
                    <a:pt x="2733" y="249226"/>
                  </a:lnTo>
                  <a:lnTo>
                    <a:pt x="3691" y="248706"/>
                  </a:lnTo>
                  <a:lnTo>
                    <a:pt x="7288" y="247954"/>
                  </a:lnTo>
                  <a:lnTo>
                    <a:pt x="7108" y="244072"/>
                  </a:lnTo>
                  <a:lnTo>
                    <a:pt x="10049" y="243035"/>
                  </a:lnTo>
                  <a:lnTo>
                    <a:pt x="9282" y="242077"/>
                  </a:lnTo>
                  <a:lnTo>
                    <a:pt x="11770" y="238784"/>
                  </a:lnTo>
                  <a:lnTo>
                    <a:pt x="12546" y="238613"/>
                  </a:lnTo>
                  <a:lnTo>
                    <a:pt x="12719" y="237097"/>
                  </a:lnTo>
                  <a:lnTo>
                    <a:pt x="14385" y="234001"/>
                  </a:lnTo>
                  <a:lnTo>
                    <a:pt x="16449" y="234149"/>
                  </a:lnTo>
                  <a:lnTo>
                    <a:pt x="17298" y="232751"/>
                  </a:lnTo>
                  <a:lnTo>
                    <a:pt x="17052" y="231409"/>
                  </a:lnTo>
                  <a:lnTo>
                    <a:pt x="19463" y="232177"/>
                  </a:lnTo>
                  <a:lnTo>
                    <a:pt x="19730" y="230783"/>
                  </a:lnTo>
                  <a:lnTo>
                    <a:pt x="22385" y="230145"/>
                  </a:lnTo>
                  <a:lnTo>
                    <a:pt x="24178" y="230496"/>
                  </a:lnTo>
                  <a:lnTo>
                    <a:pt x="26874" y="230373"/>
                  </a:lnTo>
                  <a:lnTo>
                    <a:pt x="29141" y="228396"/>
                  </a:lnTo>
                  <a:lnTo>
                    <a:pt x="29026" y="227725"/>
                  </a:lnTo>
                  <a:lnTo>
                    <a:pt x="31357" y="225909"/>
                  </a:lnTo>
                  <a:lnTo>
                    <a:pt x="32719" y="225377"/>
                  </a:lnTo>
                  <a:lnTo>
                    <a:pt x="34617" y="224465"/>
                  </a:lnTo>
                  <a:lnTo>
                    <a:pt x="34126" y="222028"/>
                  </a:lnTo>
                  <a:lnTo>
                    <a:pt x="34620" y="220043"/>
                  </a:lnTo>
                  <a:lnTo>
                    <a:pt x="35438" y="218761"/>
                  </a:lnTo>
                  <a:lnTo>
                    <a:pt x="36243" y="218930"/>
                  </a:lnTo>
                  <a:lnTo>
                    <a:pt x="38082" y="216200"/>
                  </a:lnTo>
                  <a:lnTo>
                    <a:pt x="38836" y="214048"/>
                  </a:lnTo>
                  <a:lnTo>
                    <a:pt x="40695" y="211698"/>
                  </a:lnTo>
                  <a:lnTo>
                    <a:pt x="41277" y="210112"/>
                  </a:lnTo>
                  <a:lnTo>
                    <a:pt x="42856" y="207797"/>
                  </a:lnTo>
                  <a:lnTo>
                    <a:pt x="44507" y="206450"/>
                  </a:lnTo>
                  <a:lnTo>
                    <a:pt x="47795" y="205535"/>
                  </a:lnTo>
                  <a:lnTo>
                    <a:pt x="52978" y="205126"/>
                  </a:lnTo>
                  <a:lnTo>
                    <a:pt x="54710" y="204523"/>
                  </a:lnTo>
                  <a:lnTo>
                    <a:pt x="56218" y="204327"/>
                  </a:lnTo>
                  <a:lnTo>
                    <a:pt x="56392" y="201579"/>
                  </a:lnTo>
                  <a:lnTo>
                    <a:pt x="57750" y="200489"/>
                  </a:lnTo>
                  <a:lnTo>
                    <a:pt x="58870" y="198108"/>
                  </a:lnTo>
                  <a:lnTo>
                    <a:pt x="60046" y="198108"/>
                  </a:lnTo>
                  <a:lnTo>
                    <a:pt x="61349" y="196430"/>
                  </a:lnTo>
                  <a:lnTo>
                    <a:pt x="64148" y="197209"/>
                  </a:lnTo>
                  <a:lnTo>
                    <a:pt x="64442" y="196543"/>
                  </a:lnTo>
                  <a:lnTo>
                    <a:pt x="66929" y="196127"/>
                  </a:lnTo>
                  <a:lnTo>
                    <a:pt x="67965" y="195394"/>
                  </a:lnTo>
                  <a:lnTo>
                    <a:pt x="68406" y="194387"/>
                  </a:lnTo>
                  <a:lnTo>
                    <a:pt x="68529" y="192078"/>
                  </a:lnTo>
                  <a:lnTo>
                    <a:pt x="67786" y="191287"/>
                  </a:lnTo>
                  <a:lnTo>
                    <a:pt x="70014" y="190674"/>
                  </a:lnTo>
                  <a:lnTo>
                    <a:pt x="70270" y="188032"/>
                  </a:lnTo>
                  <a:lnTo>
                    <a:pt x="74977" y="186948"/>
                  </a:lnTo>
                  <a:lnTo>
                    <a:pt x="78243" y="187467"/>
                  </a:lnTo>
                  <a:lnTo>
                    <a:pt x="79171" y="186347"/>
                  </a:lnTo>
                  <a:lnTo>
                    <a:pt x="79960" y="182629"/>
                  </a:lnTo>
                  <a:lnTo>
                    <a:pt x="81032" y="181545"/>
                  </a:lnTo>
                  <a:lnTo>
                    <a:pt x="82363" y="176631"/>
                  </a:lnTo>
                  <a:lnTo>
                    <a:pt x="82306" y="176045"/>
                  </a:lnTo>
                  <a:lnTo>
                    <a:pt x="79610" y="176609"/>
                  </a:lnTo>
                  <a:lnTo>
                    <a:pt x="76979" y="180050"/>
                  </a:lnTo>
                  <a:lnTo>
                    <a:pt x="75276" y="181304"/>
                  </a:lnTo>
                  <a:lnTo>
                    <a:pt x="73625" y="181604"/>
                  </a:lnTo>
                  <a:lnTo>
                    <a:pt x="70396" y="183287"/>
                  </a:lnTo>
                  <a:lnTo>
                    <a:pt x="69251" y="182816"/>
                  </a:lnTo>
                  <a:lnTo>
                    <a:pt x="67542" y="183678"/>
                  </a:lnTo>
                  <a:lnTo>
                    <a:pt x="66912" y="184598"/>
                  </a:lnTo>
                  <a:lnTo>
                    <a:pt x="64177" y="183889"/>
                  </a:lnTo>
                  <a:lnTo>
                    <a:pt x="61765" y="185394"/>
                  </a:lnTo>
                  <a:lnTo>
                    <a:pt x="61433" y="186918"/>
                  </a:lnTo>
                  <a:lnTo>
                    <a:pt x="58943" y="187521"/>
                  </a:lnTo>
                  <a:lnTo>
                    <a:pt x="57780" y="187166"/>
                  </a:lnTo>
                  <a:lnTo>
                    <a:pt x="56547" y="187586"/>
                  </a:lnTo>
                  <a:lnTo>
                    <a:pt x="55608" y="189297"/>
                  </a:lnTo>
                  <a:lnTo>
                    <a:pt x="53537" y="190516"/>
                  </a:lnTo>
                  <a:lnTo>
                    <a:pt x="52934" y="191216"/>
                  </a:lnTo>
                  <a:lnTo>
                    <a:pt x="50680" y="190754"/>
                  </a:lnTo>
                  <a:lnTo>
                    <a:pt x="49163" y="191080"/>
                  </a:lnTo>
                  <a:lnTo>
                    <a:pt x="46872" y="192958"/>
                  </a:lnTo>
                  <a:lnTo>
                    <a:pt x="43982" y="193702"/>
                  </a:lnTo>
                  <a:lnTo>
                    <a:pt x="40665" y="195681"/>
                  </a:lnTo>
                  <a:lnTo>
                    <a:pt x="39005" y="197516"/>
                  </a:lnTo>
                  <a:lnTo>
                    <a:pt x="37823" y="199736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898248" y="2999251"/>
              <a:ext cx="278818" cy="498334"/>
            </a:xfrm>
            <a:custGeom>
              <a:avLst/>
              <a:pathLst>
                <a:path w="278818" h="498334">
                  <a:moveTo>
                    <a:pt x="109088" y="94560"/>
                  </a:moveTo>
                  <a:lnTo>
                    <a:pt x="109565" y="93753"/>
                  </a:lnTo>
                  <a:lnTo>
                    <a:pt x="109074" y="92870"/>
                  </a:lnTo>
                  <a:lnTo>
                    <a:pt x="109577" y="91798"/>
                  </a:lnTo>
                  <a:lnTo>
                    <a:pt x="108680" y="90043"/>
                  </a:lnTo>
                  <a:lnTo>
                    <a:pt x="110761" y="88215"/>
                  </a:lnTo>
                  <a:lnTo>
                    <a:pt x="111562" y="86335"/>
                  </a:lnTo>
                  <a:lnTo>
                    <a:pt x="111283" y="85095"/>
                  </a:lnTo>
                  <a:lnTo>
                    <a:pt x="111692" y="81703"/>
                  </a:lnTo>
                  <a:lnTo>
                    <a:pt x="111669" y="79168"/>
                  </a:lnTo>
                  <a:lnTo>
                    <a:pt x="113933" y="77144"/>
                  </a:lnTo>
                  <a:lnTo>
                    <a:pt x="115807" y="74350"/>
                  </a:lnTo>
                  <a:lnTo>
                    <a:pt x="116283" y="71700"/>
                  </a:lnTo>
                  <a:lnTo>
                    <a:pt x="118500" y="68805"/>
                  </a:lnTo>
                  <a:lnTo>
                    <a:pt x="119638" y="65913"/>
                  </a:lnTo>
                  <a:lnTo>
                    <a:pt x="121029" y="64028"/>
                  </a:lnTo>
                  <a:lnTo>
                    <a:pt x="122136" y="62052"/>
                  </a:lnTo>
                  <a:lnTo>
                    <a:pt x="122703" y="59904"/>
                  </a:lnTo>
                  <a:lnTo>
                    <a:pt x="124757" y="57918"/>
                  </a:lnTo>
                  <a:lnTo>
                    <a:pt x="125380" y="55090"/>
                  </a:lnTo>
                  <a:lnTo>
                    <a:pt x="126455" y="54161"/>
                  </a:lnTo>
                  <a:lnTo>
                    <a:pt x="127916" y="51397"/>
                  </a:lnTo>
                  <a:lnTo>
                    <a:pt x="128495" y="51013"/>
                  </a:lnTo>
                  <a:lnTo>
                    <a:pt x="128098" y="49305"/>
                  </a:lnTo>
                  <a:lnTo>
                    <a:pt x="128527" y="47975"/>
                  </a:lnTo>
                  <a:lnTo>
                    <a:pt x="131916" y="45582"/>
                  </a:lnTo>
                  <a:lnTo>
                    <a:pt x="132848" y="44439"/>
                  </a:lnTo>
                  <a:lnTo>
                    <a:pt x="132241" y="43468"/>
                  </a:lnTo>
                  <a:lnTo>
                    <a:pt x="133516" y="41405"/>
                  </a:lnTo>
                  <a:lnTo>
                    <a:pt x="133595" y="40892"/>
                  </a:lnTo>
                  <a:lnTo>
                    <a:pt x="133509" y="40703"/>
                  </a:lnTo>
                  <a:lnTo>
                    <a:pt x="134459" y="40507"/>
                  </a:lnTo>
                  <a:lnTo>
                    <a:pt x="134968" y="40748"/>
                  </a:lnTo>
                  <a:lnTo>
                    <a:pt x="135405" y="40683"/>
                  </a:lnTo>
                  <a:lnTo>
                    <a:pt x="135771" y="40704"/>
                  </a:lnTo>
                  <a:lnTo>
                    <a:pt x="138380" y="39070"/>
                  </a:lnTo>
                  <a:lnTo>
                    <a:pt x="139254" y="38135"/>
                  </a:lnTo>
                  <a:lnTo>
                    <a:pt x="139545" y="37906"/>
                  </a:lnTo>
                  <a:lnTo>
                    <a:pt x="140067" y="37621"/>
                  </a:lnTo>
                  <a:lnTo>
                    <a:pt x="140434" y="37451"/>
                  </a:lnTo>
                  <a:lnTo>
                    <a:pt x="142883" y="37045"/>
                  </a:lnTo>
                  <a:lnTo>
                    <a:pt x="146457" y="39625"/>
                  </a:lnTo>
                  <a:lnTo>
                    <a:pt x="149852" y="40555"/>
                  </a:lnTo>
                  <a:lnTo>
                    <a:pt x="153721" y="42326"/>
                  </a:lnTo>
                  <a:lnTo>
                    <a:pt x="160414" y="48098"/>
                  </a:lnTo>
                  <a:lnTo>
                    <a:pt x="160816" y="48159"/>
                  </a:lnTo>
                  <a:lnTo>
                    <a:pt x="161431" y="48166"/>
                  </a:lnTo>
                  <a:lnTo>
                    <a:pt x="161836" y="48112"/>
                  </a:lnTo>
                  <a:lnTo>
                    <a:pt x="165666" y="46045"/>
                  </a:lnTo>
                  <a:lnTo>
                    <a:pt x="167908" y="45094"/>
                  </a:lnTo>
                  <a:lnTo>
                    <a:pt x="168559" y="43875"/>
                  </a:lnTo>
                  <a:lnTo>
                    <a:pt x="169763" y="40168"/>
                  </a:lnTo>
                  <a:lnTo>
                    <a:pt x="171361" y="34563"/>
                  </a:lnTo>
                  <a:lnTo>
                    <a:pt x="174691" y="33281"/>
                  </a:lnTo>
                  <a:lnTo>
                    <a:pt x="175448" y="32849"/>
                  </a:lnTo>
                  <a:lnTo>
                    <a:pt x="177207" y="32213"/>
                  </a:lnTo>
                  <a:lnTo>
                    <a:pt x="177519" y="32185"/>
                  </a:lnTo>
                  <a:lnTo>
                    <a:pt x="178292" y="32004"/>
                  </a:lnTo>
                  <a:lnTo>
                    <a:pt x="179339" y="31576"/>
                  </a:lnTo>
                  <a:lnTo>
                    <a:pt x="179534" y="31425"/>
                  </a:lnTo>
                  <a:lnTo>
                    <a:pt x="179980" y="31258"/>
                  </a:lnTo>
                  <a:lnTo>
                    <a:pt x="182048" y="30883"/>
                  </a:lnTo>
                  <a:lnTo>
                    <a:pt x="182414" y="30870"/>
                  </a:lnTo>
                  <a:lnTo>
                    <a:pt x="182897" y="30799"/>
                  </a:lnTo>
                  <a:lnTo>
                    <a:pt x="183187" y="30765"/>
                  </a:lnTo>
                  <a:lnTo>
                    <a:pt x="185259" y="30237"/>
                  </a:lnTo>
                  <a:lnTo>
                    <a:pt x="188827" y="28984"/>
                  </a:lnTo>
                  <a:lnTo>
                    <a:pt x="190375" y="28624"/>
                  </a:lnTo>
                  <a:lnTo>
                    <a:pt x="190666" y="28513"/>
                  </a:lnTo>
                  <a:lnTo>
                    <a:pt x="191959" y="28399"/>
                  </a:lnTo>
                  <a:lnTo>
                    <a:pt x="192464" y="28235"/>
                  </a:lnTo>
                  <a:lnTo>
                    <a:pt x="193165" y="27843"/>
                  </a:lnTo>
                  <a:lnTo>
                    <a:pt x="193495" y="27675"/>
                  </a:lnTo>
                  <a:lnTo>
                    <a:pt x="193786" y="27546"/>
                  </a:lnTo>
                  <a:lnTo>
                    <a:pt x="195473" y="29473"/>
                  </a:lnTo>
                  <a:lnTo>
                    <a:pt x="196577" y="31577"/>
                  </a:lnTo>
                  <a:lnTo>
                    <a:pt x="197320" y="34132"/>
                  </a:lnTo>
                  <a:lnTo>
                    <a:pt x="198169" y="35358"/>
                  </a:lnTo>
                  <a:lnTo>
                    <a:pt x="200000" y="35189"/>
                  </a:lnTo>
                  <a:lnTo>
                    <a:pt x="202768" y="35449"/>
                  </a:lnTo>
                  <a:lnTo>
                    <a:pt x="207276" y="34494"/>
                  </a:lnTo>
                  <a:lnTo>
                    <a:pt x="209242" y="34213"/>
                  </a:lnTo>
                  <a:lnTo>
                    <a:pt x="209400" y="34226"/>
                  </a:lnTo>
                  <a:lnTo>
                    <a:pt x="210018" y="34143"/>
                  </a:lnTo>
                  <a:lnTo>
                    <a:pt x="210443" y="34055"/>
                  </a:lnTo>
                  <a:lnTo>
                    <a:pt x="210986" y="33931"/>
                  </a:lnTo>
                  <a:lnTo>
                    <a:pt x="211412" y="33805"/>
                  </a:lnTo>
                  <a:lnTo>
                    <a:pt x="211740" y="33754"/>
                  </a:lnTo>
                  <a:lnTo>
                    <a:pt x="212419" y="33556"/>
                  </a:lnTo>
                  <a:lnTo>
                    <a:pt x="213875" y="32945"/>
                  </a:lnTo>
                  <a:lnTo>
                    <a:pt x="215439" y="31043"/>
                  </a:lnTo>
                  <a:lnTo>
                    <a:pt x="219531" y="27322"/>
                  </a:lnTo>
                  <a:lnTo>
                    <a:pt x="220826" y="26631"/>
                  </a:lnTo>
                  <a:lnTo>
                    <a:pt x="222160" y="24581"/>
                  </a:lnTo>
                  <a:lnTo>
                    <a:pt x="226959" y="22416"/>
                  </a:lnTo>
                  <a:lnTo>
                    <a:pt x="228717" y="20010"/>
                  </a:lnTo>
                  <a:lnTo>
                    <a:pt x="228861" y="19647"/>
                  </a:lnTo>
                  <a:lnTo>
                    <a:pt x="228945" y="19380"/>
                  </a:lnTo>
                  <a:lnTo>
                    <a:pt x="228981" y="18706"/>
                  </a:lnTo>
                  <a:lnTo>
                    <a:pt x="231427" y="21306"/>
                  </a:lnTo>
                  <a:lnTo>
                    <a:pt x="232606" y="23529"/>
                  </a:lnTo>
                  <a:lnTo>
                    <a:pt x="232908" y="23825"/>
                  </a:lnTo>
                  <a:lnTo>
                    <a:pt x="233408" y="23876"/>
                  </a:lnTo>
                  <a:lnTo>
                    <a:pt x="235127" y="23032"/>
                  </a:lnTo>
                  <a:lnTo>
                    <a:pt x="237752" y="20768"/>
                  </a:lnTo>
                  <a:lnTo>
                    <a:pt x="239148" y="18865"/>
                  </a:lnTo>
                  <a:lnTo>
                    <a:pt x="239683" y="18563"/>
                  </a:lnTo>
                  <a:lnTo>
                    <a:pt x="240268" y="18347"/>
                  </a:lnTo>
                  <a:lnTo>
                    <a:pt x="240811" y="18245"/>
                  </a:lnTo>
                  <a:lnTo>
                    <a:pt x="242311" y="18477"/>
                  </a:lnTo>
                  <a:lnTo>
                    <a:pt x="242603" y="18844"/>
                  </a:lnTo>
                  <a:lnTo>
                    <a:pt x="242917" y="18891"/>
                  </a:lnTo>
                  <a:lnTo>
                    <a:pt x="246158" y="17809"/>
                  </a:lnTo>
                  <a:lnTo>
                    <a:pt x="247331" y="16217"/>
                  </a:lnTo>
                  <a:lnTo>
                    <a:pt x="247118" y="13852"/>
                  </a:lnTo>
                  <a:lnTo>
                    <a:pt x="245269" y="12154"/>
                  </a:lnTo>
                  <a:lnTo>
                    <a:pt x="244865" y="11076"/>
                  </a:lnTo>
                  <a:lnTo>
                    <a:pt x="245494" y="10128"/>
                  </a:lnTo>
                  <a:lnTo>
                    <a:pt x="246706" y="6727"/>
                  </a:lnTo>
                  <a:lnTo>
                    <a:pt x="246851" y="5136"/>
                  </a:lnTo>
                  <a:lnTo>
                    <a:pt x="246296" y="2773"/>
                  </a:lnTo>
                  <a:lnTo>
                    <a:pt x="246820" y="1557"/>
                  </a:lnTo>
                  <a:lnTo>
                    <a:pt x="247633" y="892"/>
                  </a:lnTo>
                  <a:lnTo>
                    <a:pt x="247844" y="828"/>
                  </a:lnTo>
                  <a:lnTo>
                    <a:pt x="248169" y="682"/>
                  </a:lnTo>
                  <a:lnTo>
                    <a:pt x="249017" y="521"/>
                  </a:lnTo>
                  <a:lnTo>
                    <a:pt x="249251" y="571"/>
                  </a:lnTo>
                  <a:lnTo>
                    <a:pt x="249983" y="413"/>
                  </a:lnTo>
                  <a:lnTo>
                    <a:pt x="250389" y="401"/>
                  </a:lnTo>
                  <a:lnTo>
                    <a:pt x="250843" y="224"/>
                  </a:lnTo>
                  <a:lnTo>
                    <a:pt x="251151" y="0"/>
                  </a:lnTo>
                  <a:lnTo>
                    <a:pt x="252623" y="2224"/>
                  </a:lnTo>
                  <a:lnTo>
                    <a:pt x="253972" y="5757"/>
                  </a:lnTo>
                  <a:lnTo>
                    <a:pt x="255058" y="6558"/>
                  </a:lnTo>
                  <a:lnTo>
                    <a:pt x="256094" y="8901"/>
                  </a:lnTo>
                  <a:lnTo>
                    <a:pt x="255638" y="9405"/>
                  </a:lnTo>
                  <a:lnTo>
                    <a:pt x="257383" y="11207"/>
                  </a:lnTo>
                  <a:lnTo>
                    <a:pt x="258806" y="10900"/>
                  </a:lnTo>
                  <a:lnTo>
                    <a:pt x="260394" y="12576"/>
                  </a:lnTo>
                  <a:lnTo>
                    <a:pt x="259840" y="15772"/>
                  </a:lnTo>
                  <a:lnTo>
                    <a:pt x="261186" y="16068"/>
                  </a:lnTo>
                  <a:lnTo>
                    <a:pt x="260572" y="18001"/>
                  </a:lnTo>
                  <a:lnTo>
                    <a:pt x="260597" y="19293"/>
                  </a:lnTo>
                  <a:lnTo>
                    <a:pt x="259383" y="22396"/>
                  </a:lnTo>
                  <a:lnTo>
                    <a:pt x="259523" y="23272"/>
                  </a:lnTo>
                  <a:lnTo>
                    <a:pt x="261469" y="25269"/>
                  </a:lnTo>
                  <a:lnTo>
                    <a:pt x="260662" y="26670"/>
                  </a:lnTo>
                  <a:lnTo>
                    <a:pt x="262417" y="31202"/>
                  </a:lnTo>
                  <a:lnTo>
                    <a:pt x="264345" y="31211"/>
                  </a:lnTo>
                  <a:lnTo>
                    <a:pt x="267296" y="32750"/>
                  </a:lnTo>
                  <a:lnTo>
                    <a:pt x="270912" y="30932"/>
                  </a:lnTo>
                  <a:lnTo>
                    <a:pt x="272479" y="32875"/>
                  </a:lnTo>
                  <a:lnTo>
                    <a:pt x="274321" y="32505"/>
                  </a:lnTo>
                  <a:lnTo>
                    <a:pt x="276344" y="33400"/>
                  </a:lnTo>
                  <a:lnTo>
                    <a:pt x="276072" y="35058"/>
                  </a:lnTo>
                  <a:lnTo>
                    <a:pt x="275071" y="36790"/>
                  </a:lnTo>
                  <a:lnTo>
                    <a:pt x="272423" y="39732"/>
                  </a:lnTo>
                  <a:lnTo>
                    <a:pt x="268327" y="41577"/>
                  </a:lnTo>
                  <a:lnTo>
                    <a:pt x="265510" y="41245"/>
                  </a:lnTo>
                  <a:lnTo>
                    <a:pt x="263750" y="41634"/>
                  </a:lnTo>
                  <a:lnTo>
                    <a:pt x="261050" y="42911"/>
                  </a:lnTo>
                  <a:lnTo>
                    <a:pt x="258253" y="42542"/>
                  </a:lnTo>
                  <a:lnTo>
                    <a:pt x="257645" y="43593"/>
                  </a:lnTo>
                  <a:lnTo>
                    <a:pt x="257369" y="45575"/>
                  </a:lnTo>
                  <a:lnTo>
                    <a:pt x="253770" y="46150"/>
                  </a:lnTo>
                  <a:lnTo>
                    <a:pt x="251514" y="47343"/>
                  </a:lnTo>
                  <a:lnTo>
                    <a:pt x="250116" y="46396"/>
                  </a:lnTo>
                  <a:lnTo>
                    <a:pt x="248464" y="45988"/>
                  </a:lnTo>
                  <a:lnTo>
                    <a:pt x="246554" y="47144"/>
                  </a:lnTo>
                  <a:lnTo>
                    <a:pt x="247908" y="52030"/>
                  </a:lnTo>
                  <a:lnTo>
                    <a:pt x="248721" y="53843"/>
                  </a:lnTo>
                  <a:lnTo>
                    <a:pt x="247730" y="56202"/>
                  </a:lnTo>
                  <a:lnTo>
                    <a:pt x="245000" y="57434"/>
                  </a:lnTo>
                  <a:lnTo>
                    <a:pt x="243480" y="53637"/>
                  </a:lnTo>
                  <a:lnTo>
                    <a:pt x="240896" y="52780"/>
                  </a:lnTo>
                  <a:lnTo>
                    <a:pt x="240513" y="54047"/>
                  </a:lnTo>
                  <a:lnTo>
                    <a:pt x="240971" y="56052"/>
                  </a:lnTo>
                  <a:lnTo>
                    <a:pt x="240623" y="57905"/>
                  </a:lnTo>
                  <a:lnTo>
                    <a:pt x="239294" y="59593"/>
                  </a:lnTo>
                  <a:lnTo>
                    <a:pt x="237215" y="59942"/>
                  </a:lnTo>
                  <a:lnTo>
                    <a:pt x="236516" y="60582"/>
                  </a:lnTo>
                  <a:lnTo>
                    <a:pt x="239654" y="62095"/>
                  </a:lnTo>
                  <a:lnTo>
                    <a:pt x="243552" y="62873"/>
                  </a:lnTo>
                  <a:lnTo>
                    <a:pt x="244077" y="63411"/>
                  </a:lnTo>
                  <a:lnTo>
                    <a:pt x="244002" y="65591"/>
                  </a:lnTo>
                  <a:lnTo>
                    <a:pt x="245229" y="69201"/>
                  </a:lnTo>
                  <a:lnTo>
                    <a:pt x="246539" y="68688"/>
                  </a:lnTo>
                  <a:lnTo>
                    <a:pt x="247964" y="69700"/>
                  </a:lnTo>
                  <a:lnTo>
                    <a:pt x="248796" y="69479"/>
                  </a:lnTo>
                  <a:lnTo>
                    <a:pt x="253392" y="70743"/>
                  </a:lnTo>
                  <a:lnTo>
                    <a:pt x="255439" y="69617"/>
                  </a:lnTo>
                  <a:lnTo>
                    <a:pt x="255819" y="68955"/>
                  </a:lnTo>
                  <a:lnTo>
                    <a:pt x="256848" y="70881"/>
                  </a:lnTo>
                  <a:lnTo>
                    <a:pt x="255351" y="71778"/>
                  </a:lnTo>
                  <a:lnTo>
                    <a:pt x="255138" y="72758"/>
                  </a:lnTo>
                  <a:lnTo>
                    <a:pt x="256076" y="73706"/>
                  </a:lnTo>
                  <a:lnTo>
                    <a:pt x="257993" y="73718"/>
                  </a:lnTo>
                  <a:lnTo>
                    <a:pt x="260303" y="72688"/>
                  </a:lnTo>
                  <a:lnTo>
                    <a:pt x="260791" y="74051"/>
                  </a:lnTo>
                  <a:lnTo>
                    <a:pt x="263259" y="73419"/>
                  </a:lnTo>
                  <a:lnTo>
                    <a:pt x="264670" y="73652"/>
                  </a:lnTo>
                  <a:lnTo>
                    <a:pt x="267624" y="73289"/>
                  </a:lnTo>
                  <a:lnTo>
                    <a:pt x="267785" y="75149"/>
                  </a:lnTo>
                  <a:lnTo>
                    <a:pt x="268351" y="76107"/>
                  </a:lnTo>
                  <a:lnTo>
                    <a:pt x="267321" y="77345"/>
                  </a:lnTo>
                  <a:lnTo>
                    <a:pt x="268487" y="80366"/>
                  </a:lnTo>
                  <a:lnTo>
                    <a:pt x="268320" y="90579"/>
                  </a:lnTo>
                  <a:lnTo>
                    <a:pt x="268642" y="91664"/>
                  </a:lnTo>
                  <a:lnTo>
                    <a:pt x="269959" y="94375"/>
                  </a:lnTo>
                  <a:lnTo>
                    <a:pt x="272740" y="94393"/>
                  </a:lnTo>
                  <a:lnTo>
                    <a:pt x="274492" y="95365"/>
                  </a:lnTo>
                  <a:lnTo>
                    <a:pt x="275362" y="98433"/>
                  </a:lnTo>
                  <a:lnTo>
                    <a:pt x="278049" y="97061"/>
                  </a:lnTo>
                  <a:lnTo>
                    <a:pt x="278818" y="97679"/>
                  </a:lnTo>
                  <a:lnTo>
                    <a:pt x="278465" y="98990"/>
                  </a:lnTo>
                  <a:lnTo>
                    <a:pt x="278071" y="101164"/>
                  </a:lnTo>
                  <a:lnTo>
                    <a:pt x="276709" y="102798"/>
                  </a:lnTo>
                  <a:lnTo>
                    <a:pt x="276300" y="105054"/>
                  </a:lnTo>
                  <a:lnTo>
                    <a:pt x="274497" y="105762"/>
                  </a:lnTo>
                  <a:lnTo>
                    <a:pt x="274166" y="108931"/>
                  </a:lnTo>
                  <a:lnTo>
                    <a:pt x="272492" y="111405"/>
                  </a:lnTo>
                  <a:lnTo>
                    <a:pt x="272326" y="113039"/>
                  </a:lnTo>
                  <a:lnTo>
                    <a:pt x="272993" y="116631"/>
                  </a:lnTo>
                  <a:lnTo>
                    <a:pt x="270143" y="119097"/>
                  </a:lnTo>
                  <a:lnTo>
                    <a:pt x="269539" y="121650"/>
                  </a:lnTo>
                  <a:lnTo>
                    <a:pt x="270348" y="123692"/>
                  </a:lnTo>
                  <a:lnTo>
                    <a:pt x="268950" y="125145"/>
                  </a:lnTo>
                  <a:lnTo>
                    <a:pt x="270264" y="126237"/>
                  </a:lnTo>
                  <a:lnTo>
                    <a:pt x="272749" y="127087"/>
                  </a:lnTo>
                  <a:lnTo>
                    <a:pt x="272464" y="129168"/>
                  </a:lnTo>
                  <a:lnTo>
                    <a:pt x="271349" y="129290"/>
                  </a:lnTo>
                  <a:lnTo>
                    <a:pt x="270733" y="130819"/>
                  </a:lnTo>
                  <a:lnTo>
                    <a:pt x="269083" y="131028"/>
                  </a:lnTo>
                  <a:lnTo>
                    <a:pt x="267164" y="130586"/>
                  </a:lnTo>
                  <a:lnTo>
                    <a:pt x="265404" y="134135"/>
                  </a:lnTo>
                  <a:lnTo>
                    <a:pt x="265975" y="136317"/>
                  </a:lnTo>
                  <a:lnTo>
                    <a:pt x="264649" y="138863"/>
                  </a:lnTo>
                  <a:lnTo>
                    <a:pt x="262800" y="139345"/>
                  </a:lnTo>
                  <a:lnTo>
                    <a:pt x="260925" y="138975"/>
                  </a:lnTo>
                  <a:lnTo>
                    <a:pt x="258387" y="139137"/>
                  </a:lnTo>
                  <a:lnTo>
                    <a:pt x="256765" y="139687"/>
                  </a:lnTo>
                  <a:lnTo>
                    <a:pt x="254871" y="141017"/>
                  </a:lnTo>
                  <a:lnTo>
                    <a:pt x="253834" y="141130"/>
                  </a:lnTo>
                  <a:lnTo>
                    <a:pt x="252304" y="140138"/>
                  </a:lnTo>
                  <a:lnTo>
                    <a:pt x="250335" y="140987"/>
                  </a:lnTo>
                  <a:lnTo>
                    <a:pt x="249180" y="140876"/>
                  </a:lnTo>
                  <a:lnTo>
                    <a:pt x="248413" y="138285"/>
                  </a:lnTo>
                  <a:lnTo>
                    <a:pt x="246385" y="137474"/>
                  </a:lnTo>
                  <a:lnTo>
                    <a:pt x="245456" y="133977"/>
                  </a:lnTo>
                  <a:lnTo>
                    <a:pt x="244078" y="134174"/>
                  </a:lnTo>
                  <a:lnTo>
                    <a:pt x="242612" y="135039"/>
                  </a:lnTo>
                  <a:lnTo>
                    <a:pt x="242226" y="136864"/>
                  </a:lnTo>
                  <a:lnTo>
                    <a:pt x="241195" y="137302"/>
                  </a:lnTo>
                  <a:lnTo>
                    <a:pt x="239745" y="136846"/>
                  </a:lnTo>
                  <a:lnTo>
                    <a:pt x="238533" y="137949"/>
                  </a:lnTo>
                  <a:lnTo>
                    <a:pt x="237723" y="139924"/>
                  </a:lnTo>
                  <a:lnTo>
                    <a:pt x="235649" y="139579"/>
                  </a:lnTo>
                  <a:lnTo>
                    <a:pt x="234773" y="140896"/>
                  </a:lnTo>
                  <a:lnTo>
                    <a:pt x="231297" y="144187"/>
                  </a:lnTo>
                  <a:lnTo>
                    <a:pt x="229766" y="146011"/>
                  </a:lnTo>
                  <a:lnTo>
                    <a:pt x="228255" y="146047"/>
                  </a:lnTo>
                  <a:lnTo>
                    <a:pt x="227237" y="148490"/>
                  </a:lnTo>
                  <a:lnTo>
                    <a:pt x="227727" y="151828"/>
                  </a:lnTo>
                  <a:lnTo>
                    <a:pt x="227796" y="154577"/>
                  </a:lnTo>
                  <a:lnTo>
                    <a:pt x="229415" y="157105"/>
                  </a:lnTo>
                  <a:lnTo>
                    <a:pt x="231629" y="158111"/>
                  </a:lnTo>
                  <a:lnTo>
                    <a:pt x="232913" y="159227"/>
                  </a:lnTo>
                  <a:lnTo>
                    <a:pt x="232791" y="160771"/>
                  </a:lnTo>
                  <a:lnTo>
                    <a:pt x="231689" y="161941"/>
                  </a:lnTo>
                  <a:lnTo>
                    <a:pt x="231884" y="165025"/>
                  </a:lnTo>
                  <a:lnTo>
                    <a:pt x="231216" y="165187"/>
                  </a:lnTo>
                  <a:lnTo>
                    <a:pt x="229519" y="164628"/>
                  </a:lnTo>
                  <a:lnTo>
                    <a:pt x="228069" y="167500"/>
                  </a:lnTo>
                  <a:lnTo>
                    <a:pt x="227761" y="169018"/>
                  </a:lnTo>
                  <a:lnTo>
                    <a:pt x="225812" y="169700"/>
                  </a:lnTo>
                  <a:lnTo>
                    <a:pt x="224761" y="168845"/>
                  </a:lnTo>
                  <a:lnTo>
                    <a:pt x="223537" y="169962"/>
                  </a:lnTo>
                  <a:lnTo>
                    <a:pt x="223784" y="172802"/>
                  </a:lnTo>
                  <a:lnTo>
                    <a:pt x="223033" y="173788"/>
                  </a:lnTo>
                  <a:lnTo>
                    <a:pt x="220783" y="174167"/>
                  </a:lnTo>
                  <a:lnTo>
                    <a:pt x="218569" y="173659"/>
                  </a:lnTo>
                  <a:lnTo>
                    <a:pt x="217301" y="174238"/>
                  </a:lnTo>
                  <a:lnTo>
                    <a:pt x="216746" y="176690"/>
                  </a:lnTo>
                  <a:lnTo>
                    <a:pt x="216654" y="179085"/>
                  </a:lnTo>
                  <a:lnTo>
                    <a:pt x="214030" y="181425"/>
                  </a:lnTo>
                  <a:lnTo>
                    <a:pt x="213610" y="184478"/>
                  </a:lnTo>
                  <a:lnTo>
                    <a:pt x="213987" y="187364"/>
                  </a:lnTo>
                  <a:lnTo>
                    <a:pt x="215412" y="188981"/>
                  </a:lnTo>
                  <a:lnTo>
                    <a:pt x="214748" y="190354"/>
                  </a:lnTo>
                  <a:lnTo>
                    <a:pt x="212481" y="192905"/>
                  </a:lnTo>
                  <a:lnTo>
                    <a:pt x="211669" y="195771"/>
                  </a:lnTo>
                  <a:lnTo>
                    <a:pt x="212244" y="197222"/>
                  </a:lnTo>
                  <a:lnTo>
                    <a:pt x="213724" y="198994"/>
                  </a:lnTo>
                  <a:lnTo>
                    <a:pt x="213001" y="203113"/>
                  </a:lnTo>
                  <a:lnTo>
                    <a:pt x="212922" y="204951"/>
                  </a:lnTo>
                  <a:lnTo>
                    <a:pt x="214304" y="206427"/>
                  </a:lnTo>
                  <a:lnTo>
                    <a:pt x="214566" y="207648"/>
                  </a:lnTo>
                  <a:lnTo>
                    <a:pt x="216405" y="208483"/>
                  </a:lnTo>
                  <a:lnTo>
                    <a:pt x="218158" y="208044"/>
                  </a:lnTo>
                  <a:lnTo>
                    <a:pt x="219676" y="208274"/>
                  </a:lnTo>
                  <a:lnTo>
                    <a:pt x="221557" y="210265"/>
                  </a:lnTo>
                  <a:lnTo>
                    <a:pt x="224028" y="210246"/>
                  </a:lnTo>
                  <a:lnTo>
                    <a:pt x="223866" y="211220"/>
                  </a:lnTo>
                  <a:lnTo>
                    <a:pt x="225373" y="211566"/>
                  </a:lnTo>
                  <a:lnTo>
                    <a:pt x="224266" y="212869"/>
                  </a:lnTo>
                  <a:lnTo>
                    <a:pt x="226537" y="213019"/>
                  </a:lnTo>
                  <a:lnTo>
                    <a:pt x="229134" y="213735"/>
                  </a:lnTo>
                  <a:lnTo>
                    <a:pt x="231418" y="213327"/>
                  </a:lnTo>
                  <a:lnTo>
                    <a:pt x="230786" y="214742"/>
                  </a:lnTo>
                  <a:lnTo>
                    <a:pt x="230078" y="217970"/>
                  </a:lnTo>
                  <a:lnTo>
                    <a:pt x="230898" y="218304"/>
                  </a:lnTo>
                  <a:lnTo>
                    <a:pt x="234069" y="222248"/>
                  </a:lnTo>
                  <a:lnTo>
                    <a:pt x="234005" y="227761"/>
                  </a:lnTo>
                  <a:lnTo>
                    <a:pt x="235866" y="228209"/>
                  </a:lnTo>
                  <a:lnTo>
                    <a:pt x="237252" y="230870"/>
                  </a:lnTo>
                  <a:lnTo>
                    <a:pt x="237663" y="232501"/>
                  </a:lnTo>
                  <a:lnTo>
                    <a:pt x="239591" y="234593"/>
                  </a:lnTo>
                  <a:lnTo>
                    <a:pt x="240379" y="237643"/>
                  </a:lnTo>
                  <a:lnTo>
                    <a:pt x="240295" y="240466"/>
                  </a:lnTo>
                  <a:lnTo>
                    <a:pt x="241087" y="242183"/>
                  </a:lnTo>
                  <a:lnTo>
                    <a:pt x="242634" y="242134"/>
                  </a:lnTo>
                  <a:lnTo>
                    <a:pt x="243413" y="243647"/>
                  </a:lnTo>
                  <a:lnTo>
                    <a:pt x="245020" y="245063"/>
                  </a:lnTo>
                  <a:lnTo>
                    <a:pt x="244848" y="246737"/>
                  </a:lnTo>
                  <a:lnTo>
                    <a:pt x="242259" y="248467"/>
                  </a:lnTo>
                  <a:lnTo>
                    <a:pt x="242010" y="250964"/>
                  </a:lnTo>
                  <a:lnTo>
                    <a:pt x="245238" y="249697"/>
                  </a:lnTo>
                  <a:lnTo>
                    <a:pt x="246573" y="249596"/>
                  </a:lnTo>
                  <a:lnTo>
                    <a:pt x="247873" y="250628"/>
                  </a:lnTo>
                  <a:lnTo>
                    <a:pt x="250451" y="251487"/>
                  </a:lnTo>
                  <a:lnTo>
                    <a:pt x="250972" y="252079"/>
                  </a:lnTo>
                  <a:lnTo>
                    <a:pt x="251188" y="253290"/>
                  </a:lnTo>
                  <a:lnTo>
                    <a:pt x="250635" y="255524"/>
                  </a:lnTo>
                  <a:lnTo>
                    <a:pt x="249620" y="257821"/>
                  </a:lnTo>
                  <a:lnTo>
                    <a:pt x="250129" y="259311"/>
                  </a:lnTo>
                  <a:lnTo>
                    <a:pt x="246034" y="266219"/>
                  </a:lnTo>
                  <a:lnTo>
                    <a:pt x="244568" y="267967"/>
                  </a:lnTo>
                  <a:lnTo>
                    <a:pt x="244025" y="269549"/>
                  </a:lnTo>
                  <a:lnTo>
                    <a:pt x="243665" y="272702"/>
                  </a:lnTo>
                  <a:lnTo>
                    <a:pt x="241911" y="273852"/>
                  </a:lnTo>
                  <a:lnTo>
                    <a:pt x="240535" y="275298"/>
                  </a:lnTo>
                  <a:lnTo>
                    <a:pt x="239761" y="278535"/>
                  </a:lnTo>
                  <a:lnTo>
                    <a:pt x="239634" y="279656"/>
                  </a:lnTo>
                  <a:lnTo>
                    <a:pt x="238556" y="280354"/>
                  </a:lnTo>
                  <a:lnTo>
                    <a:pt x="237151" y="281122"/>
                  </a:lnTo>
                  <a:lnTo>
                    <a:pt x="235929" y="282791"/>
                  </a:lnTo>
                  <a:lnTo>
                    <a:pt x="235725" y="285241"/>
                  </a:lnTo>
                  <a:lnTo>
                    <a:pt x="234945" y="286816"/>
                  </a:lnTo>
                  <a:lnTo>
                    <a:pt x="234916" y="288487"/>
                  </a:lnTo>
                  <a:lnTo>
                    <a:pt x="232767" y="290425"/>
                  </a:lnTo>
                  <a:lnTo>
                    <a:pt x="231703" y="292483"/>
                  </a:lnTo>
                  <a:lnTo>
                    <a:pt x="231403" y="294248"/>
                  </a:lnTo>
                  <a:lnTo>
                    <a:pt x="227613" y="295511"/>
                  </a:lnTo>
                  <a:lnTo>
                    <a:pt x="227240" y="296095"/>
                  </a:lnTo>
                  <a:lnTo>
                    <a:pt x="227637" y="299119"/>
                  </a:lnTo>
                  <a:lnTo>
                    <a:pt x="226647" y="301630"/>
                  </a:lnTo>
                  <a:lnTo>
                    <a:pt x="227331" y="302683"/>
                  </a:lnTo>
                  <a:lnTo>
                    <a:pt x="228585" y="302898"/>
                  </a:lnTo>
                  <a:lnTo>
                    <a:pt x="228710" y="304251"/>
                  </a:lnTo>
                  <a:lnTo>
                    <a:pt x="227532" y="306346"/>
                  </a:lnTo>
                  <a:lnTo>
                    <a:pt x="229018" y="308094"/>
                  </a:lnTo>
                  <a:lnTo>
                    <a:pt x="227893" y="310213"/>
                  </a:lnTo>
                  <a:lnTo>
                    <a:pt x="226875" y="311214"/>
                  </a:lnTo>
                  <a:lnTo>
                    <a:pt x="228883" y="316121"/>
                  </a:lnTo>
                  <a:lnTo>
                    <a:pt x="228502" y="318091"/>
                  </a:lnTo>
                  <a:lnTo>
                    <a:pt x="227562" y="318011"/>
                  </a:lnTo>
                  <a:lnTo>
                    <a:pt x="226406" y="319397"/>
                  </a:lnTo>
                  <a:lnTo>
                    <a:pt x="224961" y="318973"/>
                  </a:lnTo>
                  <a:lnTo>
                    <a:pt x="224939" y="317412"/>
                  </a:lnTo>
                  <a:lnTo>
                    <a:pt x="223586" y="316712"/>
                  </a:lnTo>
                  <a:lnTo>
                    <a:pt x="222713" y="317115"/>
                  </a:lnTo>
                  <a:lnTo>
                    <a:pt x="221387" y="319243"/>
                  </a:lnTo>
                  <a:lnTo>
                    <a:pt x="221890" y="321713"/>
                  </a:lnTo>
                  <a:lnTo>
                    <a:pt x="221234" y="323091"/>
                  </a:lnTo>
                  <a:lnTo>
                    <a:pt x="221688" y="324481"/>
                  </a:lnTo>
                  <a:lnTo>
                    <a:pt x="220070" y="324831"/>
                  </a:lnTo>
                  <a:lnTo>
                    <a:pt x="216485" y="327447"/>
                  </a:lnTo>
                  <a:lnTo>
                    <a:pt x="214503" y="327031"/>
                  </a:lnTo>
                  <a:lnTo>
                    <a:pt x="212849" y="328135"/>
                  </a:lnTo>
                  <a:lnTo>
                    <a:pt x="212378" y="329092"/>
                  </a:lnTo>
                  <a:lnTo>
                    <a:pt x="209999" y="328444"/>
                  </a:lnTo>
                  <a:lnTo>
                    <a:pt x="208600" y="329582"/>
                  </a:lnTo>
                  <a:lnTo>
                    <a:pt x="207804" y="331071"/>
                  </a:lnTo>
                  <a:lnTo>
                    <a:pt x="208588" y="331907"/>
                  </a:lnTo>
                  <a:lnTo>
                    <a:pt x="209921" y="331297"/>
                  </a:lnTo>
                  <a:lnTo>
                    <a:pt x="210170" y="333157"/>
                  </a:lnTo>
                  <a:lnTo>
                    <a:pt x="208559" y="335264"/>
                  </a:lnTo>
                  <a:lnTo>
                    <a:pt x="209192" y="336856"/>
                  </a:lnTo>
                  <a:lnTo>
                    <a:pt x="212329" y="337321"/>
                  </a:lnTo>
                  <a:lnTo>
                    <a:pt x="212963" y="338305"/>
                  </a:lnTo>
                  <a:lnTo>
                    <a:pt x="212606" y="340123"/>
                  </a:lnTo>
                  <a:lnTo>
                    <a:pt x="214537" y="340771"/>
                  </a:lnTo>
                  <a:lnTo>
                    <a:pt x="215726" y="342617"/>
                  </a:lnTo>
                  <a:lnTo>
                    <a:pt x="215763" y="343784"/>
                  </a:lnTo>
                  <a:lnTo>
                    <a:pt x="214362" y="344098"/>
                  </a:lnTo>
                  <a:lnTo>
                    <a:pt x="213879" y="345147"/>
                  </a:lnTo>
                  <a:lnTo>
                    <a:pt x="213556" y="348316"/>
                  </a:lnTo>
                  <a:lnTo>
                    <a:pt x="215337" y="348973"/>
                  </a:lnTo>
                  <a:lnTo>
                    <a:pt x="216131" y="350996"/>
                  </a:lnTo>
                  <a:lnTo>
                    <a:pt x="218369" y="351223"/>
                  </a:lnTo>
                  <a:lnTo>
                    <a:pt x="221000" y="353581"/>
                  </a:lnTo>
                  <a:lnTo>
                    <a:pt x="223450" y="353726"/>
                  </a:lnTo>
                  <a:lnTo>
                    <a:pt x="224816" y="357046"/>
                  </a:lnTo>
                  <a:lnTo>
                    <a:pt x="224936" y="358496"/>
                  </a:lnTo>
                  <a:lnTo>
                    <a:pt x="224760" y="360238"/>
                  </a:lnTo>
                  <a:lnTo>
                    <a:pt x="225253" y="361570"/>
                  </a:lnTo>
                  <a:lnTo>
                    <a:pt x="224412" y="363146"/>
                  </a:lnTo>
                  <a:lnTo>
                    <a:pt x="223496" y="363553"/>
                  </a:lnTo>
                  <a:lnTo>
                    <a:pt x="223992" y="365934"/>
                  </a:lnTo>
                  <a:lnTo>
                    <a:pt x="222951" y="367318"/>
                  </a:lnTo>
                  <a:lnTo>
                    <a:pt x="223165" y="368465"/>
                  </a:lnTo>
                  <a:lnTo>
                    <a:pt x="221267" y="370045"/>
                  </a:lnTo>
                  <a:lnTo>
                    <a:pt x="222816" y="370333"/>
                  </a:lnTo>
                  <a:lnTo>
                    <a:pt x="222039" y="371822"/>
                  </a:lnTo>
                  <a:lnTo>
                    <a:pt x="222782" y="372906"/>
                  </a:lnTo>
                  <a:lnTo>
                    <a:pt x="220441" y="373570"/>
                  </a:lnTo>
                  <a:lnTo>
                    <a:pt x="220347" y="374304"/>
                  </a:lnTo>
                  <a:lnTo>
                    <a:pt x="223295" y="375516"/>
                  </a:lnTo>
                  <a:lnTo>
                    <a:pt x="223162" y="377041"/>
                  </a:lnTo>
                  <a:lnTo>
                    <a:pt x="221213" y="377383"/>
                  </a:lnTo>
                  <a:lnTo>
                    <a:pt x="222003" y="382877"/>
                  </a:lnTo>
                  <a:lnTo>
                    <a:pt x="220904" y="383421"/>
                  </a:lnTo>
                  <a:lnTo>
                    <a:pt x="220375" y="384563"/>
                  </a:lnTo>
                  <a:lnTo>
                    <a:pt x="222604" y="385193"/>
                  </a:lnTo>
                  <a:lnTo>
                    <a:pt x="221679" y="386137"/>
                  </a:lnTo>
                  <a:lnTo>
                    <a:pt x="222655" y="387320"/>
                  </a:lnTo>
                  <a:lnTo>
                    <a:pt x="222046" y="388383"/>
                  </a:lnTo>
                  <a:lnTo>
                    <a:pt x="219635" y="387768"/>
                  </a:lnTo>
                  <a:lnTo>
                    <a:pt x="218924" y="388216"/>
                  </a:lnTo>
                  <a:lnTo>
                    <a:pt x="219060" y="389702"/>
                  </a:lnTo>
                  <a:lnTo>
                    <a:pt x="219566" y="389904"/>
                  </a:lnTo>
                  <a:lnTo>
                    <a:pt x="219992" y="393852"/>
                  </a:lnTo>
                  <a:lnTo>
                    <a:pt x="218897" y="397588"/>
                  </a:lnTo>
                  <a:lnTo>
                    <a:pt x="220236" y="398854"/>
                  </a:lnTo>
                  <a:lnTo>
                    <a:pt x="220417" y="400171"/>
                  </a:lnTo>
                  <a:lnTo>
                    <a:pt x="219144" y="401331"/>
                  </a:lnTo>
                  <a:lnTo>
                    <a:pt x="218025" y="400618"/>
                  </a:lnTo>
                  <a:lnTo>
                    <a:pt x="216883" y="401231"/>
                  </a:lnTo>
                  <a:lnTo>
                    <a:pt x="215547" y="401070"/>
                  </a:lnTo>
                  <a:lnTo>
                    <a:pt x="215394" y="401659"/>
                  </a:lnTo>
                  <a:lnTo>
                    <a:pt x="216816" y="403097"/>
                  </a:lnTo>
                  <a:lnTo>
                    <a:pt x="216041" y="403921"/>
                  </a:lnTo>
                  <a:lnTo>
                    <a:pt x="216439" y="405070"/>
                  </a:lnTo>
                  <a:lnTo>
                    <a:pt x="215646" y="407520"/>
                  </a:lnTo>
                  <a:lnTo>
                    <a:pt x="216623" y="410495"/>
                  </a:lnTo>
                  <a:lnTo>
                    <a:pt x="216053" y="411668"/>
                  </a:lnTo>
                  <a:lnTo>
                    <a:pt x="217455" y="412332"/>
                  </a:lnTo>
                  <a:lnTo>
                    <a:pt x="218101" y="414744"/>
                  </a:lnTo>
                  <a:lnTo>
                    <a:pt x="218094" y="416348"/>
                  </a:lnTo>
                  <a:lnTo>
                    <a:pt x="215114" y="416225"/>
                  </a:lnTo>
                  <a:lnTo>
                    <a:pt x="213145" y="414339"/>
                  </a:lnTo>
                  <a:lnTo>
                    <a:pt x="213705" y="417312"/>
                  </a:lnTo>
                  <a:lnTo>
                    <a:pt x="212798" y="419062"/>
                  </a:lnTo>
                  <a:lnTo>
                    <a:pt x="210483" y="421555"/>
                  </a:lnTo>
                  <a:lnTo>
                    <a:pt x="209977" y="424217"/>
                  </a:lnTo>
                  <a:lnTo>
                    <a:pt x="209106" y="425120"/>
                  </a:lnTo>
                  <a:lnTo>
                    <a:pt x="206127" y="426162"/>
                  </a:lnTo>
                  <a:lnTo>
                    <a:pt x="204671" y="425488"/>
                  </a:lnTo>
                  <a:lnTo>
                    <a:pt x="203072" y="426221"/>
                  </a:lnTo>
                  <a:lnTo>
                    <a:pt x="202519" y="427148"/>
                  </a:lnTo>
                  <a:lnTo>
                    <a:pt x="201725" y="428321"/>
                  </a:lnTo>
                  <a:lnTo>
                    <a:pt x="200274" y="429242"/>
                  </a:lnTo>
                  <a:lnTo>
                    <a:pt x="198845" y="429166"/>
                  </a:lnTo>
                  <a:lnTo>
                    <a:pt x="197974" y="428222"/>
                  </a:lnTo>
                  <a:lnTo>
                    <a:pt x="196896" y="428984"/>
                  </a:lnTo>
                  <a:lnTo>
                    <a:pt x="198606" y="429771"/>
                  </a:lnTo>
                  <a:lnTo>
                    <a:pt x="197148" y="430662"/>
                  </a:lnTo>
                  <a:lnTo>
                    <a:pt x="197060" y="432454"/>
                  </a:lnTo>
                  <a:lnTo>
                    <a:pt x="194960" y="431883"/>
                  </a:lnTo>
                  <a:lnTo>
                    <a:pt x="193237" y="430693"/>
                  </a:lnTo>
                  <a:lnTo>
                    <a:pt x="190109" y="430751"/>
                  </a:lnTo>
                  <a:lnTo>
                    <a:pt x="190171" y="431925"/>
                  </a:lnTo>
                  <a:lnTo>
                    <a:pt x="188720" y="434086"/>
                  </a:lnTo>
                  <a:lnTo>
                    <a:pt x="188803" y="435660"/>
                  </a:lnTo>
                  <a:lnTo>
                    <a:pt x="187450" y="436951"/>
                  </a:lnTo>
                  <a:lnTo>
                    <a:pt x="187445" y="438355"/>
                  </a:lnTo>
                  <a:lnTo>
                    <a:pt x="186225" y="439794"/>
                  </a:lnTo>
                  <a:lnTo>
                    <a:pt x="184801" y="439257"/>
                  </a:lnTo>
                  <a:lnTo>
                    <a:pt x="183289" y="439279"/>
                  </a:lnTo>
                  <a:lnTo>
                    <a:pt x="182200" y="438253"/>
                  </a:lnTo>
                  <a:lnTo>
                    <a:pt x="180348" y="437700"/>
                  </a:lnTo>
                  <a:lnTo>
                    <a:pt x="179192" y="438052"/>
                  </a:lnTo>
                  <a:lnTo>
                    <a:pt x="177623" y="437639"/>
                  </a:lnTo>
                  <a:lnTo>
                    <a:pt x="176957" y="439447"/>
                  </a:lnTo>
                  <a:lnTo>
                    <a:pt x="177206" y="441793"/>
                  </a:lnTo>
                  <a:lnTo>
                    <a:pt x="176795" y="443434"/>
                  </a:lnTo>
                  <a:lnTo>
                    <a:pt x="175636" y="442971"/>
                  </a:lnTo>
                  <a:lnTo>
                    <a:pt x="173799" y="443651"/>
                  </a:lnTo>
                  <a:lnTo>
                    <a:pt x="173389" y="445805"/>
                  </a:lnTo>
                  <a:lnTo>
                    <a:pt x="171939" y="446671"/>
                  </a:lnTo>
                  <a:lnTo>
                    <a:pt x="169493" y="446829"/>
                  </a:lnTo>
                  <a:lnTo>
                    <a:pt x="166474" y="445717"/>
                  </a:lnTo>
                  <a:lnTo>
                    <a:pt x="164931" y="447241"/>
                  </a:lnTo>
                  <a:lnTo>
                    <a:pt x="162935" y="449952"/>
                  </a:lnTo>
                  <a:lnTo>
                    <a:pt x="162341" y="449927"/>
                  </a:lnTo>
                  <a:lnTo>
                    <a:pt x="160885" y="449456"/>
                  </a:lnTo>
                  <a:lnTo>
                    <a:pt x="158813" y="450147"/>
                  </a:lnTo>
                  <a:lnTo>
                    <a:pt x="158315" y="448803"/>
                  </a:lnTo>
                  <a:lnTo>
                    <a:pt x="155727" y="446799"/>
                  </a:lnTo>
                  <a:lnTo>
                    <a:pt x="155500" y="445624"/>
                  </a:lnTo>
                  <a:lnTo>
                    <a:pt x="153300" y="446221"/>
                  </a:lnTo>
                  <a:lnTo>
                    <a:pt x="154392" y="447181"/>
                  </a:lnTo>
                  <a:lnTo>
                    <a:pt x="154588" y="448250"/>
                  </a:lnTo>
                  <a:lnTo>
                    <a:pt x="153417" y="448689"/>
                  </a:lnTo>
                  <a:lnTo>
                    <a:pt x="150588" y="448603"/>
                  </a:lnTo>
                  <a:lnTo>
                    <a:pt x="149561" y="449261"/>
                  </a:lnTo>
                  <a:lnTo>
                    <a:pt x="148091" y="448430"/>
                  </a:lnTo>
                  <a:lnTo>
                    <a:pt x="146622" y="448816"/>
                  </a:lnTo>
                  <a:lnTo>
                    <a:pt x="145092" y="447930"/>
                  </a:lnTo>
                  <a:lnTo>
                    <a:pt x="143025" y="448218"/>
                  </a:lnTo>
                  <a:lnTo>
                    <a:pt x="140849" y="447307"/>
                  </a:lnTo>
                  <a:lnTo>
                    <a:pt x="138709" y="447248"/>
                  </a:lnTo>
                  <a:lnTo>
                    <a:pt x="137205" y="448703"/>
                  </a:lnTo>
                  <a:lnTo>
                    <a:pt x="132151" y="448901"/>
                  </a:lnTo>
                  <a:lnTo>
                    <a:pt x="133057" y="446737"/>
                  </a:lnTo>
                  <a:lnTo>
                    <a:pt x="130398" y="447047"/>
                  </a:lnTo>
                  <a:lnTo>
                    <a:pt x="129204" y="447544"/>
                  </a:lnTo>
                  <a:lnTo>
                    <a:pt x="127527" y="447125"/>
                  </a:lnTo>
                  <a:lnTo>
                    <a:pt x="127565" y="446102"/>
                  </a:lnTo>
                  <a:lnTo>
                    <a:pt x="124747" y="445282"/>
                  </a:lnTo>
                  <a:lnTo>
                    <a:pt x="119619" y="444083"/>
                  </a:lnTo>
                  <a:lnTo>
                    <a:pt x="117363" y="444026"/>
                  </a:lnTo>
                  <a:lnTo>
                    <a:pt x="118701" y="446967"/>
                  </a:lnTo>
                  <a:lnTo>
                    <a:pt x="118640" y="448767"/>
                  </a:lnTo>
                  <a:lnTo>
                    <a:pt x="116290" y="450260"/>
                  </a:lnTo>
                  <a:lnTo>
                    <a:pt x="116252" y="451079"/>
                  </a:lnTo>
                  <a:lnTo>
                    <a:pt x="117654" y="453430"/>
                  </a:lnTo>
                  <a:lnTo>
                    <a:pt x="117903" y="455274"/>
                  </a:lnTo>
                  <a:lnTo>
                    <a:pt x="117201" y="458224"/>
                  </a:lnTo>
                  <a:lnTo>
                    <a:pt x="117578" y="461561"/>
                  </a:lnTo>
                  <a:lnTo>
                    <a:pt x="116089" y="462360"/>
                  </a:lnTo>
                  <a:lnTo>
                    <a:pt x="114951" y="460600"/>
                  </a:lnTo>
                  <a:lnTo>
                    <a:pt x="111885" y="460413"/>
                  </a:lnTo>
                  <a:lnTo>
                    <a:pt x="111231" y="459702"/>
                  </a:lnTo>
                  <a:lnTo>
                    <a:pt x="108999" y="459482"/>
                  </a:lnTo>
                  <a:lnTo>
                    <a:pt x="106247" y="460424"/>
                  </a:lnTo>
                  <a:lnTo>
                    <a:pt x="105164" y="459976"/>
                  </a:lnTo>
                  <a:lnTo>
                    <a:pt x="101920" y="460552"/>
                  </a:lnTo>
                  <a:lnTo>
                    <a:pt x="101404" y="460957"/>
                  </a:lnTo>
                  <a:lnTo>
                    <a:pt x="101346" y="463024"/>
                  </a:lnTo>
                  <a:lnTo>
                    <a:pt x="99531" y="463560"/>
                  </a:lnTo>
                  <a:lnTo>
                    <a:pt x="98711" y="464704"/>
                  </a:lnTo>
                  <a:lnTo>
                    <a:pt x="97458" y="464623"/>
                  </a:lnTo>
                  <a:lnTo>
                    <a:pt x="96830" y="465572"/>
                  </a:lnTo>
                  <a:lnTo>
                    <a:pt x="95056" y="465618"/>
                  </a:lnTo>
                  <a:lnTo>
                    <a:pt x="93476" y="466797"/>
                  </a:lnTo>
                  <a:lnTo>
                    <a:pt x="92296" y="466835"/>
                  </a:lnTo>
                  <a:lnTo>
                    <a:pt x="93118" y="469623"/>
                  </a:lnTo>
                  <a:lnTo>
                    <a:pt x="90242" y="471447"/>
                  </a:lnTo>
                  <a:lnTo>
                    <a:pt x="89270" y="472423"/>
                  </a:lnTo>
                  <a:lnTo>
                    <a:pt x="89018" y="474097"/>
                  </a:lnTo>
                  <a:lnTo>
                    <a:pt x="87361" y="475124"/>
                  </a:lnTo>
                  <a:lnTo>
                    <a:pt x="87204" y="476664"/>
                  </a:lnTo>
                  <a:lnTo>
                    <a:pt x="85541" y="478043"/>
                  </a:lnTo>
                  <a:lnTo>
                    <a:pt x="84954" y="477420"/>
                  </a:lnTo>
                  <a:lnTo>
                    <a:pt x="83234" y="477586"/>
                  </a:lnTo>
                  <a:lnTo>
                    <a:pt x="81612" y="479166"/>
                  </a:lnTo>
                  <a:lnTo>
                    <a:pt x="79159" y="479410"/>
                  </a:lnTo>
                  <a:lnTo>
                    <a:pt x="77533" y="478537"/>
                  </a:lnTo>
                  <a:lnTo>
                    <a:pt x="74715" y="480346"/>
                  </a:lnTo>
                  <a:lnTo>
                    <a:pt x="72266" y="479807"/>
                  </a:lnTo>
                  <a:lnTo>
                    <a:pt x="71168" y="479068"/>
                  </a:lnTo>
                  <a:lnTo>
                    <a:pt x="68207" y="480903"/>
                  </a:lnTo>
                  <a:lnTo>
                    <a:pt x="66532" y="480103"/>
                  </a:lnTo>
                  <a:lnTo>
                    <a:pt x="65317" y="480406"/>
                  </a:lnTo>
                  <a:lnTo>
                    <a:pt x="64721" y="481999"/>
                  </a:lnTo>
                  <a:lnTo>
                    <a:pt x="63668" y="482322"/>
                  </a:lnTo>
                  <a:lnTo>
                    <a:pt x="62763" y="481425"/>
                  </a:lnTo>
                  <a:lnTo>
                    <a:pt x="60726" y="481194"/>
                  </a:lnTo>
                  <a:lnTo>
                    <a:pt x="59628" y="480371"/>
                  </a:lnTo>
                  <a:lnTo>
                    <a:pt x="58063" y="482156"/>
                  </a:lnTo>
                  <a:lnTo>
                    <a:pt x="56893" y="484895"/>
                  </a:lnTo>
                  <a:lnTo>
                    <a:pt x="53564" y="485280"/>
                  </a:lnTo>
                  <a:lnTo>
                    <a:pt x="51283" y="486289"/>
                  </a:lnTo>
                  <a:lnTo>
                    <a:pt x="47794" y="488776"/>
                  </a:lnTo>
                  <a:lnTo>
                    <a:pt x="47008" y="488775"/>
                  </a:lnTo>
                  <a:lnTo>
                    <a:pt x="45844" y="487264"/>
                  </a:lnTo>
                  <a:lnTo>
                    <a:pt x="44171" y="486915"/>
                  </a:lnTo>
                  <a:lnTo>
                    <a:pt x="43728" y="490467"/>
                  </a:lnTo>
                  <a:lnTo>
                    <a:pt x="41840" y="493745"/>
                  </a:lnTo>
                  <a:lnTo>
                    <a:pt x="37265" y="495134"/>
                  </a:lnTo>
                  <a:lnTo>
                    <a:pt x="35182" y="493275"/>
                  </a:lnTo>
                  <a:lnTo>
                    <a:pt x="33193" y="492995"/>
                  </a:lnTo>
                  <a:lnTo>
                    <a:pt x="30450" y="496745"/>
                  </a:lnTo>
                  <a:lnTo>
                    <a:pt x="27061" y="496422"/>
                  </a:lnTo>
                  <a:lnTo>
                    <a:pt x="24330" y="496475"/>
                  </a:lnTo>
                  <a:lnTo>
                    <a:pt x="20238" y="498324"/>
                  </a:lnTo>
                  <a:lnTo>
                    <a:pt x="19324" y="498334"/>
                  </a:lnTo>
                  <a:lnTo>
                    <a:pt x="15539" y="495694"/>
                  </a:lnTo>
                  <a:lnTo>
                    <a:pt x="14199" y="495832"/>
                  </a:lnTo>
                  <a:lnTo>
                    <a:pt x="12335" y="497967"/>
                  </a:lnTo>
                  <a:lnTo>
                    <a:pt x="11237" y="497907"/>
                  </a:lnTo>
                  <a:lnTo>
                    <a:pt x="9402" y="497029"/>
                  </a:lnTo>
                  <a:lnTo>
                    <a:pt x="7580" y="496553"/>
                  </a:lnTo>
                  <a:lnTo>
                    <a:pt x="4719" y="496401"/>
                  </a:lnTo>
                  <a:lnTo>
                    <a:pt x="3572" y="495941"/>
                  </a:lnTo>
                  <a:lnTo>
                    <a:pt x="1716" y="493798"/>
                  </a:lnTo>
                  <a:lnTo>
                    <a:pt x="771" y="491429"/>
                  </a:lnTo>
                  <a:lnTo>
                    <a:pt x="670" y="489692"/>
                  </a:lnTo>
                  <a:lnTo>
                    <a:pt x="1699" y="486321"/>
                  </a:lnTo>
                  <a:lnTo>
                    <a:pt x="1176" y="483295"/>
                  </a:lnTo>
                  <a:lnTo>
                    <a:pt x="0" y="481251"/>
                  </a:lnTo>
                  <a:lnTo>
                    <a:pt x="61" y="478585"/>
                  </a:lnTo>
                  <a:lnTo>
                    <a:pt x="1664" y="475599"/>
                  </a:lnTo>
                  <a:lnTo>
                    <a:pt x="1172" y="474284"/>
                  </a:lnTo>
                  <a:lnTo>
                    <a:pt x="1726" y="470847"/>
                  </a:lnTo>
                  <a:lnTo>
                    <a:pt x="3008" y="469252"/>
                  </a:lnTo>
                  <a:lnTo>
                    <a:pt x="5026" y="466545"/>
                  </a:lnTo>
                  <a:lnTo>
                    <a:pt x="5966" y="464738"/>
                  </a:lnTo>
                  <a:lnTo>
                    <a:pt x="6735" y="461226"/>
                  </a:lnTo>
                  <a:lnTo>
                    <a:pt x="8471" y="454956"/>
                  </a:lnTo>
                  <a:lnTo>
                    <a:pt x="9680" y="446806"/>
                  </a:lnTo>
                  <a:lnTo>
                    <a:pt x="10672" y="444131"/>
                  </a:lnTo>
                  <a:lnTo>
                    <a:pt x="11949" y="442460"/>
                  </a:lnTo>
                  <a:lnTo>
                    <a:pt x="13218" y="441046"/>
                  </a:lnTo>
                  <a:lnTo>
                    <a:pt x="14194" y="439686"/>
                  </a:lnTo>
                  <a:lnTo>
                    <a:pt x="15733" y="433513"/>
                  </a:lnTo>
                  <a:lnTo>
                    <a:pt x="16268" y="432803"/>
                  </a:lnTo>
                  <a:lnTo>
                    <a:pt x="18447" y="431643"/>
                  </a:lnTo>
                  <a:lnTo>
                    <a:pt x="19681" y="429590"/>
                  </a:lnTo>
                  <a:lnTo>
                    <a:pt x="20389" y="426330"/>
                  </a:lnTo>
                  <a:lnTo>
                    <a:pt x="22392" y="421764"/>
                  </a:lnTo>
                  <a:lnTo>
                    <a:pt x="23222" y="419406"/>
                  </a:lnTo>
                  <a:lnTo>
                    <a:pt x="23863" y="418769"/>
                  </a:lnTo>
                  <a:lnTo>
                    <a:pt x="24218" y="416331"/>
                  </a:lnTo>
                  <a:lnTo>
                    <a:pt x="23899" y="414333"/>
                  </a:lnTo>
                  <a:lnTo>
                    <a:pt x="23127" y="413878"/>
                  </a:lnTo>
                  <a:lnTo>
                    <a:pt x="23123" y="412382"/>
                  </a:lnTo>
                  <a:lnTo>
                    <a:pt x="22178" y="410872"/>
                  </a:lnTo>
                  <a:lnTo>
                    <a:pt x="22154" y="408081"/>
                  </a:lnTo>
                  <a:lnTo>
                    <a:pt x="21945" y="405484"/>
                  </a:lnTo>
                  <a:lnTo>
                    <a:pt x="21289" y="404074"/>
                  </a:lnTo>
                  <a:lnTo>
                    <a:pt x="21769" y="403045"/>
                  </a:lnTo>
                  <a:lnTo>
                    <a:pt x="21516" y="401574"/>
                  </a:lnTo>
                  <a:lnTo>
                    <a:pt x="20448" y="400099"/>
                  </a:lnTo>
                  <a:lnTo>
                    <a:pt x="20357" y="398836"/>
                  </a:lnTo>
                  <a:lnTo>
                    <a:pt x="20478" y="397151"/>
                  </a:lnTo>
                  <a:lnTo>
                    <a:pt x="17929" y="396815"/>
                  </a:lnTo>
                  <a:lnTo>
                    <a:pt x="18137" y="395581"/>
                  </a:lnTo>
                  <a:lnTo>
                    <a:pt x="18251" y="393498"/>
                  </a:lnTo>
                  <a:lnTo>
                    <a:pt x="17383" y="391799"/>
                  </a:lnTo>
                  <a:lnTo>
                    <a:pt x="18102" y="390686"/>
                  </a:lnTo>
                  <a:lnTo>
                    <a:pt x="18095" y="389229"/>
                  </a:lnTo>
                  <a:lnTo>
                    <a:pt x="16720" y="387636"/>
                  </a:lnTo>
                  <a:lnTo>
                    <a:pt x="17153" y="386669"/>
                  </a:lnTo>
                  <a:lnTo>
                    <a:pt x="16671" y="384568"/>
                  </a:lnTo>
                  <a:lnTo>
                    <a:pt x="15107" y="381408"/>
                  </a:lnTo>
                  <a:lnTo>
                    <a:pt x="15266" y="379826"/>
                  </a:lnTo>
                  <a:lnTo>
                    <a:pt x="14620" y="379042"/>
                  </a:lnTo>
                  <a:lnTo>
                    <a:pt x="13974" y="376778"/>
                  </a:lnTo>
                  <a:lnTo>
                    <a:pt x="13759" y="374304"/>
                  </a:lnTo>
                  <a:lnTo>
                    <a:pt x="14560" y="371905"/>
                  </a:lnTo>
                  <a:lnTo>
                    <a:pt x="14217" y="369595"/>
                  </a:lnTo>
                  <a:lnTo>
                    <a:pt x="15491" y="367650"/>
                  </a:lnTo>
                  <a:lnTo>
                    <a:pt x="15626" y="365156"/>
                  </a:lnTo>
                  <a:lnTo>
                    <a:pt x="15062" y="364012"/>
                  </a:lnTo>
                  <a:lnTo>
                    <a:pt x="15465" y="362698"/>
                  </a:lnTo>
                  <a:lnTo>
                    <a:pt x="14591" y="361323"/>
                  </a:lnTo>
                  <a:lnTo>
                    <a:pt x="15194" y="359436"/>
                  </a:lnTo>
                  <a:lnTo>
                    <a:pt x="15189" y="357974"/>
                  </a:lnTo>
                  <a:lnTo>
                    <a:pt x="16334" y="356070"/>
                  </a:lnTo>
                  <a:lnTo>
                    <a:pt x="16664" y="353741"/>
                  </a:lnTo>
                  <a:lnTo>
                    <a:pt x="15441" y="351352"/>
                  </a:lnTo>
                  <a:lnTo>
                    <a:pt x="16899" y="349772"/>
                  </a:lnTo>
                  <a:lnTo>
                    <a:pt x="17390" y="348563"/>
                  </a:lnTo>
                  <a:lnTo>
                    <a:pt x="17311" y="345157"/>
                  </a:lnTo>
                  <a:lnTo>
                    <a:pt x="16615" y="343725"/>
                  </a:lnTo>
                  <a:lnTo>
                    <a:pt x="17060" y="341408"/>
                  </a:lnTo>
                  <a:lnTo>
                    <a:pt x="15332" y="340002"/>
                  </a:lnTo>
                  <a:lnTo>
                    <a:pt x="13779" y="337982"/>
                  </a:lnTo>
                  <a:lnTo>
                    <a:pt x="12816" y="335850"/>
                  </a:lnTo>
                  <a:lnTo>
                    <a:pt x="12165" y="334744"/>
                  </a:lnTo>
                  <a:lnTo>
                    <a:pt x="10371" y="333542"/>
                  </a:lnTo>
                  <a:lnTo>
                    <a:pt x="10291" y="332294"/>
                  </a:lnTo>
                  <a:lnTo>
                    <a:pt x="11276" y="331964"/>
                  </a:lnTo>
                  <a:lnTo>
                    <a:pt x="12015" y="332972"/>
                  </a:lnTo>
                  <a:lnTo>
                    <a:pt x="13181" y="332814"/>
                  </a:lnTo>
                  <a:lnTo>
                    <a:pt x="13091" y="330793"/>
                  </a:lnTo>
                  <a:lnTo>
                    <a:pt x="11799" y="329148"/>
                  </a:lnTo>
                  <a:lnTo>
                    <a:pt x="12699" y="327508"/>
                  </a:lnTo>
                  <a:lnTo>
                    <a:pt x="10938" y="325866"/>
                  </a:lnTo>
                  <a:lnTo>
                    <a:pt x="11984" y="323841"/>
                  </a:lnTo>
                  <a:lnTo>
                    <a:pt x="11981" y="320910"/>
                  </a:lnTo>
                  <a:lnTo>
                    <a:pt x="12303" y="319266"/>
                  </a:lnTo>
                  <a:lnTo>
                    <a:pt x="11629" y="318452"/>
                  </a:lnTo>
                  <a:lnTo>
                    <a:pt x="9626" y="318075"/>
                  </a:lnTo>
                  <a:lnTo>
                    <a:pt x="9186" y="317127"/>
                  </a:lnTo>
                  <a:lnTo>
                    <a:pt x="10867" y="316786"/>
                  </a:lnTo>
                  <a:lnTo>
                    <a:pt x="11403" y="315754"/>
                  </a:lnTo>
                  <a:lnTo>
                    <a:pt x="11731" y="312973"/>
                  </a:lnTo>
                  <a:lnTo>
                    <a:pt x="12381" y="311129"/>
                  </a:lnTo>
                  <a:lnTo>
                    <a:pt x="11927" y="309816"/>
                  </a:lnTo>
                  <a:lnTo>
                    <a:pt x="11267" y="308585"/>
                  </a:lnTo>
                  <a:lnTo>
                    <a:pt x="9255" y="306881"/>
                  </a:lnTo>
                  <a:lnTo>
                    <a:pt x="9645" y="305955"/>
                  </a:lnTo>
                  <a:lnTo>
                    <a:pt x="11551" y="306161"/>
                  </a:lnTo>
                  <a:lnTo>
                    <a:pt x="13378" y="307208"/>
                  </a:lnTo>
                  <a:lnTo>
                    <a:pt x="13544" y="305929"/>
                  </a:lnTo>
                  <a:lnTo>
                    <a:pt x="12274" y="305786"/>
                  </a:lnTo>
                  <a:lnTo>
                    <a:pt x="12396" y="304431"/>
                  </a:lnTo>
                  <a:lnTo>
                    <a:pt x="14619" y="304111"/>
                  </a:lnTo>
                  <a:lnTo>
                    <a:pt x="16896" y="300736"/>
                  </a:lnTo>
                  <a:lnTo>
                    <a:pt x="18873" y="299318"/>
                  </a:lnTo>
                  <a:lnTo>
                    <a:pt x="19459" y="298450"/>
                  </a:lnTo>
                  <a:lnTo>
                    <a:pt x="19532" y="296399"/>
                  </a:lnTo>
                  <a:lnTo>
                    <a:pt x="22615" y="293181"/>
                  </a:lnTo>
                  <a:lnTo>
                    <a:pt x="25624" y="289118"/>
                  </a:lnTo>
                  <a:lnTo>
                    <a:pt x="27038" y="286589"/>
                  </a:lnTo>
                  <a:lnTo>
                    <a:pt x="27581" y="285042"/>
                  </a:lnTo>
                  <a:lnTo>
                    <a:pt x="28773" y="285127"/>
                  </a:lnTo>
                  <a:lnTo>
                    <a:pt x="29359" y="283981"/>
                  </a:lnTo>
                  <a:lnTo>
                    <a:pt x="28657" y="282155"/>
                  </a:lnTo>
                  <a:lnTo>
                    <a:pt x="29634" y="281513"/>
                  </a:lnTo>
                  <a:lnTo>
                    <a:pt x="29703" y="279606"/>
                  </a:lnTo>
                  <a:lnTo>
                    <a:pt x="26271" y="278752"/>
                  </a:lnTo>
                  <a:lnTo>
                    <a:pt x="25575" y="277712"/>
                  </a:lnTo>
                  <a:lnTo>
                    <a:pt x="25648" y="275631"/>
                  </a:lnTo>
                  <a:lnTo>
                    <a:pt x="26698" y="272462"/>
                  </a:lnTo>
                  <a:lnTo>
                    <a:pt x="27510" y="272248"/>
                  </a:lnTo>
                  <a:lnTo>
                    <a:pt x="32907" y="271459"/>
                  </a:lnTo>
                  <a:lnTo>
                    <a:pt x="33768" y="269812"/>
                  </a:lnTo>
                  <a:lnTo>
                    <a:pt x="33842" y="267207"/>
                  </a:lnTo>
                  <a:lnTo>
                    <a:pt x="34599" y="265858"/>
                  </a:lnTo>
                  <a:lnTo>
                    <a:pt x="34586" y="264386"/>
                  </a:lnTo>
                  <a:lnTo>
                    <a:pt x="35496" y="263673"/>
                  </a:lnTo>
                  <a:lnTo>
                    <a:pt x="36119" y="262139"/>
                  </a:lnTo>
                  <a:lnTo>
                    <a:pt x="34660" y="260002"/>
                  </a:lnTo>
                  <a:lnTo>
                    <a:pt x="34689" y="258819"/>
                  </a:lnTo>
                  <a:lnTo>
                    <a:pt x="34110" y="256209"/>
                  </a:lnTo>
                  <a:lnTo>
                    <a:pt x="36015" y="255302"/>
                  </a:lnTo>
                  <a:lnTo>
                    <a:pt x="36198" y="254309"/>
                  </a:lnTo>
                  <a:lnTo>
                    <a:pt x="34861" y="252868"/>
                  </a:lnTo>
                  <a:lnTo>
                    <a:pt x="32529" y="252177"/>
                  </a:lnTo>
                  <a:lnTo>
                    <a:pt x="30821" y="251264"/>
                  </a:lnTo>
                  <a:lnTo>
                    <a:pt x="30247" y="250368"/>
                  </a:lnTo>
                  <a:lnTo>
                    <a:pt x="31088" y="248997"/>
                  </a:lnTo>
                  <a:lnTo>
                    <a:pt x="33274" y="248396"/>
                  </a:lnTo>
                  <a:lnTo>
                    <a:pt x="33594" y="246864"/>
                  </a:lnTo>
                  <a:lnTo>
                    <a:pt x="32313" y="245620"/>
                  </a:lnTo>
                  <a:lnTo>
                    <a:pt x="28762" y="244022"/>
                  </a:lnTo>
                  <a:lnTo>
                    <a:pt x="27504" y="242560"/>
                  </a:lnTo>
                  <a:lnTo>
                    <a:pt x="26851" y="239966"/>
                  </a:lnTo>
                  <a:lnTo>
                    <a:pt x="24070" y="235402"/>
                  </a:lnTo>
                  <a:lnTo>
                    <a:pt x="22830" y="232932"/>
                  </a:lnTo>
                  <a:lnTo>
                    <a:pt x="20232" y="231826"/>
                  </a:lnTo>
                  <a:lnTo>
                    <a:pt x="18613" y="230642"/>
                  </a:lnTo>
                  <a:lnTo>
                    <a:pt x="18332" y="228899"/>
                  </a:lnTo>
                  <a:lnTo>
                    <a:pt x="18906" y="227943"/>
                  </a:lnTo>
                  <a:lnTo>
                    <a:pt x="18490" y="226400"/>
                  </a:lnTo>
                  <a:lnTo>
                    <a:pt x="17685" y="225937"/>
                  </a:lnTo>
                  <a:lnTo>
                    <a:pt x="17251" y="223815"/>
                  </a:lnTo>
                  <a:lnTo>
                    <a:pt x="17727" y="221947"/>
                  </a:lnTo>
                  <a:lnTo>
                    <a:pt x="17282" y="219004"/>
                  </a:lnTo>
                  <a:lnTo>
                    <a:pt x="18527" y="216856"/>
                  </a:lnTo>
                  <a:lnTo>
                    <a:pt x="17843" y="215001"/>
                  </a:lnTo>
                  <a:lnTo>
                    <a:pt x="17667" y="211934"/>
                  </a:lnTo>
                  <a:lnTo>
                    <a:pt x="18621" y="209917"/>
                  </a:lnTo>
                  <a:lnTo>
                    <a:pt x="20825" y="209857"/>
                  </a:lnTo>
                  <a:lnTo>
                    <a:pt x="21495" y="209262"/>
                  </a:lnTo>
                  <a:lnTo>
                    <a:pt x="21541" y="206963"/>
                  </a:lnTo>
                  <a:lnTo>
                    <a:pt x="22152" y="202762"/>
                  </a:lnTo>
                  <a:lnTo>
                    <a:pt x="23685" y="201866"/>
                  </a:lnTo>
                  <a:lnTo>
                    <a:pt x="26094" y="202150"/>
                  </a:lnTo>
                  <a:lnTo>
                    <a:pt x="28002" y="201426"/>
                  </a:lnTo>
                  <a:lnTo>
                    <a:pt x="30119" y="198193"/>
                  </a:lnTo>
                  <a:lnTo>
                    <a:pt x="33245" y="196875"/>
                  </a:lnTo>
                  <a:lnTo>
                    <a:pt x="33801" y="194349"/>
                  </a:lnTo>
                  <a:lnTo>
                    <a:pt x="34421" y="193440"/>
                  </a:lnTo>
                  <a:lnTo>
                    <a:pt x="35000" y="191041"/>
                  </a:lnTo>
                  <a:lnTo>
                    <a:pt x="36237" y="190009"/>
                  </a:lnTo>
                  <a:lnTo>
                    <a:pt x="38053" y="190339"/>
                  </a:lnTo>
                  <a:lnTo>
                    <a:pt x="39062" y="191106"/>
                  </a:lnTo>
                  <a:lnTo>
                    <a:pt x="41222" y="189982"/>
                  </a:lnTo>
                  <a:lnTo>
                    <a:pt x="41013" y="185361"/>
                  </a:lnTo>
                  <a:lnTo>
                    <a:pt x="43369" y="184466"/>
                  </a:lnTo>
                  <a:lnTo>
                    <a:pt x="43482" y="181021"/>
                  </a:lnTo>
                  <a:lnTo>
                    <a:pt x="44154" y="179474"/>
                  </a:lnTo>
                  <a:lnTo>
                    <a:pt x="42659" y="178967"/>
                  </a:lnTo>
                  <a:lnTo>
                    <a:pt x="41675" y="176759"/>
                  </a:lnTo>
                  <a:lnTo>
                    <a:pt x="41641" y="175797"/>
                  </a:lnTo>
                  <a:lnTo>
                    <a:pt x="42645" y="173266"/>
                  </a:lnTo>
                  <a:lnTo>
                    <a:pt x="43917" y="171940"/>
                  </a:lnTo>
                  <a:lnTo>
                    <a:pt x="43547" y="170671"/>
                  </a:lnTo>
                  <a:lnTo>
                    <a:pt x="44675" y="168666"/>
                  </a:lnTo>
                  <a:lnTo>
                    <a:pt x="45780" y="167390"/>
                  </a:lnTo>
                  <a:lnTo>
                    <a:pt x="47045" y="165243"/>
                  </a:lnTo>
                  <a:lnTo>
                    <a:pt x="46485" y="163514"/>
                  </a:lnTo>
                  <a:lnTo>
                    <a:pt x="47947" y="162617"/>
                  </a:lnTo>
                  <a:lnTo>
                    <a:pt x="49058" y="159549"/>
                  </a:lnTo>
                  <a:lnTo>
                    <a:pt x="49930" y="158197"/>
                  </a:lnTo>
                  <a:lnTo>
                    <a:pt x="49029" y="156023"/>
                  </a:lnTo>
                  <a:lnTo>
                    <a:pt x="50072" y="155180"/>
                  </a:lnTo>
                  <a:lnTo>
                    <a:pt x="50288" y="153708"/>
                  </a:lnTo>
                  <a:lnTo>
                    <a:pt x="49915" y="150713"/>
                  </a:lnTo>
                  <a:lnTo>
                    <a:pt x="48934" y="148442"/>
                  </a:lnTo>
                  <a:lnTo>
                    <a:pt x="48000" y="147440"/>
                  </a:lnTo>
                  <a:lnTo>
                    <a:pt x="49179" y="145285"/>
                  </a:lnTo>
                  <a:lnTo>
                    <a:pt x="51729" y="143513"/>
                  </a:lnTo>
                  <a:lnTo>
                    <a:pt x="54430" y="143155"/>
                  </a:lnTo>
                  <a:lnTo>
                    <a:pt x="55315" y="142688"/>
                  </a:lnTo>
                  <a:lnTo>
                    <a:pt x="58157" y="139877"/>
                  </a:lnTo>
                  <a:lnTo>
                    <a:pt x="58736" y="136886"/>
                  </a:lnTo>
                  <a:lnTo>
                    <a:pt x="59910" y="135668"/>
                  </a:lnTo>
                  <a:lnTo>
                    <a:pt x="60448" y="133684"/>
                  </a:lnTo>
                  <a:lnTo>
                    <a:pt x="59750" y="132600"/>
                  </a:lnTo>
                  <a:lnTo>
                    <a:pt x="61330" y="129492"/>
                  </a:lnTo>
                  <a:lnTo>
                    <a:pt x="63349" y="124893"/>
                  </a:lnTo>
                  <a:lnTo>
                    <a:pt x="62997" y="123942"/>
                  </a:lnTo>
                  <a:lnTo>
                    <a:pt x="63873" y="121692"/>
                  </a:lnTo>
                  <a:lnTo>
                    <a:pt x="65180" y="120207"/>
                  </a:lnTo>
                  <a:lnTo>
                    <a:pt x="63014" y="120295"/>
                  </a:lnTo>
                  <a:lnTo>
                    <a:pt x="61350" y="119220"/>
                  </a:lnTo>
                  <a:lnTo>
                    <a:pt x="60800" y="118190"/>
                  </a:lnTo>
                  <a:lnTo>
                    <a:pt x="61805" y="116680"/>
                  </a:lnTo>
                  <a:lnTo>
                    <a:pt x="61072" y="116192"/>
                  </a:lnTo>
                  <a:lnTo>
                    <a:pt x="59252" y="117207"/>
                  </a:lnTo>
                  <a:lnTo>
                    <a:pt x="59229" y="114757"/>
                  </a:lnTo>
                  <a:lnTo>
                    <a:pt x="57333" y="114913"/>
                  </a:lnTo>
                  <a:lnTo>
                    <a:pt x="56947" y="114019"/>
                  </a:lnTo>
                  <a:lnTo>
                    <a:pt x="58602" y="111349"/>
                  </a:lnTo>
                  <a:lnTo>
                    <a:pt x="59636" y="110886"/>
                  </a:lnTo>
                  <a:lnTo>
                    <a:pt x="60144" y="110348"/>
                  </a:lnTo>
                  <a:lnTo>
                    <a:pt x="60333" y="110189"/>
                  </a:lnTo>
                  <a:lnTo>
                    <a:pt x="62916" y="110000"/>
                  </a:lnTo>
                  <a:lnTo>
                    <a:pt x="63602" y="110327"/>
                  </a:lnTo>
                  <a:lnTo>
                    <a:pt x="64881" y="110537"/>
                  </a:lnTo>
                  <a:lnTo>
                    <a:pt x="65176" y="110419"/>
                  </a:lnTo>
                  <a:lnTo>
                    <a:pt x="65476" y="110414"/>
                  </a:lnTo>
                  <a:lnTo>
                    <a:pt x="65660" y="110384"/>
                  </a:lnTo>
                  <a:lnTo>
                    <a:pt x="65831" y="110288"/>
                  </a:lnTo>
                  <a:lnTo>
                    <a:pt x="65968" y="110176"/>
                  </a:lnTo>
                  <a:lnTo>
                    <a:pt x="66316" y="110082"/>
                  </a:lnTo>
                  <a:lnTo>
                    <a:pt x="67227" y="110360"/>
                  </a:lnTo>
                  <a:lnTo>
                    <a:pt x="67744" y="110696"/>
                  </a:lnTo>
                  <a:lnTo>
                    <a:pt x="68279" y="110443"/>
                  </a:lnTo>
                  <a:lnTo>
                    <a:pt x="69112" y="110287"/>
                  </a:lnTo>
                  <a:lnTo>
                    <a:pt x="70199" y="110423"/>
                  </a:lnTo>
                  <a:lnTo>
                    <a:pt x="70935" y="110394"/>
                  </a:lnTo>
                  <a:lnTo>
                    <a:pt x="72299" y="109436"/>
                  </a:lnTo>
                  <a:lnTo>
                    <a:pt x="72689" y="107737"/>
                  </a:lnTo>
                  <a:lnTo>
                    <a:pt x="72662" y="106554"/>
                  </a:lnTo>
                  <a:lnTo>
                    <a:pt x="74235" y="104493"/>
                  </a:lnTo>
                  <a:lnTo>
                    <a:pt x="76668" y="103560"/>
                  </a:lnTo>
                  <a:lnTo>
                    <a:pt x="77151" y="101900"/>
                  </a:lnTo>
                  <a:lnTo>
                    <a:pt x="76411" y="100346"/>
                  </a:lnTo>
                  <a:lnTo>
                    <a:pt x="77099" y="98706"/>
                  </a:lnTo>
                  <a:lnTo>
                    <a:pt x="77459" y="95415"/>
                  </a:lnTo>
                  <a:lnTo>
                    <a:pt x="79014" y="93497"/>
                  </a:lnTo>
                  <a:lnTo>
                    <a:pt x="77713" y="93028"/>
                  </a:lnTo>
                  <a:lnTo>
                    <a:pt x="77428" y="92447"/>
                  </a:lnTo>
                  <a:lnTo>
                    <a:pt x="77411" y="92143"/>
                  </a:lnTo>
                  <a:lnTo>
                    <a:pt x="77540" y="91961"/>
                  </a:lnTo>
                  <a:lnTo>
                    <a:pt x="77752" y="92071"/>
                  </a:lnTo>
                  <a:lnTo>
                    <a:pt x="78258" y="91950"/>
                  </a:lnTo>
                  <a:lnTo>
                    <a:pt x="78925" y="91678"/>
                  </a:lnTo>
                  <a:lnTo>
                    <a:pt x="80608" y="90654"/>
                  </a:lnTo>
                  <a:lnTo>
                    <a:pt x="80855" y="90539"/>
                  </a:lnTo>
                  <a:lnTo>
                    <a:pt x="81055" y="90458"/>
                  </a:lnTo>
                  <a:lnTo>
                    <a:pt x="81232" y="90382"/>
                  </a:lnTo>
                  <a:lnTo>
                    <a:pt x="81530" y="90276"/>
                  </a:lnTo>
                  <a:lnTo>
                    <a:pt x="83040" y="90338"/>
                  </a:lnTo>
                  <a:lnTo>
                    <a:pt x="85122" y="91002"/>
                  </a:lnTo>
                  <a:lnTo>
                    <a:pt x="85926" y="91930"/>
                  </a:lnTo>
                  <a:lnTo>
                    <a:pt x="87181" y="91773"/>
                  </a:lnTo>
                  <a:lnTo>
                    <a:pt x="88917" y="92739"/>
                  </a:lnTo>
                  <a:lnTo>
                    <a:pt x="89131" y="92772"/>
                  </a:lnTo>
                  <a:lnTo>
                    <a:pt x="89468" y="92706"/>
                  </a:lnTo>
                  <a:lnTo>
                    <a:pt x="89887" y="92083"/>
                  </a:lnTo>
                  <a:lnTo>
                    <a:pt x="90049" y="92008"/>
                  </a:lnTo>
                  <a:lnTo>
                    <a:pt x="90838" y="91831"/>
                  </a:lnTo>
                  <a:lnTo>
                    <a:pt x="94771" y="93738"/>
                  </a:lnTo>
                  <a:lnTo>
                    <a:pt x="95726" y="95022"/>
                  </a:lnTo>
                  <a:lnTo>
                    <a:pt x="98268" y="96042"/>
                  </a:lnTo>
                  <a:lnTo>
                    <a:pt x="99124" y="96030"/>
                  </a:lnTo>
                  <a:lnTo>
                    <a:pt x="99642" y="96444"/>
                  </a:lnTo>
                  <a:lnTo>
                    <a:pt x="99903" y="96377"/>
                  </a:lnTo>
                  <a:lnTo>
                    <a:pt x="101756" y="95042"/>
                  </a:lnTo>
                  <a:lnTo>
                    <a:pt x="102428" y="94207"/>
                  </a:lnTo>
                  <a:lnTo>
                    <a:pt x="103000" y="93848"/>
                  </a:lnTo>
                  <a:lnTo>
                    <a:pt x="103442" y="93840"/>
                  </a:lnTo>
                  <a:lnTo>
                    <a:pt x="105193" y="94486"/>
                  </a:lnTo>
                  <a:lnTo>
                    <a:pt x="105525" y="94744"/>
                  </a:lnTo>
                  <a:lnTo>
                    <a:pt x="105786" y="95020"/>
                  </a:lnTo>
                  <a:lnTo>
                    <a:pt x="106201" y="94466"/>
                  </a:lnTo>
                  <a:lnTo>
                    <a:pt x="106705" y="94454"/>
                  </a:lnTo>
                  <a:lnTo>
                    <a:pt x="106863" y="94269"/>
                  </a:lnTo>
                  <a:lnTo>
                    <a:pt x="107044" y="94132"/>
                  </a:lnTo>
                  <a:lnTo>
                    <a:pt x="107272" y="94080"/>
                  </a:lnTo>
                  <a:lnTo>
                    <a:pt x="108365" y="94199"/>
                  </a:lnTo>
                  <a:lnTo>
                    <a:pt x="108777" y="94629"/>
                  </a:lnTo>
                  <a:close/>
                </a:path>
              </a:pathLst>
            </a:custGeom>
            <a:solidFill>
              <a:srgbClr val="E1EB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593560" y="3095867"/>
              <a:ext cx="369868" cy="621760"/>
            </a:xfrm>
            <a:custGeom>
              <a:avLst/>
              <a:pathLst>
                <a:path w="369868" h="621760">
                  <a:moveTo>
                    <a:pt x="355897" y="497946"/>
                  </a:moveTo>
                  <a:lnTo>
                    <a:pt x="354030" y="498894"/>
                  </a:lnTo>
                  <a:lnTo>
                    <a:pt x="353871" y="501511"/>
                  </a:lnTo>
                  <a:lnTo>
                    <a:pt x="352912" y="503014"/>
                  </a:lnTo>
                  <a:lnTo>
                    <a:pt x="353048" y="504135"/>
                  </a:lnTo>
                  <a:lnTo>
                    <a:pt x="351218" y="504490"/>
                  </a:lnTo>
                  <a:lnTo>
                    <a:pt x="349111" y="507248"/>
                  </a:lnTo>
                  <a:lnTo>
                    <a:pt x="347791" y="508027"/>
                  </a:lnTo>
                  <a:lnTo>
                    <a:pt x="345369" y="507287"/>
                  </a:lnTo>
                  <a:lnTo>
                    <a:pt x="343129" y="508172"/>
                  </a:lnTo>
                  <a:lnTo>
                    <a:pt x="341842" y="511320"/>
                  </a:lnTo>
                  <a:lnTo>
                    <a:pt x="340846" y="512201"/>
                  </a:lnTo>
                  <a:lnTo>
                    <a:pt x="338967" y="512011"/>
                  </a:lnTo>
                  <a:lnTo>
                    <a:pt x="337658" y="512424"/>
                  </a:lnTo>
                  <a:lnTo>
                    <a:pt x="335881" y="514721"/>
                  </a:lnTo>
                  <a:lnTo>
                    <a:pt x="336015" y="516049"/>
                  </a:lnTo>
                  <a:lnTo>
                    <a:pt x="334896" y="516231"/>
                  </a:lnTo>
                  <a:lnTo>
                    <a:pt x="333147" y="514187"/>
                  </a:lnTo>
                  <a:lnTo>
                    <a:pt x="332008" y="511865"/>
                  </a:lnTo>
                  <a:lnTo>
                    <a:pt x="329371" y="512520"/>
                  </a:lnTo>
                  <a:lnTo>
                    <a:pt x="327944" y="510766"/>
                  </a:lnTo>
                  <a:lnTo>
                    <a:pt x="327929" y="507822"/>
                  </a:lnTo>
                  <a:lnTo>
                    <a:pt x="326886" y="504498"/>
                  </a:lnTo>
                  <a:lnTo>
                    <a:pt x="324522" y="504114"/>
                  </a:lnTo>
                  <a:lnTo>
                    <a:pt x="323729" y="504799"/>
                  </a:lnTo>
                  <a:lnTo>
                    <a:pt x="323670" y="506045"/>
                  </a:lnTo>
                  <a:lnTo>
                    <a:pt x="322460" y="506730"/>
                  </a:lnTo>
                  <a:lnTo>
                    <a:pt x="321471" y="508108"/>
                  </a:lnTo>
                  <a:lnTo>
                    <a:pt x="319975" y="509530"/>
                  </a:lnTo>
                  <a:lnTo>
                    <a:pt x="316871" y="510663"/>
                  </a:lnTo>
                  <a:lnTo>
                    <a:pt x="312924" y="509826"/>
                  </a:lnTo>
                  <a:lnTo>
                    <a:pt x="311697" y="510467"/>
                  </a:lnTo>
                  <a:lnTo>
                    <a:pt x="311196" y="511457"/>
                  </a:lnTo>
                  <a:lnTo>
                    <a:pt x="308845" y="510629"/>
                  </a:lnTo>
                  <a:lnTo>
                    <a:pt x="305826" y="511415"/>
                  </a:lnTo>
                  <a:lnTo>
                    <a:pt x="303766" y="511189"/>
                  </a:lnTo>
                  <a:lnTo>
                    <a:pt x="301836" y="509469"/>
                  </a:lnTo>
                  <a:lnTo>
                    <a:pt x="300333" y="507671"/>
                  </a:lnTo>
                  <a:lnTo>
                    <a:pt x="298117" y="508258"/>
                  </a:lnTo>
                  <a:lnTo>
                    <a:pt x="294705" y="508231"/>
                  </a:lnTo>
                  <a:lnTo>
                    <a:pt x="291721" y="508999"/>
                  </a:lnTo>
                  <a:lnTo>
                    <a:pt x="289672" y="507410"/>
                  </a:lnTo>
                  <a:lnTo>
                    <a:pt x="288039" y="508070"/>
                  </a:lnTo>
                  <a:lnTo>
                    <a:pt x="284379" y="506091"/>
                  </a:lnTo>
                  <a:lnTo>
                    <a:pt x="279786" y="504772"/>
                  </a:lnTo>
                  <a:lnTo>
                    <a:pt x="277718" y="505589"/>
                  </a:lnTo>
                  <a:lnTo>
                    <a:pt x="274483" y="505636"/>
                  </a:lnTo>
                  <a:lnTo>
                    <a:pt x="272524" y="505979"/>
                  </a:lnTo>
                  <a:lnTo>
                    <a:pt x="270531" y="505218"/>
                  </a:lnTo>
                  <a:lnTo>
                    <a:pt x="269989" y="504218"/>
                  </a:lnTo>
                  <a:lnTo>
                    <a:pt x="267216" y="504411"/>
                  </a:lnTo>
                  <a:lnTo>
                    <a:pt x="267088" y="503153"/>
                  </a:lnTo>
                  <a:lnTo>
                    <a:pt x="265068" y="502691"/>
                  </a:lnTo>
                  <a:lnTo>
                    <a:pt x="264494" y="503447"/>
                  </a:lnTo>
                  <a:lnTo>
                    <a:pt x="264459" y="505605"/>
                  </a:lnTo>
                  <a:lnTo>
                    <a:pt x="263227" y="506083"/>
                  </a:lnTo>
                  <a:lnTo>
                    <a:pt x="260786" y="505129"/>
                  </a:lnTo>
                  <a:lnTo>
                    <a:pt x="258495" y="505486"/>
                  </a:lnTo>
                  <a:lnTo>
                    <a:pt x="257465" y="507817"/>
                  </a:lnTo>
                  <a:lnTo>
                    <a:pt x="256412" y="508361"/>
                  </a:lnTo>
                  <a:lnTo>
                    <a:pt x="255775" y="509802"/>
                  </a:lnTo>
                  <a:lnTo>
                    <a:pt x="253637" y="512048"/>
                  </a:lnTo>
                  <a:lnTo>
                    <a:pt x="255547" y="512946"/>
                  </a:lnTo>
                  <a:lnTo>
                    <a:pt x="258481" y="512935"/>
                  </a:lnTo>
                  <a:lnTo>
                    <a:pt x="261468" y="514044"/>
                  </a:lnTo>
                  <a:lnTo>
                    <a:pt x="262490" y="515219"/>
                  </a:lnTo>
                  <a:lnTo>
                    <a:pt x="264145" y="515376"/>
                  </a:lnTo>
                  <a:lnTo>
                    <a:pt x="266157" y="514628"/>
                  </a:lnTo>
                  <a:lnTo>
                    <a:pt x="269673" y="514743"/>
                  </a:lnTo>
                  <a:lnTo>
                    <a:pt x="271418" y="516053"/>
                  </a:lnTo>
                  <a:lnTo>
                    <a:pt x="274813" y="517959"/>
                  </a:lnTo>
                  <a:lnTo>
                    <a:pt x="276516" y="518537"/>
                  </a:lnTo>
                  <a:lnTo>
                    <a:pt x="275881" y="524714"/>
                  </a:lnTo>
                  <a:lnTo>
                    <a:pt x="275154" y="527288"/>
                  </a:lnTo>
                  <a:lnTo>
                    <a:pt x="274575" y="530560"/>
                  </a:lnTo>
                  <a:lnTo>
                    <a:pt x="276220" y="532598"/>
                  </a:lnTo>
                  <a:lnTo>
                    <a:pt x="277411" y="532868"/>
                  </a:lnTo>
                  <a:lnTo>
                    <a:pt x="278167" y="532192"/>
                  </a:lnTo>
                  <a:lnTo>
                    <a:pt x="279950" y="531770"/>
                  </a:lnTo>
                  <a:lnTo>
                    <a:pt x="280551" y="530475"/>
                  </a:lnTo>
                  <a:lnTo>
                    <a:pt x="282270" y="531122"/>
                  </a:lnTo>
                  <a:lnTo>
                    <a:pt x="284167" y="531089"/>
                  </a:lnTo>
                  <a:lnTo>
                    <a:pt x="285324" y="532374"/>
                  </a:lnTo>
                  <a:lnTo>
                    <a:pt x="289158" y="532344"/>
                  </a:lnTo>
                  <a:lnTo>
                    <a:pt x="290009" y="533305"/>
                  </a:lnTo>
                  <a:lnTo>
                    <a:pt x="291787" y="533490"/>
                  </a:lnTo>
                  <a:lnTo>
                    <a:pt x="293018" y="534942"/>
                  </a:lnTo>
                  <a:lnTo>
                    <a:pt x="296239" y="536260"/>
                  </a:lnTo>
                  <a:lnTo>
                    <a:pt x="298029" y="538324"/>
                  </a:lnTo>
                  <a:lnTo>
                    <a:pt x="298780" y="538226"/>
                  </a:lnTo>
                  <a:lnTo>
                    <a:pt x="297919" y="540590"/>
                  </a:lnTo>
                  <a:lnTo>
                    <a:pt x="298697" y="541562"/>
                  </a:lnTo>
                  <a:lnTo>
                    <a:pt x="299987" y="541387"/>
                  </a:lnTo>
                  <a:lnTo>
                    <a:pt x="300283" y="542635"/>
                  </a:lnTo>
                  <a:lnTo>
                    <a:pt x="300162" y="545287"/>
                  </a:lnTo>
                  <a:lnTo>
                    <a:pt x="299657" y="547253"/>
                  </a:lnTo>
                  <a:lnTo>
                    <a:pt x="301232" y="549283"/>
                  </a:lnTo>
                  <a:lnTo>
                    <a:pt x="302910" y="551989"/>
                  </a:lnTo>
                  <a:lnTo>
                    <a:pt x="301623" y="552772"/>
                  </a:lnTo>
                  <a:lnTo>
                    <a:pt x="300344" y="554565"/>
                  </a:lnTo>
                  <a:lnTo>
                    <a:pt x="299613" y="554620"/>
                  </a:lnTo>
                  <a:lnTo>
                    <a:pt x="297696" y="552828"/>
                  </a:lnTo>
                  <a:lnTo>
                    <a:pt x="295513" y="552802"/>
                  </a:lnTo>
                  <a:lnTo>
                    <a:pt x="295136" y="555562"/>
                  </a:lnTo>
                  <a:lnTo>
                    <a:pt x="293037" y="557240"/>
                  </a:lnTo>
                  <a:lnTo>
                    <a:pt x="291540" y="558013"/>
                  </a:lnTo>
                  <a:lnTo>
                    <a:pt x="289459" y="557829"/>
                  </a:lnTo>
                  <a:lnTo>
                    <a:pt x="287883" y="555787"/>
                  </a:lnTo>
                  <a:lnTo>
                    <a:pt x="286192" y="555836"/>
                  </a:lnTo>
                  <a:lnTo>
                    <a:pt x="283993" y="554629"/>
                  </a:lnTo>
                  <a:lnTo>
                    <a:pt x="282110" y="554685"/>
                  </a:lnTo>
                  <a:lnTo>
                    <a:pt x="280062" y="555617"/>
                  </a:lnTo>
                  <a:lnTo>
                    <a:pt x="277973" y="555802"/>
                  </a:lnTo>
                  <a:lnTo>
                    <a:pt x="274180" y="554861"/>
                  </a:lnTo>
                  <a:lnTo>
                    <a:pt x="272157" y="553459"/>
                  </a:lnTo>
                  <a:lnTo>
                    <a:pt x="270282" y="553797"/>
                  </a:lnTo>
                  <a:lnTo>
                    <a:pt x="266067" y="554071"/>
                  </a:lnTo>
                  <a:lnTo>
                    <a:pt x="265264" y="554602"/>
                  </a:lnTo>
                  <a:lnTo>
                    <a:pt x="265310" y="556550"/>
                  </a:lnTo>
                  <a:lnTo>
                    <a:pt x="266386" y="558550"/>
                  </a:lnTo>
                  <a:lnTo>
                    <a:pt x="265188" y="559789"/>
                  </a:lnTo>
                  <a:lnTo>
                    <a:pt x="263222" y="560444"/>
                  </a:lnTo>
                  <a:lnTo>
                    <a:pt x="262461" y="561182"/>
                  </a:lnTo>
                  <a:lnTo>
                    <a:pt x="261810" y="563098"/>
                  </a:lnTo>
                  <a:lnTo>
                    <a:pt x="260984" y="563404"/>
                  </a:lnTo>
                  <a:lnTo>
                    <a:pt x="260265" y="565895"/>
                  </a:lnTo>
                  <a:lnTo>
                    <a:pt x="259316" y="566726"/>
                  </a:lnTo>
                  <a:lnTo>
                    <a:pt x="259491" y="568822"/>
                  </a:lnTo>
                  <a:lnTo>
                    <a:pt x="257985" y="569619"/>
                  </a:lnTo>
                  <a:lnTo>
                    <a:pt x="257609" y="570865"/>
                  </a:lnTo>
                  <a:lnTo>
                    <a:pt x="258433" y="573632"/>
                  </a:lnTo>
                  <a:lnTo>
                    <a:pt x="258269" y="574974"/>
                  </a:lnTo>
                  <a:lnTo>
                    <a:pt x="257287" y="576812"/>
                  </a:lnTo>
                  <a:lnTo>
                    <a:pt x="259433" y="579081"/>
                  </a:lnTo>
                  <a:lnTo>
                    <a:pt x="260834" y="582520"/>
                  </a:lnTo>
                  <a:lnTo>
                    <a:pt x="263558" y="582933"/>
                  </a:lnTo>
                  <a:lnTo>
                    <a:pt x="264302" y="584452"/>
                  </a:lnTo>
                  <a:lnTo>
                    <a:pt x="263197" y="587311"/>
                  </a:lnTo>
                  <a:lnTo>
                    <a:pt x="263548" y="588997"/>
                  </a:lnTo>
                  <a:lnTo>
                    <a:pt x="265415" y="591447"/>
                  </a:lnTo>
                  <a:lnTo>
                    <a:pt x="265174" y="593081"/>
                  </a:lnTo>
                  <a:lnTo>
                    <a:pt x="263445" y="595905"/>
                  </a:lnTo>
                  <a:lnTo>
                    <a:pt x="263227" y="597601"/>
                  </a:lnTo>
                  <a:lnTo>
                    <a:pt x="264115" y="599687"/>
                  </a:lnTo>
                  <a:lnTo>
                    <a:pt x="264865" y="600283"/>
                  </a:lnTo>
                  <a:lnTo>
                    <a:pt x="266036" y="602360"/>
                  </a:lnTo>
                  <a:lnTo>
                    <a:pt x="265353" y="604899"/>
                  </a:lnTo>
                  <a:lnTo>
                    <a:pt x="263672" y="605292"/>
                  </a:lnTo>
                  <a:lnTo>
                    <a:pt x="263060" y="607019"/>
                  </a:lnTo>
                  <a:lnTo>
                    <a:pt x="264510" y="608438"/>
                  </a:lnTo>
                  <a:lnTo>
                    <a:pt x="266482" y="613761"/>
                  </a:lnTo>
                  <a:lnTo>
                    <a:pt x="264318" y="614307"/>
                  </a:lnTo>
                  <a:lnTo>
                    <a:pt x="263502" y="615427"/>
                  </a:lnTo>
                  <a:lnTo>
                    <a:pt x="263577" y="618211"/>
                  </a:lnTo>
                  <a:lnTo>
                    <a:pt x="264312" y="618927"/>
                  </a:lnTo>
                  <a:lnTo>
                    <a:pt x="263110" y="620110"/>
                  </a:lnTo>
                  <a:lnTo>
                    <a:pt x="260842" y="619842"/>
                  </a:lnTo>
                  <a:lnTo>
                    <a:pt x="257656" y="620842"/>
                  </a:lnTo>
                  <a:lnTo>
                    <a:pt x="254986" y="620997"/>
                  </a:lnTo>
                  <a:lnTo>
                    <a:pt x="254116" y="620420"/>
                  </a:lnTo>
                  <a:lnTo>
                    <a:pt x="252396" y="620617"/>
                  </a:lnTo>
                  <a:lnTo>
                    <a:pt x="251889" y="621525"/>
                  </a:lnTo>
                  <a:lnTo>
                    <a:pt x="250468" y="621760"/>
                  </a:lnTo>
                  <a:lnTo>
                    <a:pt x="244854" y="621332"/>
                  </a:lnTo>
                  <a:lnTo>
                    <a:pt x="243543" y="620862"/>
                  </a:lnTo>
                  <a:lnTo>
                    <a:pt x="243643" y="618992"/>
                  </a:lnTo>
                  <a:lnTo>
                    <a:pt x="241696" y="617256"/>
                  </a:lnTo>
                  <a:lnTo>
                    <a:pt x="243341" y="616095"/>
                  </a:lnTo>
                  <a:lnTo>
                    <a:pt x="243029" y="614525"/>
                  </a:lnTo>
                  <a:lnTo>
                    <a:pt x="241855" y="614375"/>
                  </a:lnTo>
                  <a:lnTo>
                    <a:pt x="237773" y="612503"/>
                  </a:lnTo>
                  <a:lnTo>
                    <a:pt x="238272" y="611323"/>
                  </a:lnTo>
                  <a:lnTo>
                    <a:pt x="236172" y="608933"/>
                  </a:lnTo>
                  <a:lnTo>
                    <a:pt x="233984" y="607749"/>
                  </a:lnTo>
                  <a:lnTo>
                    <a:pt x="230760" y="604722"/>
                  </a:lnTo>
                  <a:lnTo>
                    <a:pt x="229278" y="603960"/>
                  </a:lnTo>
                  <a:lnTo>
                    <a:pt x="227965" y="602496"/>
                  </a:lnTo>
                  <a:lnTo>
                    <a:pt x="226783" y="602305"/>
                  </a:lnTo>
                  <a:lnTo>
                    <a:pt x="224596" y="601032"/>
                  </a:lnTo>
                  <a:lnTo>
                    <a:pt x="222418" y="601047"/>
                  </a:lnTo>
                  <a:lnTo>
                    <a:pt x="221546" y="600389"/>
                  </a:lnTo>
                  <a:lnTo>
                    <a:pt x="219185" y="600647"/>
                  </a:lnTo>
                  <a:lnTo>
                    <a:pt x="216958" y="599200"/>
                  </a:lnTo>
                  <a:lnTo>
                    <a:pt x="215033" y="596582"/>
                  </a:lnTo>
                  <a:lnTo>
                    <a:pt x="211866" y="595873"/>
                  </a:lnTo>
                  <a:lnTo>
                    <a:pt x="209486" y="593922"/>
                  </a:lnTo>
                  <a:lnTo>
                    <a:pt x="209230" y="591981"/>
                  </a:lnTo>
                  <a:lnTo>
                    <a:pt x="208351" y="591479"/>
                  </a:lnTo>
                  <a:lnTo>
                    <a:pt x="204544" y="591705"/>
                  </a:lnTo>
                  <a:lnTo>
                    <a:pt x="202672" y="589722"/>
                  </a:lnTo>
                  <a:lnTo>
                    <a:pt x="198717" y="586495"/>
                  </a:lnTo>
                  <a:lnTo>
                    <a:pt x="196596" y="586206"/>
                  </a:lnTo>
                  <a:lnTo>
                    <a:pt x="193930" y="584316"/>
                  </a:lnTo>
                  <a:lnTo>
                    <a:pt x="194116" y="582112"/>
                  </a:lnTo>
                  <a:lnTo>
                    <a:pt x="193762" y="580952"/>
                  </a:lnTo>
                  <a:lnTo>
                    <a:pt x="192246" y="580521"/>
                  </a:lnTo>
                  <a:lnTo>
                    <a:pt x="191480" y="579069"/>
                  </a:lnTo>
                  <a:lnTo>
                    <a:pt x="190126" y="579932"/>
                  </a:lnTo>
                  <a:lnTo>
                    <a:pt x="189028" y="579663"/>
                  </a:lnTo>
                  <a:lnTo>
                    <a:pt x="187823" y="580450"/>
                  </a:lnTo>
                  <a:lnTo>
                    <a:pt x="186063" y="579711"/>
                  </a:lnTo>
                  <a:lnTo>
                    <a:pt x="184976" y="580361"/>
                  </a:lnTo>
                  <a:lnTo>
                    <a:pt x="183516" y="580336"/>
                  </a:lnTo>
                  <a:lnTo>
                    <a:pt x="182481" y="581891"/>
                  </a:lnTo>
                  <a:lnTo>
                    <a:pt x="181210" y="581977"/>
                  </a:lnTo>
                  <a:lnTo>
                    <a:pt x="179657" y="580674"/>
                  </a:lnTo>
                  <a:lnTo>
                    <a:pt x="178199" y="580095"/>
                  </a:lnTo>
                  <a:lnTo>
                    <a:pt x="177310" y="578885"/>
                  </a:lnTo>
                  <a:lnTo>
                    <a:pt x="174789" y="580098"/>
                  </a:lnTo>
                  <a:lnTo>
                    <a:pt x="174861" y="580762"/>
                  </a:lnTo>
                  <a:lnTo>
                    <a:pt x="172701" y="582770"/>
                  </a:lnTo>
                  <a:lnTo>
                    <a:pt x="171211" y="581466"/>
                  </a:lnTo>
                  <a:lnTo>
                    <a:pt x="170244" y="582989"/>
                  </a:lnTo>
                  <a:lnTo>
                    <a:pt x="169048" y="583030"/>
                  </a:lnTo>
                  <a:lnTo>
                    <a:pt x="166914" y="581873"/>
                  </a:lnTo>
                  <a:lnTo>
                    <a:pt x="165213" y="582676"/>
                  </a:lnTo>
                  <a:lnTo>
                    <a:pt x="162335" y="583518"/>
                  </a:lnTo>
                  <a:lnTo>
                    <a:pt x="162629" y="586234"/>
                  </a:lnTo>
                  <a:lnTo>
                    <a:pt x="160867" y="588402"/>
                  </a:lnTo>
                  <a:lnTo>
                    <a:pt x="159820" y="588484"/>
                  </a:lnTo>
                  <a:lnTo>
                    <a:pt x="157463" y="586139"/>
                  </a:lnTo>
                  <a:lnTo>
                    <a:pt x="156313" y="584620"/>
                  </a:lnTo>
                  <a:lnTo>
                    <a:pt x="154046" y="583374"/>
                  </a:lnTo>
                  <a:lnTo>
                    <a:pt x="152633" y="584212"/>
                  </a:lnTo>
                  <a:lnTo>
                    <a:pt x="150254" y="582342"/>
                  </a:lnTo>
                  <a:lnTo>
                    <a:pt x="149071" y="580771"/>
                  </a:lnTo>
                  <a:lnTo>
                    <a:pt x="148581" y="579407"/>
                  </a:lnTo>
                  <a:lnTo>
                    <a:pt x="147551" y="578361"/>
                  </a:lnTo>
                  <a:lnTo>
                    <a:pt x="145411" y="573994"/>
                  </a:lnTo>
                  <a:lnTo>
                    <a:pt x="142922" y="574653"/>
                  </a:lnTo>
                  <a:lnTo>
                    <a:pt x="141511" y="572514"/>
                  </a:lnTo>
                  <a:lnTo>
                    <a:pt x="141543" y="571174"/>
                  </a:lnTo>
                  <a:lnTo>
                    <a:pt x="138510" y="568213"/>
                  </a:lnTo>
                  <a:lnTo>
                    <a:pt x="137762" y="568795"/>
                  </a:lnTo>
                  <a:lnTo>
                    <a:pt x="135312" y="568369"/>
                  </a:lnTo>
                  <a:lnTo>
                    <a:pt x="130611" y="570588"/>
                  </a:lnTo>
                  <a:lnTo>
                    <a:pt x="129167" y="569588"/>
                  </a:lnTo>
                  <a:lnTo>
                    <a:pt x="128319" y="567348"/>
                  </a:lnTo>
                  <a:lnTo>
                    <a:pt x="126476" y="567984"/>
                  </a:lnTo>
                  <a:lnTo>
                    <a:pt x="125729" y="567284"/>
                  </a:lnTo>
                  <a:lnTo>
                    <a:pt x="126474" y="565458"/>
                  </a:lnTo>
                  <a:lnTo>
                    <a:pt x="125068" y="564322"/>
                  </a:lnTo>
                  <a:lnTo>
                    <a:pt x="124419" y="561606"/>
                  </a:lnTo>
                  <a:lnTo>
                    <a:pt x="124769" y="559391"/>
                  </a:lnTo>
                  <a:lnTo>
                    <a:pt x="122933" y="558716"/>
                  </a:lnTo>
                  <a:lnTo>
                    <a:pt x="121118" y="558737"/>
                  </a:lnTo>
                  <a:lnTo>
                    <a:pt x="119769" y="561202"/>
                  </a:lnTo>
                  <a:lnTo>
                    <a:pt x="117012" y="562426"/>
                  </a:lnTo>
                  <a:lnTo>
                    <a:pt x="116127" y="563264"/>
                  </a:lnTo>
                  <a:lnTo>
                    <a:pt x="116073" y="564462"/>
                  </a:lnTo>
                  <a:lnTo>
                    <a:pt x="115226" y="565127"/>
                  </a:lnTo>
                  <a:lnTo>
                    <a:pt x="115079" y="566671"/>
                  </a:lnTo>
                  <a:lnTo>
                    <a:pt x="113805" y="569014"/>
                  </a:lnTo>
                  <a:lnTo>
                    <a:pt x="111662" y="568041"/>
                  </a:lnTo>
                  <a:lnTo>
                    <a:pt x="110340" y="566839"/>
                  </a:lnTo>
                  <a:lnTo>
                    <a:pt x="109688" y="565056"/>
                  </a:lnTo>
                  <a:lnTo>
                    <a:pt x="108334" y="563627"/>
                  </a:lnTo>
                  <a:lnTo>
                    <a:pt x="104998" y="563021"/>
                  </a:lnTo>
                  <a:lnTo>
                    <a:pt x="103554" y="560426"/>
                  </a:lnTo>
                  <a:lnTo>
                    <a:pt x="102313" y="559452"/>
                  </a:lnTo>
                  <a:lnTo>
                    <a:pt x="103752" y="554042"/>
                  </a:lnTo>
                  <a:lnTo>
                    <a:pt x="103099" y="552047"/>
                  </a:lnTo>
                  <a:lnTo>
                    <a:pt x="103194" y="550341"/>
                  </a:lnTo>
                  <a:lnTo>
                    <a:pt x="102463" y="548937"/>
                  </a:lnTo>
                  <a:lnTo>
                    <a:pt x="101225" y="548781"/>
                  </a:lnTo>
                  <a:lnTo>
                    <a:pt x="100666" y="547553"/>
                  </a:lnTo>
                  <a:lnTo>
                    <a:pt x="101123" y="545826"/>
                  </a:lnTo>
                  <a:lnTo>
                    <a:pt x="98778" y="545553"/>
                  </a:lnTo>
                  <a:lnTo>
                    <a:pt x="97646" y="544851"/>
                  </a:lnTo>
                  <a:lnTo>
                    <a:pt x="96101" y="545588"/>
                  </a:lnTo>
                  <a:lnTo>
                    <a:pt x="93582" y="545221"/>
                  </a:lnTo>
                  <a:lnTo>
                    <a:pt x="91523" y="546219"/>
                  </a:lnTo>
                  <a:lnTo>
                    <a:pt x="90651" y="544853"/>
                  </a:lnTo>
                  <a:lnTo>
                    <a:pt x="87542" y="544630"/>
                  </a:lnTo>
                  <a:lnTo>
                    <a:pt x="85349" y="546019"/>
                  </a:lnTo>
                  <a:lnTo>
                    <a:pt x="84775" y="545588"/>
                  </a:lnTo>
                  <a:lnTo>
                    <a:pt x="82750" y="545767"/>
                  </a:lnTo>
                  <a:lnTo>
                    <a:pt x="82667" y="543637"/>
                  </a:lnTo>
                  <a:lnTo>
                    <a:pt x="79623" y="543558"/>
                  </a:lnTo>
                  <a:lnTo>
                    <a:pt x="76570" y="545775"/>
                  </a:lnTo>
                  <a:lnTo>
                    <a:pt x="75223" y="547182"/>
                  </a:lnTo>
                  <a:lnTo>
                    <a:pt x="73738" y="547439"/>
                  </a:lnTo>
                  <a:lnTo>
                    <a:pt x="72776" y="547829"/>
                  </a:lnTo>
                  <a:lnTo>
                    <a:pt x="70418" y="547338"/>
                  </a:lnTo>
                  <a:lnTo>
                    <a:pt x="69015" y="548308"/>
                  </a:lnTo>
                  <a:lnTo>
                    <a:pt x="66857" y="548637"/>
                  </a:lnTo>
                  <a:lnTo>
                    <a:pt x="64838" y="549476"/>
                  </a:lnTo>
                  <a:lnTo>
                    <a:pt x="64586" y="550336"/>
                  </a:lnTo>
                  <a:lnTo>
                    <a:pt x="62581" y="550192"/>
                  </a:lnTo>
                  <a:lnTo>
                    <a:pt x="59586" y="552834"/>
                  </a:lnTo>
                  <a:lnTo>
                    <a:pt x="57563" y="552071"/>
                  </a:lnTo>
                  <a:lnTo>
                    <a:pt x="57191" y="550563"/>
                  </a:lnTo>
                  <a:lnTo>
                    <a:pt x="54910" y="548688"/>
                  </a:lnTo>
                  <a:lnTo>
                    <a:pt x="51904" y="548021"/>
                  </a:lnTo>
                  <a:lnTo>
                    <a:pt x="51366" y="548521"/>
                  </a:lnTo>
                  <a:lnTo>
                    <a:pt x="49647" y="548333"/>
                  </a:lnTo>
                  <a:lnTo>
                    <a:pt x="49049" y="546999"/>
                  </a:lnTo>
                  <a:lnTo>
                    <a:pt x="43764" y="546673"/>
                  </a:lnTo>
                  <a:lnTo>
                    <a:pt x="42435" y="546055"/>
                  </a:lnTo>
                  <a:lnTo>
                    <a:pt x="41899" y="544945"/>
                  </a:lnTo>
                  <a:lnTo>
                    <a:pt x="40263" y="545006"/>
                  </a:lnTo>
                  <a:lnTo>
                    <a:pt x="36538" y="541377"/>
                  </a:lnTo>
                  <a:lnTo>
                    <a:pt x="36762" y="540148"/>
                  </a:lnTo>
                  <a:lnTo>
                    <a:pt x="38637" y="539198"/>
                  </a:lnTo>
                  <a:lnTo>
                    <a:pt x="38568" y="537083"/>
                  </a:lnTo>
                  <a:lnTo>
                    <a:pt x="37261" y="537028"/>
                  </a:lnTo>
                  <a:lnTo>
                    <a:pt x="35261" y="534378"/>
                  </a:lnTo>
                  <a:lnTo>
                    <a:pt x="34227" y="534449"/>
                  </a:lnTo>
                  <a:lnTo>
                    <a:pt x="33302" y="536620"/>
                  </a:lnTo>
                  <a:lnTo>
                    <a:pt x="32254" y="536745"/>
                  </a:lnTo>
                  <a:lnTo>
                    <a:pt x="30594" y="535142"/>
                  </a:lnTo>
                  <a:lnTo>
                    <a:pt x="27893" y="536890"/>
                  </a:lnTo>
                  <a:lnTo>
                    <a:pt x="25612" y="535954"/>
                  </a:lnTo>
                  <a:lnTo>
                    <a:pt x="23428" y="536780"/>
                  </a:lnTo>
                  <a:lnTo>
                    <a:pt x="21714" y="536886"/>
                  </a:lnTo>
                  <a:lnTo>
                    <a:pt x="21390" y="538573"/>
                  </a:lnTo>
                  <a:lnTo>
                    <a:pt x="19904" y="541816"/>
                  </a:lnTo>
                  <a:lnTo>
                    <a:pt x="18393" y="542662"/>
                  </a:lnTo>
                  <a:lnTo>
                    <a:pt x="17698" y="541349"/>
                  </a:lnTo>
                  <a:lnTo>
                    <a:pt x="16531" y="541319"/>
                  </a:lnTo>
                  <a:lnTo>
                    <a:pt x="15586" y="542387"/>
                  </a:lnTo>
                  <a:lnTo>
                    <a:pt x="14511" y="541942"/>
                  </a:lnTo>
                  <a:lnTo>
                    <a:pt x="12581" y="543243"/>
                  </a:lnTo>
                  <a:lnTo>
                    <a:pt x="11868" y="544459"/>
                  </a:lnTo>
                  <a:lnTo>
                    <a:pt x="10024" y="545051"/>
                  </a:lnTo>
                  <a:lnTo>
                    <a:pt x="8634" y="546185"/>
                  </a:lnTo>
                  <a:lnTo>
                    <a:pt x="6627" y="546527"/>
                  </a:lnTo>
                  <a:lnTo>
                    <a:pt x="5910" y="544259"/>
                  </a:lnTo>
                  <a:lnTo>
                    <a:pt x="4049" y="544036"/>
                  </a:lnTo>
                  <a:lnTo>
                    <a:pt x="4049" y="539473"/>
                  </a:lnTo>
                  <a:lnTo>
                    <a:pt x="2733" y="539641"/>
                  </a:lnTo>
                  <a:lnTo>
                    <a:pt x="2001" y="535242"/>
                  </a:lnTo>
                  <a:lnTo>
                    <a:pt x="131" y="533306"/>
                  </a:lnTo>
                  <a:lnTo>
                    <a:pt x="0" y="530848"/>
                  </a:lnTo>
                  <a:lnTo>
                    <a:pt x="358" y="530359"/>
                  </a:lnTo>
                  <a:lnTo>
                    <a:pt x="2214" y="529821"/>
                  </a:lnTo>
                  <a:lnTo>
                    <a:pt x="2622" y="530535"/>
                  </a:lnTo>
                  <a:lnTo>
                    <a:pt x="4645" y="530731"/>
                  </a:lnTo>
                  <a:lnTo>
                    <a:pt x="6256" y="533022"/>
                  </a:lnTo>
                  <a:lnTo>
                    <a:pt x="7918" y="532934"/>
                  </a:lnTo>
                  <a:lnTo>
                    <a:pt x="9318" y="532830"/>
                  </a:lnTo>
                  <a:lnTo>
                    <a:pt x="10491" y="531607"/>
                  </a:lnTo>
                  <a:lnTo>
                    <a:pt x="13240" y="530997"/>
                  </a:lnTo>
                  <a:lnTo>
                    <a:pt x="15551" y="530859"/>
                  </a:lnTo>
                  <a:lnTo>
                    <a:pt x="18776" y="529220"/>
                  </a:lnTo>
                  <a:lnTo>
                    <a:pt x="21441" y="527389"/>
                  </a:lnTo>
                  <a:lnTo>
                    <a:pt x="23681" y="528285"/>
                  </a:lnTo>
                  <a:lnTo>
                    <a:pt x="27266" y="524099"/>
                  </a:lnTo>
                  <a:lnTo>
                    <a:pt x="27948" y="520462"/>
                  </a:lnTo>
                  <a:lnTo>
                    <a:pt x="26999" y="519572"/>
                  </a:lnTo>
                  <a:lnTo>
                    <a:pt x="27115" y="518572"/>
                  </a:lnTo>
                  <a:lnTo>
                    <a:pt x="28284" y="517754"/>
                  </a:lnTo>
                  <a:lnTo>
                    <a:pt x="27379" y="516713"/>
                  </a:lnTo>
                  <a:lnTo>
                    <a:pt x="27738" y="514367"/>
                  </a:lnTo>
                  <a:lnTo>
                    <a:pt x="27437" y="513544"/>
                  </a:lnTo>
                  <a:lnTo>
                    <a:pt x="25913" y="512734"/>
                  </a:lnTo>
                  <a:lnTo>
                    <a:pt x="27725" y="510836"/>
                  </a:lnTo>
                  <a:lnTo>
                    <a:pt x="29112" y="511841"/>
                  </a:lnTo>
                  <a:lnTo>
                    <a:pt x="30461" y="512100"/>
                  </a:lnTo>
                  <a:lnTo>
                    <a:pt x="30507" y="508963"/>
                  </a:lnTo>
                  <a:lnTo>
                    <a:pt x="30160" y="507787"/>
                  </a:lnTo>
                  <a:lnTo>
                    <a:pt x="28704" y="506976"/>
                  </a:lnTo>
                  <a:lnTo>
                    <a:pt x="27514" y="505586"/>
                  </a:lnTo>
                  <a:lnTo>
                    <a:pt x="26566" y="505285"/>
                  </a:lnTo>
                  <a:lnTo>
                    <a:pt x="23736" y="505734"/>
                  </a:lnTo>
                  <a:lnTo>
                    <a:pt x="21560" y="504238"/>
                  </a:lnTo>
                  <a:lnTo>
                    <a:pt x="19240" y="503568"/>
                  </a:lnTo>
                  <a:lnTo>
                    <a:pt x="19155" y="502357"/>
                  </a:lnTo>
                  <a:lnTo>
                    <a:pt x="17608" y="502056"/>
                  </a:lnTo>
                  <a:lnTo>
                    <a:pt x="16343" y="500809"/>
                  </a:lnTo>
                  <a:lnTo>
                    <a:pt x="16821" y="498509"/>
                  </a:lnTo>
                  <a:lnTo>
                    <a:pt x="15468" y="497156"/>
                  </a:lnTo>
                  <a:lnTo>
                    <a:pt x="13851" y="494537"/>
                  </a:lnTo>
                  <a:lnTo>
                    <a:pt x="15384" y="493748"/>
                  </a:lnTo>
                  <a:lnTo>
                    <a:pt x="16052" y="494187"/>
                  </a:lnTo>
                  <a:lnTo>
                    <a:pt x="18394" y="494243"/>
                  </a:lnTo>
                  <a:lnTo>
                    <a:pt x="19872" y="494685"/>
                  </a:lnTo>
                  <a:lnTo>
                    <a:pt x="21616" y="494372"/>
                  </a:lnTo>
                  <a:lnTo>
                    <a:pt x="22148" y="492229"/>
                  </a:lnTo>
                  <a:lnTo>
                    <a:pt x="21698" y="488729"/>
                  </a:lnTo>
                  <a:lnTo>
                    <a:pt x="22408" y="486145"/>
                  </a:lnTo>
                  <a:lnTo>
                    <a:pt x="24104" y="484671"/>
                  </a:lnTo>
                  <a:lnTo>
                    <a:pt x="25121" y="482640"/>
                  </a:lnTo>
                  <a:lnTo>
                    <a:pt x="26317" y="481069"/>
                  </a:lnTo>
                  <a:lnTo>
                    <a:pt x="27393" y="481179"/>
                  </a:lnTo>
                  <a:lnTo>
                    <a:pt x="29610" y="478694"/>
                  </a:lnTo>
                  <a:lnTo>
                    <a:pt x="29865" y="476659"/>
                  </a:lnTo>
                  <a:lnTo>
                    <a:pt x="32490" y="477398"/>
                  </a:lnTo>
                  <a:lnTo>
                    <a:pt x="33776" y="476975"/>
                  </a:lnTo>
                  <a:lnTo>
                    <a:pt x="34455" y="478038"/>
                  </a:lnTo>
                  <a:lnTo>
                    <a:pt x="35491" y="476978"/>
                  </a:lnTo>
                  <a:lnTo>
                    <a:pt x="36655" y="477412"/>
                  </a:lnTo>
                  <a:lnTo>
                    <a:pt x="38115" y="476415"/>
                  </a:lnTo>
                  <a:lnTo>
                    <a:pt x="40989" y="477947"/>
                  </a:lnTo>
                  <a:lnTo>
                    <a:pt x="39703" y="478714"/>
                  </a:lnTo>
                  <a:lnTo>
                    <a:pt x="39521" y="480050"/>
                  </a:lnTo>
                  <a:lnTo>
                    <a:pt x="41116" y="479889"/>
                  </a:lnTo>
                  <a:lnTo>
                    <a:pt x="42381" y="481077"/>
                  </a:lnTo>
                  <a:lnTo>
                    <a:pt x="44589" y="481830"/>
                  </a:lnTo>
                  <a:lnTo>
                    <a:pt x="47824" y="480476"/>
                  </a:lnTo>
                  <a:lnTo>
                    <a:pt x="50398" y="477956"/>
                  </a:lnTo>
                  <a:lnTo>
                    <a:pt x="52061" y="477386"/>
                  </a:lnTo>
                  <a:lnTo>
                    <a:pt x="54099" y="478721"/>
                  </a:lnTo>
                  <a:lnTo>
                    <a:pt x="55140" y="478710"/>
                  </a:lnTo>
                  <a:lnTo>
                    <a:pt x="57290" y="476805"/>
                  </a:lnTo>
                  <a:lnTo>
                    <a:pt x="60278" y="476264"/>
                  </a:lnTo>
                  <a:lnTo>
                    <a:pt x="61140" y="476658"/>
                  </a:lnTo>
                  <a:lnTo>
                    <a:pt x="61656" y="478353"/>
                  </a:lnTo>
                  <a:lnTo>
                    <a:pt x="61869" y="482493"/>
                  </a:lnTo>
                  <a:lnTo>
                    <a:pt x="63250" y="483911"/>
                  </a:lnTo>
                  <a:lnTo>
                    <a:pt x="64334" y="483058"/>
                  </a:lnTo>
                  <a:lnTo>
                    <a:pt x="67358" y="484381"/>
                  </a:lnTo>
                  <a:lnTo>
                    <a:pt x="68768" y="482077"/>
                  </a:lnTo>
                  <a:lnTo>
                    <a:pt x="68559" y="479944"/>
                  </a:lnTo>
                  <a:lnTo>
                    <a:pt x="69923" y="479277"/>
                  </a:lnTo>
                  <a:lnTo>
                    <a:pt x="69954" y="478422"/>
                  </a:lnTo>
                  <a:lnTo>
                    <a:pt x="69573" y="475269"/>
                  </a:lnTo>
                  <a:lnTo>
                    <a:pt x="66951" y="470397"/>
                  </a:lnTo>
                  <a:lnTo>
                    <a:pt x="63584" y="469468"/>
                  </a:lnTo>
                  <a:lnTo>
                    <a:pt x="63936" y="465554"/>
                  </a:lnTo>
                  <a:lnTo>
                    <a:pt x="63403" y="463820"/>
                  </a:lnTo>
                  <a:lnTo>
                    <a:pt x="62241" y="463140"/>
                  </a:lnTo>
                  <a:lnTo>
                    <a:pt x="62685" y="460795"/>
                  </a:lnTo>
                  <a:lnTo>
                    <a:pt x="64146" y="459677"/>
                  </a:lnTo>
                  <a:lnTo>
                    <a:pt x="64277" y="458777"/>
                  </a:lnTo>
                  <a:lnTo>
                    <a:pt x="63110" y="456505"/>
                  </a:lnTo>
                  <a:lnTo>
                    <a:pt x="60076" y="457224"/>
                  </a:lnTo>
                  <a:lnTo>
                    <a:pt x="58963" y="453929"/>
                  </a:lnTo>
                  <a:lnTo>
                    <a:pt x="61063" y="451970"/>
                  </a:lnTo>
                  <a:lnTo>
                    <a:pt x="63156" y="448939"/>
                  </a:lnTo>
                  <a:lnTo>
                    <a:pt x="63382" y="447348"/>
                  </a:lnTo>
                  <a:lnTo>
                    <a:pt x="62870" y="445061"/>
                  </a:lnTo>
                  <a:lnTo>
                    <a:pt x="65055" y="442547"/>
                  </a:lnTo>
                  <a:lnTo>
                    <a:pt x="64821" y="438807"/>
                  </a:lnTo>
                  <a:lnTo>
                    <a:pt x="68623" y="438154"/>
                  </a:lnTo>
                  <a:lnTo>
                    <a:pt x="70169" y="435351"/>
                  </a:lnTo>
                  <a:lnTo>
                    <a:pt x="69533" y="434241"/>
                  </a:lnTo>
                  <a:lnTo>
                    <a:pt x="68425" y="429140"/>
                  </a:lnTo>
                  <a:lnTo>
                    <a:pt x="67019" y="427282"/>
                  </a:lnTo>
                  <a:lnTo>
                    <a:pt x="65534" y="428404"/>
                  </a:lnTo>
                  <a:lnTo>
                    <a:pt x="64326" y="428216"/>
                  </a:lnTo>
                  <a:lnTo>
                    <a:pt x="64477" y="427189"/>
                  </a:lnTo>
                  <a:lnTo>
                    <a:pt x="66405" y="424329"/>
                  </a:lnTo>
                  <a:lnTo>
                    <a:pt x="69671" y="425176"/>
                  </a:lnTo>
                  <a:lnTo>
                    <a:pt x="70294" y="426993"/>
                  </a:lnTo>
                  <a:lnTo>
                    <a:pt x="71303" y="427499"/>
                  </a:lnTo>
                  <a:lnTo>
                    <a:pt x="73302" y="426809"/>
                  </a:lnTo>
                  <a:lnTo>
                    <a:pt x="75244" y="428106"/>
                  </a:lnTo>
                  <a:lnTo>
                    <a:pt x="76539" y="426806"/>
                  </a:lnTo>
                  <a:lnTo>
                    <a:pt x="77630" y="424474"/>
                  </a:lnTo>
                  <a:lnTo>
                    <a:pt x="77859" y="423037"/>
                  </a:lnTo>
                  <a:lnTo>
                    <a:pt x="76975" y="420808"/>
                  </a:lnTo>
                  <a:lnTo>
                    <a:pt x="78460" y="420113"/>
                  </a:lnTo>
                  <a:lnTo>
                    <a:pt x="78684" y="418499"/>
                  </a:lnTo>
                  <a:lnTo>
                    <a:pt x="77384" y="418235"/>
                  </a:lnTo>
                  <a:lnTo>
                    <a:pt x="76226" y="417191"/>
                  </a:lnTo>
                  <a:lnTo>
                    <a:pt x="75214" y="417426"/>
                  </a:lnTo>
                  <a:lnTo>
                    <a:pt x="72719" y="415100"/>
                  </a:lnTo>
                  <a:lnTo>
                    <a:pt x="71900" y="411854"/>
                  </a:lnTo>
                  <a:lnTo>
                    <a:pt x="71001" y="410819"/>
                  </a:lnTo>
                  <a:lnTo>
                    <a:pt x="69081" y="410143"/>
                  </a:lnTo>
                  <a:lnTo>
                    <a:pt x="68505" y="409125"/>
                  </a:lnTo>
                  <a:lnTo>
                    <a:pt x="67397" y="409134"/>
                  </a:lnTo>
                  <a:lnTo>
                    <a:pt x="65597" y="408352"/>
                  </a:lnTo>
                  <a:lnTo>
                    <a:pt x="64820" y="407328"/>
                  </a:lnTo>
                  <a:lnTo>
                    <a:pt x="61726" y="405781"/>
                  </a:lnTo>
                  <a:lnTo>
                    <a:pt x="58759" y="406422"/>
                  </a:lnTo>
                  <a:lnTo>
                    <a:pt x="58345" y="407353"/>
                  </a:lnTo>
                  <a:lnTo>
                    <a:pt x="56081" y="407259"/>
                  </a:lnTo>
                  <a:lnTo>
                    <a:pt x="54880" y="406707"/>
                  </a:lnTo>
                  <a:lnTo>
                    <a:pt x="54493" y="404026"/>
                  </a:lnTo>
                  <a:lnTo>
                    <a:pt x="54468" y="402930"/>
                  </a:lnTo>
                  <a:lnTo>
                    <a:pt x="52695" y="401800"/>
                  </a:lnTo>
                  <a:lnTo>
                    <a:pt x="56211" y="399644"/>
                  </a:lnTo>
                  <a:lnTo>
                    <a:pt x="56862" y="398597"/>
                  </a:lnTo>
                  <a:lnTo>
                    <a:pt x="58946" y="397635"/>
                  </a:lnTo>
                  <a:lnTo>
                    <a:pt x="59884" y="396228"/>
                  </a:lnTo>
                  <a:lnTo>
                    <a:pt x="61390" y="397615"/>
                  </a:lnTo>
                  <a:lnTo>
                    <a:pt x="63003" y="396680"/>
                  </a:lnTo>
                  <a:lnTo>
                    <a:pt x="61197" y="395045"/>
                  </a:lnTo>
                  <a:lnTo>
                    <a:pt x="60918" y="394098"/>
                  </a:lnTo>
                  <a:lnTo>
                    <a:pt x="62096" y="392233"/>
                  </a:lnTo>
                  <a:lnTo>
                    <a:pt x="63855" y="391480"/>
                  </a:lnTo>
                  <a:lnTo>
                    <a:pt x="64749" y="389275"/>
                  </a:lnTo>
                  <a:lnTo>
                    <a:pt x="67256" y="389100"/>
                  </a:lnTo>
                  <a:lnTo>
                    <a:pt x="67838" y="387846"/>
                  </a:lnTo>
                  <a:lnTo>
                    <a:pt x="69535" y="387195"/>
                  </a:lnTo>
                  <a:lnTo>
                    <a:pt x="69749" y="385719"/>
                  </a:lnTo>
                  <a:lnTo>
                    <a:pt x="68159" y="383721"/>
                  </a:lnTo>
                  <a:lnTo>
                    <a:pt x="67977" y="382567"/>
                  </a:lnTo>
                  <a:lnTo>
                    <a:pt x="68566" y="380859"/>
                  </a:lnTo>
                  <a:lnTo>
                    <a:pt x="68304" y="380088"/>
                  </a:lnTo>
                  <a:lnTo>
                    <a:pt x="66506" y="378909"/>
                  </a:lnTo>
                  <a:lnTo>
                    <a:pt x="65854" y="377670"/>
                  </a:lnTo>
                  <a:lnTo>
                    <a:pt x="65356" y="375125"/>
                  </a:lnTo>
                  <a:lnTo>
                    <a:pt x="64255" y="373881"/>
                  </a:lnTo>
                  <a:lnTo>
                    <a:pt x="64296" y="372693"/>
                  </a:lnTo>
                  <a:lnTo>
                    <a:pt x="63611" y="370839"/>
                  </a:lnTo>
                  <a:lnTo>
                    <a:pt x="64838" y="369627"/>
                  </a:lnTo>
                  <a:lnTo>
                    <a:pt x="63966" y="367650"/>
                  </a:lnTo>
                  <a:lnTo>
                    <a:pt x="64925" y="366643"/>
                  </a:lnTo>
                  <a:lnTo>
                    <a:pt x="66052" y="367118"/>
                  </a:lnTo>
                  <a:lnTo>
                    <a:pt x="67661" y="363762"/>
                  </a:lnTo>
                  <a:lnTo>
                    <a:pt x="67504" y="362629"/>
                  </a:lnTo>
                  <a:lnTo>
                    <a:pt x="68587" y="362248"/>
                  </a:lnTo>
                  <a:lnTo>
                    <a:pt x="70368" y="362564"/>
                  </a:lnTo>
                  <a:lnTo>
                    <a:pt x="72127" y="363713"/>
                  </a:lnTo>
                  <a:lnTo>
                    <a:pt x="77297" y="363114"/>
                  </a:lnTo>
                  <a:lnTo>
                    <a:pt x="79703" y="361367"/>
                  </a:lnTo>
                  <a:lnTo>
                    <a:pt x="82554" y="361918"/>
                  </a:lnTo>
                  <a:lnTo>
                    <a:pt x="86457" y="363038"/>
                  </a:lnTo>
                  <a:lnTo>
                    <a:pt x="87651" y="362142"/>
                  </a:lnTo>
                  <a:lnTo>
                    <a:pt x="89334" y="361977"/>
                  </a:lnTo>
                  <a:lnTo>
                    <a:pt x="90456" y="361884"/>
                  </a:lnTo>
                  <a:lnTo>
                    <a:pt x="91132" y="362968"/>
                  </a:lnTo>
                  <a:lnTo>
                    <a:pt x="93636" y="364047"/>
                  </a:lnTo>
                  <a:lnTo>
                    <a:pt x="95649" y="363844"/>
                  </a:lnTo>
                  <a:lnTo>
                    <a:pt x="97231" y="365557"/>
                  </a:lnTo>
                  <a:lnTo>
                    <a:pt x="97625" y="366989"/>
                  </a:lnTo>
                  <a:lnTo>
                    <a:pt x="100909" y="367204"/>
                  </a:lnTo>
                  <a:lnTo>
                    <a:pt x="102126" y="367418"/>
                  </a:lnTo>
                  <a:lnTo>
                    <a:pt x="102990" y="368505"/>
                  </a:lnTo>
                  <a:lnTo>
                    <a:pt x="102576" y="371113"/>
                  </a:lnTo>
                  <a:lnTo>
                    <a:pt x="103436" y="372414"/>
                  </a:lnTo>
                  <a:lnTo>
                    <a:pt x="105648" y="373605"/>
                  </a:lnTo>
                  <a:lnTo>
                    <a:pt x="107256" y="373651"/>
                  </a:lnTo>
                  <a:lnTo>
                    <a:pt x="108385" y="374885"/>
                  </a:lnTo>
                  <a:lnTo>
                    <a:pt x="109007" y="377614"/>
                  </a:lnTo>
                  <a:lnTo>
                    <a:pt x="109745" y="378519"/>
                  </a:lnTo>
                  <a:lnTo>
                    <a:pt x="111161" y="378790"/>
                  </a:lnTo>
                  <a:lnTo>
                    <a:pt x="111824" y="377900"/>
                  </a:lnTo>
                  <a:lnTo>
                    <a:pt x="113058" y="378553"/>
                  </a:lnTo>
                  <a:lnTo>
                    <a:pt x="113715" y="376682"/>
                  </a:lnTo>
                  <a:lnTo>
                    <a:pt x="115015" y="376170"/>
                  </a:lnTo>
                  <a:lnTo>
                    <a:pt x="115256" y="374600"/>
                  </a:lnTo>
                  <a:lnTo>
                    <a:pt x="118007" y="374126"/>
                  </a:lnTo>
                  <a:lnTo>
                    <a:pt x="119328" y="374435"/>
                  </a:lnTo>
                  <a:lnTo>
                    <a:pt x="120526" y="375707"/>
                  </a:lnTo>
                  <a:lnTo>
                    <a:pt x="122070" y="374570"/>
                  </a:lnTo>
                  <a:lnTo>
                    <a:pt x="124199" y="374857"/>
                  </a:lnTo>
                  <a:lnTo>
                    <a:pt x="126101" y="375785"/>
                  </a:lnTo>
                  <a:lnTo>
                    <a:pt x="127342" y="375575"/>
                  </a:lnTo>
                  <a:lnTo>
                    <a:pt x="130519" y="376313"/>
                  </a:lnTo>
                  <a:lnTo>
                    <a:pt x="131334" y="375881"/>
                  </a:lnTo>
                  <a:lnTo>
                    <a:pt x="131413" y="374540"/>
                  </a:lnTo>
                  <a:lnTo>
                    <a:pt x="132267" y="373930"/>
                  </a:lnTo>
                  <a:lnTo>
                    <a:pt x="132970" y="371885"/>
                  </a:lnTo>
                  <a:lnTo>
                    <a:pt x="133854" y="371562"/>
                  </a:lnTo>
                  <a:lnTo>
                    <a:pt x="135773" y="372494"/>
                  </a:lnTo>
                  <a:lnTo>
                    <a:pt x="136679" y="372028"/>
                  </a:lnTo>
                  <a:lnTo>
                    <a:pt x="137559" y="372869"/>
                  </a:lnTo>
                  <a:lnTo>
                    <a:pt x="137837" y="374477"/>
                  </a:lnTo>
                  <a:lnTo>
                    <a:pt x="138905" y="374459"/>
                  </a:lnTo>
                  <a:lnTo>
                    <a:pt x="140188" y="373087"/>
                  </a:lnTo>
                  <a:lnTo>
                    <a:pt x="144506" y="372909"/>
                  </a:lnTo>
                  <a:lnTo>
                    <a:pt x="146886" y="372037"/>
                  </a:lnTo>
                  <a:lnTo>
                    <a:pt x="148063" y="372384"/>
                  </a:lnTo>
                  <a:lnTo>
                    <a:pt x="149557" y="371324"/>
                  </a:lnTo>
                  <a:lnTo>
                    <a:pt x="152042" y="370296"/>
                  </a:lnTo>
                  <a:lnTo>
                    <a:pt x="152393" y="369448"/>
                  </a:lnTo>
                  <a:lnTo>
                    <a:pt x="151373" y="369277"/>
                  </a:lnTo>
                  <a:lnTo>
                    <a:pt x="150658" y="367271"/>
                  </a:lnTo>
                  <a:lnTo>
                    <a:pt x="149180" y="367335"/>
                  </a:lnTo>
                  <a:lnTo>
                    <a:pt x="148291" y="366673"/>
                  </a:lnTo>
                  <a:lnTo>
                    <a:pt x="145654" y="363722"/>
                  </a:lnTo>
                  <a:lnTo>
                    <a:pt x="145300" y="361856"/>
                  </a:lnTo>
                  <a:lnTo>
                    <a:pt x="143280" y="360304"/>
                  </a:lnTo>
                  <a:lnTo>
                    <a:pt x="143409" y="358032"/>
                  </a:lnTo>
                  <a:lnTo>
                    <a:pt x="142846" y="356142"/>
                  </a:lnTo>
                  <a:lnTo>
                    <a:pt x="141624" y="353751"/>
                  </a:lnTo>
                  <a:lnTo>
                    <a:pt x="141015" y="352339"/>
                  </a:lnTo>
                  <a:lnTo>
                    <a:pt x="139928" y="352511"/>
                  </a:lnTo>
                  <a:lnTo>
                    <a:pt x="138808" y="350068"/>
                  </a:lnTo>
                  <a:lnTo>
                    <a:pt x="139432" y="349304"/>
                  </a:lnTo>
                  <a:lnTo>
                    <a:pt x="141342" y="349637"/>
                  </a:lnTo>
                  <a:lnTo>
                    <a:pt x="142587" y="349177"/>
                  </a:lnTo>
                  <a:lnTo>
                    <a:pt x="143127" y="348227"/>
                  </a:lnTo>
                  <a:lnTo>
                    <a:pt x="144230" y="348369"/>
                  </a:lnTo>
                  <a:lnTo>
                    <a:pt x="144195" y="346121"/>
                  </a:lnTo>
                  <a:lnTo>
                    <a:pt x="144770" y="344907"/>
                  </a:lnTo>
                  <a:lnTo>
                    <a:pt x="145918" y="345684"/>
                  </a:lnTo>
                  <a:lnTo>
                    <a:pt x="147710" y="346139"/>
                  </a:lnTo>
                  <a:lnTo>
                    <a:pt x="150271" y="347944"/>
                  </a:lnTo>
                  <a:lnTo>
                    <a:pt x="152083" y="348343"/>
                  </a:lnTo>
                  <a:lnTo>
                    <a:pt x="152488" y="349179"/>
                  </a:lnTo>
                  <a:lnTo>
                    <a:pt x="155009" y="348846"/>
                  </a:lnTo>
                  <a:lnTo>
                    <a:pt x="156578" y="349655"/>
                  </a:lnTo>
                  <a:lnTo>
                    <a:pt x="157758" y="348339"/>
                  </a:lnTo>
                  <a:lnTo>
                    <a:pt x="157906" y="350095"/>
                  </a:lnTo>
                  <a:lnTo>
                    <a:pt x="159211" y="350388"/>
                  </a:lnTo>
                  <a:lnTo>
                    <a:pt x="164263" y="349440"/>
                  </a:lnTo>
                  <a:lnTo>
                    <a:pt x="167138" y="347436"/>
                  </a:lnTo>
                  <a:lnTo>
                    <a:pt x="169362" y="346830"/>
                  </a:lnTo>
                  <a:lnTo>
                    <a:pt x="170711" y="346529"/>
                  </a:lnTo>
                  <a:lnTo>
                    <a:pt x="172356" y="345425"/>
                  </a:lnTo>
                  <a:lnTo>
                    <a:pt x="173586" y="345302"/>
                  </a:lnTo>
                  <a:lnTo>
                    <a:pt x="175372" y="346066"/>
                  </a:lnTo>
                  <a:lnTo>
                    <a:pt x="176588" y="349266"/>
                  </a:lnTo>
                  <a:lnTo>
                    <a:pt x="178407" y="348266"/>
                  </a:lnTo>
                  <a:lnTo>
                    <a:pt x="179767" y="348301"/>
                  </a:lnTo>
                  <a:lnTo>
                    <a:pt x="181751" y="347241"/>
                  </a:lnTo>
                  <a:lnTo>
                    <a:pt x="183332" y="345778"/>
                  </a:lnTo>
                  <a:lnTo>
                    <a:pt x="183811" y="346944"/>
                  </a:lnTo>
                  <a:lnTo>
                    <a:pt x="186852" y="347182"/>
                  </a:lnTo>
                  <a:lnTo>
                    <a:pt x="186993" y="347549"/>
                  </a:lnTo>
                  <a:lnTo>
                    <a:pt x="190002" y="347888"/>
                  </a:lnTo>
                  <a:lnTo>
                    <a:pt x="192586" y="347756"/>
                  </a:lnTo>
                  <a:lnTo>
                    <a:pt x="194902" y="346677"/>
                  </a:lnTo>
                  <a:lnTo>
                    <a:pt x="196092" y="345502"/>
                  </a:lnTo>
                  <a:lnTo>
                    <a:pt x="197688" y="346518"/>
                  </a:lnTo>
                  <a:lnTo>
                    <a:pt x="199921" y="344839"/>
                  </a:lnTo>
                  <a:lnTo>
                    <a:pt x="200719" y="343320"/>
                  </a:lnTo>
                  <a:lnTo>
                    <a:pt x="200411" y="341479"/>
                  </a:lnTo>
                  <a:lnTo>
                    <a:pt x="201153" y="339477"/>
                  </a:lnTo>
                  <a:lnTo>
                    <a:pt x="201071" y="338400"/>
                  </a:lnTo>
                  <a:lnTo>
                    <a:pt x="201730" y="336501"/>
                  </a:lnTo>
                  <a:lnTo>
                    <a:pt x="200981" y="334589"/>
                  </a:lnTo>
                  <a:lnTo>
                    <a:pt x="200795" y="331895"/>
                  </a:lnTo>
                  <a:lnTo>
                    <a:pt x="200114" y="329889"/>
                  </a:lnTo>
                  <a:lnTo>
                    <a:pt x="201102" y="328045"/>
                  </a:lnTo>
                  <a:lnTo>
                    <a:pt x="201200" y="326906"/>
                  </a:lnTo>
                  <a:lnTo>
                    <a:pt x="200917" y="325631"/>
                  </a:lnTo>
                  <a:lnTo>
                    <a:pt x="197648" y="323388"/>
                  </a:lnTo>
                  <a:lnTo>
                    <a:pt x="197502" y="322622"/>
                  </a:lnTo>
                  <a:lnTo>
                    <a:pt x="195850" y="321807"/>
                  </a:lnTo>
                  <a:lnTo>
                    <a:pt x="194786" y="317439"/>
                  </a:lnTo>
                  <a:lnTo>
                    <a:pt x="195243" y="315913"/>
                  </a:lnTo>
                  <a:lnTo>
                    <a:pt x="194455" y="314394"/>
                  </a:lnTo>
                  <a:lnTo>
                    <a:pt x="194384" y="313116"/>
                  </a:lnTo>
                  <a:lnTo>
                    <a:pt x="195403" y="310559"/>
                  </a:lnTo>
                  <a:lnTo>
                    <a:pt x="194787" y="309698"/>
                  </a:lnTo>
                  <a:lnTo>
                    <a:pt x="195081" y="304580"/>
                  </a:lnTo>
                  <a:lnTo>
                    <a:pt x="194864" y="303359"/>
                  </a:lnTo>
                  <a:lnTo>
                    <a:pt x="193387" y="300972"/>
                  </a:lnTo>
                  <a:lnTo>
                    <a:pt x="193351" y="299783"/>
                  </a:lnTo>
                  <a:lnTo>
                    <a:pt x="194488" y="298163"/>
                  </a:lnTo>
                  <a:lnTo>
                    <a:pt x="197348" y="296906"/>
                  </a:lnTo>
                  <a:lnTo>
                    <a:pt x="197753" y="295453"/>
                  </a:lnTo>
                  <a:lnTo>
                    <a:pt x="199006" y="294602"/>
                  </a:lnTo>
                  <a:lnTo>
                    <a:pt x="201896" y="295052"/>
                  </a:lnTo>
                  <a:lnTo>
                    <a:pt x="203356" y="294402"/>
                  </a:lnTo>
                  <a:lnTo>
                    <a:pt x="203693" y="291166"/>
                  </a:lnTo>
                  <a:lnTo>
                    <a:pt x="205415" y="289017"/>
                  </a:lnTo>
                  <a:lnTo>
                    <a:pt x="205026" y="286330"/>
                  </a:lnTo>
                  <a:lnTo>
                    <a:pt x="205559" y="283660"/>
                  </a:lnTo>
                  <a:lnTo>
                    <a:pt x="206624" y="281998"/>
                  </a:lnTo>
                  <a:lnTo>
                    <a:pt x="205994" y="281398"/>
                  </a:lnTo>
                  <a:lnTo>
                    <a:pt x="206936" y="279703"/>
                  </a:lnTo>
                  <a:lnTo>
                    <a:pt x="206325" y="277954"/>
                  </a:lnTo>
                  <a:lnTo>
                    <a:pt x="203895" y="273665"/>
                  </a:lnTo>
                  <a:lnTo>
                    <a:pt x="202685" y="270539"/>
                  </a:lnTo>
                  <a:lnTo>
                    <a:pt x="203262" y="268963"/>
                  </a:lnTo>
                  <a:lnTo>
                    <a:pt x="202434" y="266010"/>
                  </a:lnTo>
                  <a:lnTo>
                    <a:pt x="202399" y="262198"/>
                  </a:lnTo>
                  <a:lnTo>
                    <a:pt x="203017" y="260165"/>
                  </a:lnTo>
                  <a:lnTo>
                    <a:pt x="202389" y="259432"/>
                  </a:lnTo>
                  <a:lnTo>
                    <a:pt x="200942" y="256251"/>
                  </a:lnTo>
                  <a:lnTo>
                    <a:pt x="199312" y="256442"/>
                  </a:lnTo>
                  <a:lnTo>
                    <a:pt x="197319" y="255878"/>
                  </a:lnTo>
                  <a:lnTo>
                    <a:pt x="193774" y="253458"/>
                  </a:lnTo>
                  <a:lnTo>
                    <a:pt x="194228" y="255333"/>
                  </a:lnTo>
                  <a:lnTo>
                    <a:pt x="193075" y="257155"/>
                  </a:lnTo>
                  <a:lnTo>
                    <a:pt x="192347" y="256622"/>
                  </a:lnTo>
                  <a:lnTo>
                    <a:pt x="190735" y="257134"/>
                  </a:lnTo>
                  <a:lnTo>
                    <a:pt x="188892" y="256109"/>
                  </a:lnTo>
                  <a:lnTo>
                    <a:pt x="187353" y="254233"/>
                  </a:lnTo>
                  <a:lnTo>
                    <a:pt x="187202" y="252792"/>
                  </a:lnTo>
                  <a:lnTo>
                    <a:pt x="186297" y="250586"/>
                  </a:lnTo>
                  <a:lnTo>
                    <a:pt x="184614" y="249451"/>
                  </a:lnTo>
                  <a:lnTo>
                    <a:pt x="184242" y="247251"/>
                  </a:lnTo>
                  <a:lnTo>
                    <a:pt x="183021" y="246324"/>
                  </a:lnTo>
                  <a:lnTo>
                    <a:pt x="179217" y="246052"/>
                  </a:lnTo>
                  <a:lnTo>
                    <a:pt x="177063" y="246120"/>
                  </a:lnTo>
                  <a:lnTo>
                    <a:pt x="176911" y="245347"/>
                  </a:lnTo>
                  <a:lnTo>
                    <a:pt x="175053" y="245322"/>
                  </a:lnTo>
                  <a:lnTo>
                    <a:pt x="174289" y="243308"/>
                  </a:lnTo>
                  <a:lnTo>
                    <a:pt x="175457" y="240571"/>
                  </a:lnTo>
                  <a:lnTo>
                    <a:pt x="173842" y="240654"/>
                  </a:lnTo>
                  <a:lnTo>
                    <a:pt x="172840" y="243834"/>
                  </a:lnTo>
                  <a:lnTo>
                    <a:pt x="171781" y="245810"/>
                  </a:lnTo>
                  <a:lnTo>
                    <a:pt x="170208" y="246029"/>
                  </a:lnTo>
                  <a:lnTo>
                    <a:pt x="170056" y="244903"/>
                  </a:lnTo>
                  <a:lnTo>
                    <a:pt x="168543" y="244119"/>
                  </a:lnTo>
                  <a:lnTo>
                    <a:pt x="167080" y="244059"/>
                  </a:lnTo>
                  <a:lnTo>
                    <a:pt x="167212" y="242692"/>
                  </a:lnTo>
                  <a:lnTo>
                    <a:pt x="165550" y="242512"/>
                  </a:lnTo>
                  <a:lnTo>
                    <a:pt x="164081" y="243347"/>
                  </a:lnTo>
                  <a:lnTo>
                    <a:pt x="163127" y="241695"/>
                  </a:lnTo>
                  <a:lnTo>
                    <a:pt x="161566" y="241465"/>
                  </a:lnTo>
                  <a:lnTo>
                    <a:pt x="162605" y="239208"/>
                  </a:lnTo>
                  <a:lnTo>
                    <a:pt x="162615" y="237484"/>
                  </a:lnTo>
                  <a:lnTo>
                    <a:pt x="161424" y="236407"/>
                  </a:lnTo>
                  <a:lnTo>
                    <a:pt x="160220" y="237061"/>
                  </a:lnTo>
                  <a:lnTo>
                    <a:pt x="160347" y="238105"/>
                  </a:lnTo>
                  <a:lnTo>
                    <a:pt x="157107" y="238380"/>
                  </a:lnTo>
                  <a:lnTo>
                    <a:pt x="157332" y="235458"/>
                  </a:lnTo>
                  <a:lnTo>
                    <a:pt x="156813" y="234170"/>
                  </a:lnTo>
                  <a:lnTo>
                    <a:pt x="155654" y="233318"/>
                  </a:lnTo>
                  <a:lnTo>
                    <a:pt x="155182" y="231032"/>
                  </a:lnTo>
                  <a:lnTo>
                    <a:pt x="153454" y="231174"/>
                  </a:lnTo>
                  <a:lnTo>
                    <a:pt x="152548" y="229719"/>
                  </a:lnTo>
                  <a:lnTo>
                    <a:pt x="146884" y="227955"/>
                  </a:lnTo>
                  <a:lnTo>
                    <a:pt x="143738" y="226066"/>
                  </a:lnTo>
                  <a:lnTo>
                    <a:pt x="142443" y="226632"/>
                  </a:lnTo>
                  <a:lnTo>
                    <a:pt x="140034" y="224436"/>
                  </a:lnTo>
                  <a:lnTo>
                    <a:pt x="137487" y="225638"/>
                  </a:lnTo>
                  <a:lnTo>
                    <a:pt x="135632" y="224994"/>
                  </a:lnTo>
                  <a:lnTo>
                    <a:pt x="134809" y="224162"/>
                  </a:lnTo>
                  <a:lnTo>
                    <a:pt x="133359" y="224148"/>
                  </a:lnTo>
                  <a:lnTo>
                    <a:pt x="131544" y="224778"/>
                  </a:lnTo>
                  <a:lnTo>
                    <a:pt x="130549" y="222784"/>
                  </a:lnTo>
                  <a:lnTo>
                    <a:pt x="131132" y="221691"/>
                  </a:lnTo>
                  <a:lnTo>
                    <a:pt x="127534" y="218407"/>
                  </a:lnTo>
                  <a:lnTo>
                    <a:pt x="125552" y="219134"/>
                  </a:lnTo>
                  <a:lnTo>
                    <a:pt x="120626" y="218703"/>
                  </a:lnTo>
                  <a:lnTo>
                    <a:pt x="118200" y="217035"/>
                  </a:lnTo>
                  <a:lnTo>
                    <a:pt x="116847" y="218037"/>
                  </a:lnTo>
                  <a:lnTo>
                    <a:pt x="115895" y="216314"/>
                  </a:lnTo>
                  <a:lnTo>
                    <a:pt x="116375" y="214916"/>
                  </a:lnTo>
                  <a:lnTo>
                    <a:pt x="115289" y="211684"/>
                  </a:lnTo>
                  <a:lnTo>
                    <a:pt x="114781" y="207729"/>
                  </a:lnTo>
                  <a:lnTo>
                    <a:pt x="115147" y="206546"/>
                  </a:lnTo>
                  <a:lnTo>
                    <a:pt x="114086" y="203095"/>
                  </a:lnTo>
                  <a:lnTo>
                    <a:pt x="114656" y="202859"/>
                  </a:lnTo>
                  <a:lnTo>
                    <a:pt x="114700" y="200792"/>
                  </a:lnTo>
                  <a:lnTo>
                    <a:pt x="116547" y="203020"/>
                  </a:lnTo>
                  <a:lnTo>
                    <a:pt x="118075" y="200668"/>
                  </a:lnTo>
                  <a:lnTo>
                    <a:pt x="118584" y="198317"/>
                  </a:lnTo>
                  <a:lnTo>
                    <a:pt x="117230" y="195032"/>
                  </a:lnTo>
                  <a:lnTo>
                    <a:pt x="114191" y="192684"/>
                  </a:lnTo>
                  <a:lnTo>
                    <a:pt x="116649" y="190931"/>
                  </a:lnTo>
                  <a:lnTo>
                    <a:pt x="115661" y="189030"/>
                  </a:lnTo>
                  <a:lnTo>
                    <a:pt x="114369" y="187693"/>
                  </a:lnTo>
                  <a:lnTo>
                    <a:pt x="113393" y="184004"/>
                  </a:lnTo>
                  <a:lnTo>
                    <a:pt x="113595" y="181279"/>
                  </a:lnTo>
                  <a:lnTo>
                    <a:pt x="114441" y="178914"/>
                  </a:lnTo>
                  <a:lnTo>
                    <a:pt x="115041" y="175641"/>
                  </a:lnTo>
                  <a:lnTo>
                    <a:pt x="115086" y="172325"/>
                  </a:lnTo>
                  <a:lnTo>
                    <a:pt x="119023" y="169354"/>
                  </a:lnTo>
                  <a:lnTo>
                    <a:pt x="120007" y="167291"/>
                  </a:lnTo>
                  <a:lnTo>
                    <a:pt x="120722" y="164413"/>
                  </a:lnTo>
                  <a:lnTo>
                    <a:pt x="120272" y="163802"/>
                  </a:lnTo>
                  <a:lnTo>
                    <a:pt x="118047" y="164086"/>
                  </a:lnTo>
                  <a:lnTo>
                    <a:pt x="117148" y="162552"/>
                  </a:lnTo>
                  <a:lnTo>
                    <a:pt x="120024" y="161727"/>
                  </a:lnTo>
                  <a:lnTo>
                    <a:pt x="122299" y="158564"/>
                  </a:lnTo>
                  <a:lnTo>
                    <a:pt x="123788" y="158742"/>
                  </a:lnTo>
                  <a:lnTo>
                    <a:pt x="123926" y="157539"/>
                  </a:lnTo>
                  <a:lnTo>
                    <a:pt x="121837" y="157047"/>
                  </a:lnTo>
                  <a:lnTo>
                    <a:pt x="121665" y="155434"/>
                  </a:lnTo>
                  <a:lnTo>
                    <a:pt x="122963" y="155284"/>
                  </a:lnTo>
                  <a:lnTo>
                    <a:pt x="124473" y="155992"/>
                  </a:lnTo>
                  <a:lnTo>
                    <a:pt x="126722" y="155418"/>
                  </a:lnTo>
                  <a:lnTo>
                    <a:pt x="127990" y="154180"/>
                  </a:lnTo>
                  <a:lnTo>
                    <a:pt x="128361" y="151031"/>
                  </a:lnTo>
                  <a:lnTo>
                    <a:pt x="128899" y="149383"/>
                  </a:lnTo>
                  <a:lnTo>
                    <a:pt x="130462" y="148788"/>
                  </a:lnTo>
                  <a:lnTo>
                    <a:pt x="133553" y="148477"/>
                  </a:lnTo>
                  <a:lnTo>
                    <a:pt x="135349" y="147304"/>
                  </a:lnTo>
                  <a:lnTo>
                    <a:pt x="136728" y="148535"/>
                  </a:lnTo>
                  <a:lnTo>
                    <a:pt x="138360" y="146166"/>
                  </a:lnTo>
                  <a:lnTo>
                    <a:pt x="139204" y="143016"/>
                  </a:lnTo>
                  <a:lnTo>
                    <a:pt x="138623" y="141350"/>
                  </a:lnTo>
                  <a:lnTo>
                    <a:pt x="140273" y="140446"/>
                  </a:lnTo>
                  <a:lnTo>
                    <a:pt x="140833" y="139429"/>
                  </a:lnTo>
                  <a:lnTo>
                    <a:pt x="141348" y="139448"/>
                  </a:lnTo>
                  <a:lnTo>
                    <a:pt x="141533" y="139673"/>
                  </a:lnTo>
                  <a:lnTo>
                    <a:pt x="141311" y="140516"/>
                  </a:lnTo>
                  <a:lnTo>
                    <a:pt x="142456" y="140966"/>
                  </a:lnTo>
                  <a:lnTo>
                    <a:pt x="144460" y="142923"/>
                  </a:lnTo>
                  <a:lnTo>
                    <a:pt x="149273" y="144236"/>
                  </a:lnTo>
                  <a:lnTo>
                    <a:pt x="151004" y="144239"/>
                  </a:lnTo>
                  <a:lnTo>
                    <a:pt x="153720" y="145908"/>
                  </a:lnTo>
                  <a:lnTo>
                    <a:pt x="155796" y="145979"/>
                  </a:lnTo>
                  <a:lnTo>
                    <a:pt x="157079" y="146992"/>
                  </a:lnTo>
                  <a:lnTo>
                    <a:pt x="159957" y="147630"/>
                  </a:lnTo>
                  <a:lnTo>
                    <a:pt x="159830" y="149455"/>
                  </a:lnTo>
                  <a:lnTo>
                    <a:pt x="162015" y="152613"/>
                  </a:lnTo>
                  <a:lnTo>
                    <a:pt x="162586" y="156099"/>
                  </a:lnTo>
                  <a:lnTo>
                    <a:pt x="161960" y="157492"/>
                  </a:lnTo>
                  <a:lnTo>
                    <a:pt x="162740" y="158769"/>
                  </a:lnTo>
                  <a:lnTo>
                    <a:pt x="164974" y="158590"/>
                  </a:lnTo>
                  <a:lnTo>
                    <a:pt x="166055" y="159327"/>
                  </a:lnTo>
                  <a:lnTo>
                    <a:pt x="168061" y="159745"/>
                  </a:lnTo>
                  <a:lnTo>
                    <a:pt x="169715" y="161023"/>
                  </a:lnTo>
                  <a:lnTo>
                    <a:pt x="170000" y="161033"/>
                  </a:lnTo>
                  <a:lnTo>
                    <a:pt x="170584" y="161045"/>
                  </a:lnTo>
                  <a:lnTo>
                    <a:pt x="172091" y="160049"/>
                  </a:lnTo>
                  <a:lnTo>
                    <a:pt x="173566" y="159702"/>
                  </a:lnTo>
                  <a:lnTo>
                    <a:pt x="174337" y="158282"/>
                  </a:lnTo>
                  <a:lnTo>
                    <a:pt x="175222" y="157845"/>
                  </a:lnTo>
                  <a:lnTo>
                    <a:pt x="176219" y="157579"/>
                  </a:lnTo>
                  <a:lnTo>
                    <a:pt x="176970" y="157472"/>
                  </a:lnTo>
                  <a:lnTo>
                    <a:pt x="178745" y="157617"/>
                  </a:lnTo>
                  <a:lnTo>
                    <a:pt x="179944" y="158188"/>
                  </a:lnTo>
                  <a:lnTo>
                    <a:pt x="180481" y="159500"/>
                  </a:lnTo>
                  <a:lnTo>
                    <a:pt x="181296" y="159999"/>
                  </a:lnTo>
                  <a:lnTo>
                    <a:pt x="182117" y="160114"/>
                  </a:lnTo>
                  <a:lnTo>
                    <a:pt x="182524" y="160127"/>
                  </a:lnTo>
                  <a:lnTo>
                    <a:pt x="183697" y="159458"/>
                  </a:lnTo>
                  <a:lnTo>
                    <a:pt x="184002" y="159333"/>
                  </a:lnTo>
                  <a:lnTo>
                    <a:pt x="184289" y="159276"/>
                  </a:lnTo>
                  <a:lnTo>
                    <a:pt x="184816" y="159336"/>
                  </a:lnTo>
                  <a:lnTo>
                    <a:pt x="186909" y="159107"/>
                  </a:lnTo>
                  <a:lnTo>
                    <a:pt x="188270" y="158854"/>
                  </a:lnTo>
                  <a:lnTo>
                    <a:pt x="189447" y="158385"/>
                  </a:lnTo>
                  <a:lnTo>
                    <a:pt x="191793" y="156798"/>
                  </a:lnTo>
                  <a:lnTo>
                    <a:pt x="192332" y="156487"/>
                  </a:lnTo>
                  <a:lnTo>
                    <a:pt x="193082" y="156293"/>
                  </a:lnTo>
                  <a:lnTo>
                    <a:pt x="194253" y="155870"/>
                  </a:lnTo>
                  <a:lnTo>
                    <a:pt x="195381" y="155454"/>
                  </a:lnTo>
                  <a:lnTo>
                    <a:pt x="195895" y="155527"/>
                  </a:lnTo>
                  <a:lnTo>
                    <a:pt x="200441" y="158391"/>
                  </a:lnTo>
                  <a:lnTo>
                    <a:pt x="200955" y="158570"/>
                  </a:lnTo>
                  <a:lnTo>
                    <a:pt x="201539" y="158556"/>
                  </a:lnTo>
                  <a:lnTo>
                    <a:pt x="202626" y="158299"/>
                  </a:lnTo>
                  <a:lnTo>
                    <a:pt x="204060" y="157694"/>
                  </a:lnTo>
                  <a:lnTo>
                    <a:pt x="206103" y="157155"/>
                  </a:lnTo>
                  <a:lnTo>
                    <a:pt x="206998" y="156268"/>
                  </a:lnTo>
                  <a:lnTo>
                    <a:pt x="207444" y="156027"/>
                  </a:lnTo>
                  <a:lnTo>
                    <a:pt x="208032" y="155894"/>
                  </a:lnTo>
                  <a:lnTo>
                    <a:pt x="208808" y="155876"/>
                  </a:lnTo>
                  <a:lnTo>
                    <a:pt x="209957" y="156254"/>
                  </a:lnTo>
                  <a:lnTo>
                    <a:pt x="210527" y="156263"/>
                  </a:lnTo>
                  <a:lnTo>
                    <a:pt x="211128" y="156034"/>
                  </a:lnTo>
                  <a:lnTo>
                    <a:pt x="212050" y="154680"/>
                  </a:lnTo>
                  <a:lnTo>
                    <a:pt x="211491" y="151682"/>
                  </a:lnTo>
                  <a:lnTo>
                    <a:pt x="211579" y="149466"/>
                  </a:lnTo>
                  <a:lnTo>
                    <a:pt x="212652" y="147220"/>
                  </a:lnTo>
                  <a:lnTo>
                    <a:pt x="212125" y="145312"/>
                  </a:lnTo>
                  <a:lnTo>
                    <a:pt x="212052" y="140689"/>
                  </a:lnTo>
                  <a:lnTo>
                    <a:pt x="212447" y="135753"/>
                  </a:lnTo>
                  <a:lnTo>
                    <a:pt x="214166" y="131726"/>
                  </a:lnTo>
                  <a:lnTo>
                    <a:pt x="214280" y="130757"/>
                  </a:lnTo>
                  <a:lnTo>
                    <a:pt x="213992" y="129782"/>
                  </a:lnTo>
                  <a:lnTo>
                    <a:pt x="213547" y="129155"/>
                  </a:lnTo>
                  <a:lnTo>
                    <a:pt x="212408" y="126470"/>
                  </a:lnTo>
                  <a:lnTo>
                    <a:pt x="212953" y="126347"/>
                  </a:lnTo>
                  <a:lnTo>
                    <a:pt x="214535" y="126310"/>
                  </a:lnTo>
                  <a:lnTo>
                    <a:pt x="216136" y="127242"/>
                  </a:lnTo>
                  <a:lnTo>
                    <a:pt x="217906" y="129229"/>
                  </a:lnTo>
                  <a:lnTo>
                    <a:pt x="218603" y="132126"/>
                  </a:lnTo>
                  <a:lnTo>
                    <a:pt x="220098" y="133622"/>
                  </a:lnTo>
                  <a:lnTo>
                    <a:pt x="220345" y="135030"/>
                  </a:lnTo>
                  <a:lnTo>
                    <a:pt x="221299" y="136722"/>
                  </a:lnTo>
                  <a:lnTo>
                    <a:pt x="221464" y="136783"/>
                  </a:lnTo>
                  <a:lnTo>
                    <a:pt x="221596" y="136795"/>
                  </a:lnTo>
                  <a:lnTo>
                    <a:pt x="221792" y="136791"/>
                  </a:lnTo>
                  <a:lnTo>
                    <a:pt x="222020" y="136671"/>
                  </a:lnTo>
                  <a:lnTo>
                    <a:pt x="223759" y="135898"/>
                  </a:lnTo>
                  <a:lnTo>
                    <a:pt x="224104" y="133671"/>
                  </a:lnTo>
                  <a:lnTo>
                    <a:pt x="224304" y="133303"/>
                  </a:lnTo>
                  <a:lnTo>
                    <a:pt x="224546" y="133160"/>
                  </a:lnTo>
                  <a:lnTo>
                    <a:pt x="224953" y="132966"/>
                  </a:lnTo>
                  <a:lnTo>
                    <a:pt x="225198" y="132950"/>
                  </a:lnTo>
                  <a:lnTo>
                    <a:pt x="225633" y="133126"/>
                  </a:lnTo>
                  <a:lnTo>
                    <a:pt x="225793" y="133163"/>
                  </a:lnTo>
                  <a:lnTo>
                    <a:pt x="226532" y="132814"/>
                  </a:lnTo>
                  <a:lnTo>
                    <a:pt x="226402" y="131766"/>
                  </a:lnTo>
                  <a:lnTo>
                    <a:pt x="227264" y="130580"/>
                  </a:lnTo>
                  <a:lnTo>
                    <a:pt x="227846" y="128630"/>
                  </a:lnTo>
                  <a:lnTo>
                    <a:pt x="229977" y="128092"/>
                  </a:lnTo>
                  <a:lnTo>
                    <a:pt x="228660" y="125908"/>
                  </a:lnTo>
                  <a:lnTo>
                    <a:pt x="229822" y="122967"/>
                  </a:lnTo>
                  <a:lnTo>
                    <a:pt x="229484" y="122231"/>
                  </a:lnTo>
                  <a:lnTo>
                    <a:pt x="228429" y="121631"/>
                  </a:lnTo>
                  <a:lnTo>
                    <a:pt x="226678" y="120634"/>
                  </a:lnTo>
                  <a:lnTo>
                    <a:pt x="223134" y="117766"/>
                  </a:lnTo>
                  <a:lnTo>
                    <a:pt x="222033" y="116465"/>
                  </a:lnTo>
                  <a:lnTo>
                    <a:pt x="221471" y="113469"/>
                  </a:lnTo>
                  <a:lnTo>
                    <a:pt x="222536" y="112568"/>
                  </a:lnTo>
                  <a:lnTo>
                    <a:pt x="223867" y="110401"/>
                  </a:lnTo>
                  <a:lnTo>
                    <a:pt x="222969" y="108776"/>
                  </a:lnTo>
                  <a:lnTo>
                    <a:pt x="223900" y="106177"/>
                  </a:lnTo>
                  <a:lnTo>
                    <a:pt x="224752" y="105043"/>
                  </a:lnTo>
                  <a:lnTo>
                    <a:pt x="225910" y="101107"/>
                  </a:lnTo>
                  <a:lnTo>
                    <a:pt x="228693" y="98982"/>
                  </a:lnTo>
                  <a:lnTo>
                    <a:pt x="229237" y="97066"/>
                  </a:lnTo>
                  <a:lnTo>
                    <a:pt x="228884" y="95002"/>
                  </a:lnTo>
                  <a:lnTo>
                    <a:pt x="231338" y="93404"/>
                  </a:lnTo>
                  <a:lnTo>
                    <a:pt x="233661" y="91197"/>
                  </a:lnTo>
                  <a:lnTo>
                    <a:pt x="234852" y="89096"/>
                  </a:lnTo>
                  <a:lnTo>
                    <a:pt x="236700" y="88068"/>
                  </a:lnTo>
                  <a:lnTo>
                    <a:pt x="238054" y="85281"/>
                  </a:lnTo>
                  <a:lnTo>
                    <a:pt x="240453" y="82709"/>
                  </a:lnTo>
                  <a:lnTo>
                    <a:pt x="241676" y="81078"/>
                  </a:lnTo>
                  <a:lnTo>
                    <a:pt x="242463" y="80197"/>
                  </a:lnTo>
                  <a:lnTo>
                    <a:pt x="243190" y="79518"/>
                  </a:lnTo>
                  <a:lnTo>
                    <a:pt x="243934" y="79725"/>
                  </a:lnTo>
                  <a:lnTo>
                    <a:pt x="245346" y="81199"/>
                  </a:lnTo>
                  <a:lnTo>
                    <a:pt x="245743" y="81431"/>
                  </a:lnTo>
                  <a:lnTo>
                    <a:pt x="246391" y="81622"/>
                  </a:lnTo>
                  <a:lnTo>
                    <a:pt x="246696" y="81581"/>
                  </a:lnTo>
                  <a:lnTo>
                    <a:pt x="248694" y="79577"/>
                  </a:lnTo>
                  <a:lnTo>
                    <a:pt x="248728" y="78762"/>
                  </a:lnTo>
                  <a:lnTo>
                    <a:pt x="246535" y="76450"/>
                  </a:lnTo>
                  <a:lnTo>
                    <a:pt x="246348" y="75671"/>
                  </a:lnTo>
                  <a:lnTo>
                    <a:pt x="247167" y="73092"/>
                  </a:lnTo>
                  <a:lnTo>
                    <a:pt x="248627" y="72534"/>
                  </a:lnTo>
                  <a:lnTo>
                    <a:pt x="249305" y="72356"/>
                  </a:lnTo>
                  <a:lnTo>
                    <a:pt x="249494" y="72263"/>
                  </a:lnTo>
                  <a:lnTo>
                    <a:pt x="249701" y="72176"/>
                  </a:lnTo>
                  <a:lnTo>
                    <a:pt x="250260" y="72236"/>
                  </a:lnTo>
                  <a:lnTo>
                    <a:pt x="250523" y="72233"/>
                  </a:lnTo>
                  <a:lnTo>
                    <a:pt x="251013" y="72058"/>
                  </a:lnTo>
                  <a:lnTo>
                    <a:pt x="251906" y="69315"/>
                  </a:lnTo>
                  <a:lnTo>
                    <a:pt x="253840" y="67376"/>
                  </a:lnTo>
                  <a:lnTo>
                    <a:pt x="254373" y="65918"/>
                  </a:lnTo>
                  <a:lnTo>
                    <a:pt x="256849" y="63900"/>
                  </a:lnTo>
                  <a:lnTo>
                    <a:pt x="257571" y="62942"/>
                  </a:lnTo>
                  <a:lnTo>
                    <a:pt x="257823" y="62728"/>
                  </a:lnTo>
                  <a:lnTo>
                    <a:pt x="258029" y="62511"/>
                  </a:lnTo>
                  <a:lnTo>
                    <a:pt x="258264" y="62219"/>
                  </a:lnTo>
                  <a:lnTo>
                    <a:pt x="258782" y="62317"/>
                  </a:lnTo>
                  <a:lnTo>
                    <a:pt x="259469" y="63172"/>
                  </a:lnTo>
                  <a:lnTo>
                    <a:pt x="260752" y="64515"/>
                  </a:lnTo>
                  <a:lnTo>
                    <a:pt x="265556" y="60506"/>
                  </a:lnTo>
                  <a:lnTo>
                    <a:pt x="267150" y="58034"/>
                  </a:lnTo>
                  <a:lnTo>
                    <a:pt x="268636" y="54453"/>
                  </a:lnTo>
                  <a:lnTo>
                    <a:pt x="269364" y="53845"/>
                  </a:lnTo>
                  <a:lnTo>
                    <a:pt x="269287" y="53406"/>
                  </a:lnTo>
                  <a:lnTo>
                    <a:pt x="269465" y="51152"/>
                  </a:lnTo>
                  <a:lnTo>
                    <a:pt x="268179" y="50041"/>
                  </a:lnTo>
                  <a:lnTo>
                    <a:pt x="268186" y="49890"/>
                  </a:lnTo>
                  <a:lnTo>
                    <a:pt x="268610" y="48779"/>
                  </a:lnTo>
                  <a:lnTo>
                    <a:pt x="268762" y="48791"/>
                  </a:lnTo>
                  <a:lnTo>
                    <a:pt x="269844" y="49144"/>
                  </a:lnTo>
                  <a:lnTo>
                    <a:pt x="270059" y="48937"/>
                  </a:lnTo>
                  <a:lnTo>
                    <a:pt x="270433" y="47903"/>
                  </a:lnTo>
                  <a:lnTo>
                    <a:pt x="270713" y="47142"/>
                  </a:lnTo>
                  <a:lnTo>
                    <a:pt x="272031" y="47030"/>
                  </a:lnTo>
                  <a:lnTo>
                    <a:pt x="274412" y="43806"/>
                  </a:lnTo>
                  <a:lnTo>
                    <a:pt x="276404" y="42439"/>
                  </a:lnTo>
                  <a:lnTo>
                    <a:pt x="277822" y="40610"/>
                  </a:lnTo>
                  <a:lnTo>
                    <a:pt x="278987" y="39993"/>
                  </a:lnTo>
                  <a:lnTo>
                    <a:pt x="279534" y="39006"/>
                  </a:lnTo>
                  <a:lnTo>
                    <a:pt x="280154" y="38409"/>
                  </a:lnTo>
                  <a:lnTo>
                    <a:pt x="280710" y="38272"/>
                  </a:lnTo>
                  <a:lnTo>
                    <a:pt x="282124" y="38904"/>
                  </a:lnTo>
                  <a:lnTo>
                    <a:pt x="282693" y="39959"/>
                  </a:lnTo>
                  <a:lnTo>
                    <a:pt x="284508" y="39938"/>
                  </a:lnTo>
                  <a:lnTo>
                    <a:pt x="284697" y="39707"/>
                  </a:lnTo>
                  <a:lnTo>
                    <a:pt x="282884" y="36886"/>
                  </a:lnTo>
                  <a:lnTo>
                    <a:pt x="287158" y="33136"/>
                  </a:lnTo>
                  <a:lnTo>
                    <a:pt x="283967" y="29816"/>
                  </a:lnTo>
                  <a:lnTo>
                    <a:pt x="281694" y="28853"/>
                  </a:lnTo>
                  <a:lnTo>
                    <a:pt x="282324" y="26777"/>
                  </a:lnTo>
                  <a:lnTo>
                    <a:pt x="283055" y="26522"/>
                  </a:lnTo>
                  <a:lnTo>
                    <a:pt x="283452" y="26089"/>
                  </a:lnTo>
                  <a:lnTo>
                    <a:pt x="285939" y="28752"/>
                  </a:lnTo>
                  <a:lnTo>
                    <a:pt x="287300" y="31054"/>
                  </a:lnTo>
                  <a:lnTo>
                    <a:pt x="289929" y="31169"/>
                  </a:lnTo>
                  <a:lnTo>
                    <a:pt x="290244" y="31318"/>
                  </a:lnTo>
                  <a:lnTo>
                    <a:pt x="290397" y="31342"/>
                  </a:lnTo>
                  <a:lnTo>
                    <a:pt x="290651" y="31150"/>
                  </a:lnTo>
                  <a:lnTo>
                    <a:pt x="290927" y="30929"/>
                  </a:lnTo>
                  <a:lnTo>
                    <a:pt x="291198" y="30914"/>
                  </a:lnTo>
                  <a:lnTo>
                    <a:pt x="291373" y="30864"/>
                  </a:lnTo>
                  <a:lnTo>
                    <a:pt x="291727" y="30818"/>
                  </a:lnTo>
                  <a:lnTo>
                    <a:pt x="291936" y="30758"/>
                  </a:lnTo>
                  <a:lnTo>
                    <a:pt x="292071" y="30734"/>
                  </a:lnTo>
                  <a:lnTo>
                    <a:pt x="292327" y="30700"/>
                  </a:lnTo>
                  <a:lnTo>
                    <a:pt x="292961" y="30286"/>
                  </a:lnTo>
                  <a:lnTo>
                    <a:pt x="293591" y="30091"/>
                  </a:lnTo>
                  <a:lnTo>
                    <a:pt x="294155" y="29743"/>
                  </a:lnTo>
                  <a:lnTo>
                    <a:pt x="294407" y="29579"/>
                  </a:lnTo>
                  <a:lnTo>
                    <a:pt x="294718" y="29518"/>
                  </a:lnTo>
                  <a:lnTo>
                    <a:pt x="294983" y="29699"/>
                  </a:lnTo>
                  <a:lnTo>
                    <a:pt x="295244" y="29681"/>
                  </a:lnTo>
                  <a:lnTo>
                    <a:pt x="295489" y="29015"/>
                  </a:lnTo>
                  <a:lnTo>
                    <a:pt x="296801" y="27956"/>
                  </a:lnTo>
                  <a:lnTo>
                    <a:pt x="299908" y="26865"/>
                  </a:lnTo>
                  <a:lnTo>
                    <a:pt x="300525" y="26304"/>
                  </a:lnTo>
                  <a:lnTo>
                    <a:pt x="302119" y="25379"/>
                  </a:lnTo>
                  <a:lnTo>
                    <a:pt x="302592" y="25397"/>
                  </a:lnTo>
                  <a:lnTo>
                    <a:pt x="302999" y="25358"/>
                  </a:lnTo>
                  <a:lnTo>
                    <a:pt x="303247" y="25317"/>
                  </a:lnTo>
                  <a:lnTo>
                    <a:pt x="302728" y="22434"/>
                  </a:lnTo>
                  <a:lnTo>
                    <a:pt x="301601" y="19393"/>
                  </a:lnTo>
                  <a:lnTo>
                    <a:pt x="299897" y="16373"/>
                  </a:lnTo>
                  <a:lnTo>
                    <a:pt x="298472" y="16199"/>
                  </a:lnTo>
                  <a:lnTo>
                    <a:pt x="297728" y="12870"/>
                  </a:lnTo>
                  <a:lnTo>
                    <a:pt x="298504" y="11310"/>
                  </a:lnTo>
                  <a:lnTo>
                    <a:pt x="299012" y="11065"/>
                  </a:lnTo>
                  <a:lnTo>
                    <a:pt x="299484" y="11037"/>
                  </a:lnTo>
                  <a:lnTo>
                    <a:pt x="302595" y="12232"/>
                  </a:lnTo>
                  <a:lnTo>
                    <a:pt x="302946" y="12399"/>
                  </a:lnTo>
                  <a:lnTo>
                    <a:pt x="303294" y="11971"/>
                  </a:lnTo>
                  <a:lnTo>
                    <a:pt x="303653" y="11916"/>
                  </a:lnTo>
                  <a:lnTo>
                    <a:pt x="305346" y="13542"/>
                  </a:lnTo>
                  <a:lnTo>
                    <a:pt x="306932" y="13369"/>
                  </a:lnTo>
                  <a:lnTo>
                    <a:pt x="306260" y="14916"/>
                  </a:lnTo>
                  <a:lnTo>
                    <a:pt x="307738" y="15972"/>
                  </a:lnTo>
                  <a:lnTo>
                    <a:pt x="308868" y="17597"/>
                  </a:lnTo>
                  <a:lnTo>
                    <a:pt x="311604" y="20356"/>
                  </a:lnTo>
                  <a:lnTo>
                    <a:pt x="313471" y="21363"/>
                  </a:lnTo>
                  <a:lnTo>
                    <a:pt x="314180" y="22217"/>
                  </a:lnTo>
                  <a:lnTo>
                    <a:pt x="314218" y="22484"/>
                  </a:lnTo>
                  <a:lnTo>
                    <a:pt x="314333" y="22744"/>
                  </a:lnTo>
                  <a:lnTo>
                    <a:pt x="314535" y="22905"/>
                  </a:lnTo>
                  <a:lnTo>
                    <a:pt x="317270" y="20314"/>
                  </a:lnTo>
                  <a:lnTo>
                    <a:pt x="316661" y="18752"/>
                  </a:lnTo>
                  <a:lnTo>
                    <a:pt x="317248" y="17609"/>
                  </a:lnTo>
                  <a:lnTo>
                    <a:pt x="317508" y="17162"/>
                  </a:lnTo>
                  <a:lnTo>
                    <a:pt x="317709" y="17096"/>
                  </a:lnTo>
                  <a:lnTo>
                    <a:pt x="318620" y="17045"/>
                  </a:lnTo>
                  <a:lnTo>
                    <a:pt x="319871" y="17565"/>
                  </a:lnTo>
                  <a:lnTo>
                    <a:pt x="320716" y="18771"/>
                  </a:lnTo>
                  <a:lnTo>
                    <a:pt x="320875" y="18815"/>
                  </a:lnTo>
                  <a:lnTo>
                    <a:pt x="321271" y="18836"/>
                  </a:lnTo>
                  <a:lnTo>
                    <a:pt x="321451" y="18857"/>
                  </a:lnTo>
                  <a:lnTo>
                    <a:pt x="321787" y="18757"/>
                  </a:lnTo>
                  <a:lnTo>
                    <a:pt x="322671" y="17996"/>
                  </a:lnTo>
                  <a:lnTo>
                    <a:pt x="322576" y="17006"/>
                  </a:lnTo>
                  <a:lnTo>
                    <a:pt x="322823" y="16935"/>
                  </a:lnTo>
                  <a:lnTo>
                    <a:pt x="323399" y="16922"/>
                  </a:lnTo>
                  <a:lnTo>
                    <a:pt x="325654" y="19455"/>
                  </a:lnTo>
                  <a:lnTo>
                    <a:pt x="326135" y="22188"/>
                  </a:lnTo>
                  <a:lnTo>
                    <a:pt x="328061" y="25166"/>
                  </a:lnTo>
                  <a:lnTo>
                    <a:pt x="328949" y="25622"/>
                  </a:lnTo>
                  <a:lnTo>
                    <a:pt x="329976" y="26516"/>
                  </a:lnTo>
                  <a:lnTo>
                    <a:pt x="330996" y="26314"/>
                  </a:lnTo>
                  <a:lnTo>
                    <a:pt x="331746" y="26226"/>
                  </a:lnTo>
                  <a:lnTo>
                    <a:pt x="331925" y="26133"/>
                  </a:lnTo>
                  <a:lnTo>
                    <a:pt x="332748" y="25767"/>
                  </a:lnTo>
                  <a:lnTo>
                    <a:pt x="333314" y="25974"/>
                  </a:lnTo>
                  <a:lnTo>
                    <a:pt x="333492" y="26128"/>
                  </a:lnTo>
                  <a:lnTo>
                    <a:pt x="333723" y="26435"/>
                  </a:lnTo>
                  <a:lnTo>
                    <a:pt x="333950" y="26466"/>
                  </a:lnTo>
                  <a:lnTo>
                    <a:pt x="334878" y="25941"/>
                  </a:lnTo>
                  <a:lnTo>
                    <a:pt x="336806" y="23080"/>
                  </a:lnTo>
                  <a:lnTo>
                    <a:pt x="337154" y="19764"/>
                  </a:lnTo>
                  <a:lnTo>
                    <a:pt x="339099" y="16918"/>
                  </a:lnTo>
                  <a:lnTo>
                    <a:pt x="340007" y="16489"/>
                  </a:lnTo>
                  <a:lnTo>
                    <a:pt x="343038" y="12657"/>
                  </a:lnTo>
                  <a:lnTo>
                    <a:pt x="345407" y="7907"/>
                  </a:lnTo>
                  <a:lnTo>
                    <a:pt x="346967" y="6456"/>
                  </a:lnTo>
                  <a:lnTo>
                    <a:pt x="351351" y="5587"/>
                  </a:lnTo>
                  <a:lnTo>
                    <a:pt x="353336" y="4135"/>
                  </a:lnTo>
                  <a:lnTo>
                    <a:pt x="353749" y="3245"/>
                  </a:lnTo>
                  <a:lnTo>
                    <a:pt x="355068" y="2894"/>
                  </a:lnTo>
                  <a:lnTo>
                    <a:pt x="355589" y="2408"/>
                  </a:lnTo>
                  <a:lnTo>
                    <a:pt x="355550" y="2017"/>
                  </a:lnTo>
                  <a:lnTo>
                    <a:pt x="355698" y="1876"/>
                  </a:lnTo>
                  <a:lnTo>
                    <a:pt x="355810" y="1423"/>
                  </a:lnTo>
                  <a:lnTo>
                    <a:pt x="356587" y="1604"/>
                  </a:lnTo>
                  <a:lnTo>
                    <a:pt x="356595" y="2520"/>
                  </a:lnTo>
                  <a:lnTo>
                    <a:pt x="356763" y="2689"/>
                  </a:lnTo>
                  <a:lnTo>
                    <a:pt x="357144" y="2622"/>
                  </a:lnTo>
                  <a:lnTo>
                    <a:pt x="357726" y="2439"/>
                  </a:lnTo>
                  <a:lnTo>
                    <a:pt x="357986" y="2363"/>
                  </a:lnTo>
                  <a:lnTo>
                    <a:pt x="358247" y="2538"/>
                  </a:lnTo>
                  <a:lnTo>
                    <a:pt x="358438" y="2570"/>
                  </a:lnTo>
                  <a:lnTo>
                    <a:pt x="358566" y="2584"/>
                  </a:lnTo>
                  <a:lnTo>
                    <a:pt x="358703" y="2511"/>
                  </a:lnTo>
                  <a:lnTo>
                    <a:pt x="358921" y="2439"/>
                  </a:lnTo>
                  <a:lnTo>
                    <a:pt x="359102" y="2414"/>
                  </a:lnTo>
                  <a:lnTo>
                    <a:pt x="359626" y="2477"/>
                  </a:lnTo>
                  <a:lnTo>
                    <a:pt x="359891" y="2429"/>
                  </a:lnTo>
                  <a:lnTo>
                    <a:pt x="360071" y="2391"/>
                  </a:lnTo>
                  <a:lnTo>
                    <a:pt x="360439" y="2293"/>
                  </a:lnTo>
                  <a:lnTo>
                    <a:pt x="361484" y="1711"/>
                  </a:lnTo>
                  <a:lnTo>
                    <a:pt x="361635" y="783"/>
                  </a:lnTo>
                  <a:lnTo>
                    <a:pt x="362406" y="179"/>
                  </a:lnTo>
                  <a:lnTo>
                    <a:pt x="362581" y="53"/>
                  </a:lnTo>
                  <a:lnTo>
                    <a:pt x="362741" y="0"/>
                  </a:lnTo>
                  <a:lnTo>
                    <a:pt x="363913" y="1523"/>
                  </a:lnTo>
                  <a:lnTo>
                    <a:pt x="363519" y="4514"/>
                  </a:lnTo>
                  <a:lnTo>
                    <a:pt x="360788" y="7346"/>
                  </a:lnTo>
                  <a:lnTo>
                    <a:pt x="359531" y="10822"/>
                  </a:lnTo>
                  <a:lnTo>
                    <a:pt x="357703" y="11565"/>
                  </a:lnTo>
                  <a:lnTo>
                    <a:pt x="357414" y="13035"/>
                  </a:lnTo>
                  <a:lnTo>
                    <a:pt x="358159" y="14235"/>
                  </a:lnTo>
                  <a:lnTo>
                    <a:pt x="359518" y="14467"/>
                  </a:lnTo>
                  <a:lnTo>
                    <a:pt x="360244" y="15359"/>
                  </a:lnTo>
                  <a:lnTo>
                    <a:pt x="359569" y="17495"/>
                  </a:lnTo>
                  <a:lnTo>
                    <a:pt x="360391" y="18794"/>
                  </a:lnTo>
                  <a:lnTo>
                    <a:pt x="360681" y="19010"/>
                  </a:lnTo>
                  <a:lnTo>
                    <a:pt x="360897" y="19116"/>
                  </a:lnTo>
                  <a:lnTo>
                    <a:pt x="361745" y="18833"/>
                  </a:lnTo>
                  <a:lnTo>
                    <a:pt x="362021" y="18297"/>
                  </a:lnTo>
                  <a:lnTo>
                    <a:pt x="363917" y="18142"/>
                  </a:lnTo>
                  <a:lnTo>
                    <a:pt x="363940" y="20592"/>
                  </a:lnTo>
                  <a:lnTo>
                    <a:pt x="365760" y="19577"/>
                  </a:lnTo>
                  <a:lnTo>
                    <a:pt x="366493" y="20065"/>
                  </a:lnTo>
                  <a:lnTo>
                    <a:pt x="365489" y="21575"/>
                  </a:lnTo>
                  <a:lnTo>
                    <a:pt x="366039" y="22604"/>
                  </a:lnTo>
                  <a:lnTo>
                    <a:pt x="367702" y="23680"/>
                  </a:lnTo>
                  <a:lnTo>
                    <a:pt x="369868" y="23592"/>
                  </a:lnTo>
                  <a:lnTo>
                    <a:pt x="368561" y="25076"/>
                  </a:lnTo>
                  <a:lnTo>
                    <a:pt x="367685" y="27326"/>
                  </a:lnTo>
                  <a:lnTo>
                    <a:pt x="368037" y="28277"/>
                  </a:lnTo>
                  <a:lnTo>
                    <a:pt x="366018" y="32877"/>
                  </a:lnTo>
                  <a:lnTo>
                    <a:pt x="364438" y="35984"/>
                  </a:lnTo>
                  <a:lnTo>
                    <a:pt x="365136" y="37068"/>
                  </a:lnTo>
                  <a:lnTo>
                    <a:pt x="364598" y="39052"/>
                  </a:lnTo>
                  <a:lnTo>
                    <a:pt x="363424" y="40271"/>
                  </a:lnTo>
                  <a:lnTo>
                    <a:pt x="362845" y="43261"/>
                  </a:lnTo>
                  <a:lnTo>
                    <a:pt x="360003" y="46073"/>
                  </a:lnTo>
                  <a:lnTo>
                    <a:pt x="359118" y="46540"/>
                  </a:lnTo>
                  <a:lnTo>
                    <a:pt x="356417" y="46898"/>
                  </a:lnTo>
                  <a:lnTo>
                    <a:pt x="353867" y="48669"/>
                  </a:lnTo>
                  <a:lnTo>
                    <a:pt x="352688" y="50825"/>
                  </a:lnTo>
                  <a:lnTo>
                    <a:pt x="353622" y="51826"/>
                  </a:lnTo>
                  <a:lnTo>
                    <a:pt x="354604" y="54098"/>
                  </a:lnTo>
                  <a:lnTo>
                    <a:pt x="354976" y="57092"/>
                  </a:lnTo>
                  <a:lnTo>
                    <a:pt x="354760" y="58565"/>
                  </a:lnTo>
                  <a:lnTo>
                    <a:pt x="353717" y="59407"/>
                  </a:lnTo>
                  <a:lnTo>
                    <a:pt x="354618" y="61582"/>
                  </a:lnTo>
                  <a:lnTo>
                    <a:pt x="353746" y="62933"/>
                  </a:lnTo>
                  <a:lnTo>
                    <a:pt x="352635" y="66001"/>
                  </a:lnTo>
                  <a:lnTo>
                    <a:pt x="351173" y="66899"/>
                  </a:lnTo>
                  <a:lnTo>
                    <a:pt x="351733" y="68628"/>
                  </a:lnTo>
                  <a:lnTo>
                    <a:pt x="350468" y="70775"/>
                  </a:lnTo>
                  <a:lnTo>
                    <a:pt x="349363" y="72050"/>
                  </a:lnTo>
                  <a:lnTo>
                    <a:pt x="348235" y="74056"/>
                  </a:lnTo>
                  <a:lnTo>
                    <a:pt x="348605" y="75325"/>
                  </a:lnTo>
                  <a:lnTo>
                    <a:pt x="347333" y="76650"/>
                  </a:lnTo>
                  <a:lnTo>
                    <a:pt x="346329" y="79182"/>
                  </a:lnTo>
                  <a:lnTo>
                    <a:pt x="346363" y="80144"/>
                  </a:lnTo>
                  <a:lnTo>
                    <a:pt x="347347" y="82351"/>
                  </a:lnTo>
                  <a:lnTo>
                    <a:pt x="348842" y="82859"/>
                  </a:lnTo>
                  <a:lnTo>
                    <a:pt x="348170" y="84405"/>
                  </a:lnTo>
                  <a:lnTo>
                    <a:pt x="348057" y="87851"/>
                  </a:lnTo>
                  <a:lnTo>
                    <a:pt x="345701" y="88745"/>
                  </a:lnTo>
                  <a:lnTo>
                    <a:pt x="345910" y="93366"/>
                  </a:lnTo>
                  <a:lnTo>
                    <a:pt x="343750" y="94491"/>
                  </a:lnTo>
                  <a:lnTo>
                    <a:pt x="342741" y="93723"/>
                  </a:lnTo>
                  <a:lnTo>
                    <a:pt x="340925" y="93394"/>
                  </a:lnTo>
                  <a:lnTo>
                    <a:pt x="339689" y="94426"/>
                  </a:lnTo>
                  <a:lnTo>
                    <a:pt x="339109" y="96824"/>
                  </a:lnTo>
                  <a:lnTo>
                    <a:pt x="338489" y="97734"/>
                  </a:lnTo>
                  <a:lnTo>
                    <a:pt x="337933" y="100260"/>
                  </a:lnTo>
                  <a:lnTo>
                    <a:pt x="334807" y="101578"/>
                  </a:lnTo>
                  <a:lnTo>
                    <a:pt x="332690" y="104811"/>
                  </a:lnTo>
                  <a:lnTo>
                    <a:pt x="330782" y="105534"/>
                  </a:lnTo>
                  <a:lnTo>
                    <a:pt x="328373" y="105251"/>
                  </a:lnTo>
                  <a:lnTo>
                    <a:pt x="326840" y="106147"/>
                  </a:lnTo>
                  <a:lnTo>
                    <a:pt x="326229" y="110348"/>
                  </a:lnTo>
                  <a:lnTo>
                    <a:pt x="326184" y="112646"/>
                  </a:lnTo>
                  <a:lnTo>
                    <a:pt x="325513" y="113241"/>
                  </a:lnTo>
                  <a:lnTo>
                    <a:pt x="323309" y="113301"/>
                  </a:lnTo>
                  <a:lnTo>
                    <a:pt x="322355" y="115318"/>
                  </a:lnTo>
                  <a:lnTo>
                    <a:pt x="322531" y="118386"/>
                  </a:lnTo>
                  <a:lnTo>
                    <a:pt x="323215" y="120241"/>
                  </a:lnTo>
                  <a:lnTo>
                    <a:pt x="321970" y="122389"/>
                  </a:lnTo>
                  <a:lnTo>
                    <a:pt x="322415" y="125331"/>
                  </a:lnTo>
                  <a:lnTo>
                    <a:pt x="321939" y="127200"/>
                  </a:lnTo>
                  <a:lnTo>
                    <a:pt x="322373" y="129322"/>
                  </a:lnTo>
                  <a:lnTo>
                    <a:pt x="323178" y="129785"/>
                  </a:lnTo>
                  <a:lnTo>
                    <a:pt x="323594" y="131328"/>
                  </a:lnTo>
                  <a:lnTo>
                    <a:pt x="323020" y="132284"/>
                  </a:lnTo>
                  <a:lnTo>
                    <a:pt x="323301" y="134027"/>
                  </a:lnTo>
                  <a:lnTo>
                    <a:pt x="324921" y="135211"/>
                  </a:lnTo>
                  <a:lnTo>
                    <a:pt x="327518" y="136317"/>
                  </a:lnTo>
                  <a:lnTo>
                    <a:pt x="328759" y="138786"/>
                  </a:lnTo>
                  <a:lnTo>
                    <a:pt x="331539" y="143351"/>
                  </a:lnTo>
                  <a:lnTo>
                    <a:pt x="332192" y="145945"/>
                  </a:lnTo>
                  <a:lnTo>
                    <a:pt x="333450" y="147406"/>
                  </a:lnTo>
                  <a:lnTo>
                    <a:pt x="337001" y="149005"/>
                  </a:lnTo>
                  <a:lnTo>
                    <a:pt x="338282" y="150248"/>
                  </a:lnTo>
                  <a:lnTo>
                    <a:pt x="337962" y="151781"/>
                  </a:lnTo>
                  <a:lnTo>
                    <a:pt x="335776" y="152381"/>
                  </a:lnTo>
                  <a:lnTo>
                    <a:pt x="334935" y="153752"/>
                  </a:lnTo>
                  <a:lnTo>
                    <a:pt x="335509" y="154649"/>
                  </a:lnTo>
                  <a:lnTo>
                    <a:pt x="337217" y="155562"/>
                  </a:lnTo>
                  <a:lnTo>
                    <a:pt x="339549" y="156253"/>
                  </a:lnTo>
                  <a:lnTo>
                    <a:pt x="340886" y="157693"/>
                  </a:lnTo>
                  <a:lnTo>
                    <a:pt x="340703" y="158687"/>
                  </a:lnTo>
                  <a:lnTo>
                    <a:pt x="338798" y="159593"/>
                  </a:lnTo>
                  <a:lnTo>
                    <a:pt x="339377" y="162203"/>
                  </a:lnTo>
                  <a:lnTo>
                    <a:pt x="339349" y="163386"/>
                  </a:lnTo>
                  <a:lnTo>
                    <a:pt x="340807" y="165524"/>
                  </a:lnTo>
                  <a:lnTo>
                    <a:pt x="340184" y="167058"/>
                  </a:lnTo>
                  <a:lnTo>
                    <a:pt x="339274" y="167771"/>
                  </a:lnTo>
                  <a:lnTo>
                    <a:pt x="339287" y="169243"/>
                  </a:lnTo>
                  <a:lnTo>
                    <a:pt x="338530" y="170592"/>
                  </a:lnTo>
                  <a:lnTo>
                    <a:pt x="338456" y="173196"/>
                  </a:lnTo>
                  <a:lnTo>
                    <a:pt x="337595" y="174843"/>
                  </a:lnTo>
                  <a:lnTo>
                    <a:pt x="332198" y="175633"/>
                  </a:lnTo>
                  <a:lnTo>
                    <a:pt x="331386" y="175847"/>
                  </a:lnTo>
                  <a:lnTo>
                    <a:pt x="330336" y="179015"/>
                  </a:lnTo>
                  <a:lnTo>
                    <a:pt x="330263" y="181096"/>
                  </a:lnTo>
                  <a:lnTo>
                    <a:pt x="330959" y="182137"/>
                  </a:lnTo>
                  <a:lnTo>
                    <a:pt x="334392" y="182991"/>
                  </a:lnTo>
                  <a:lnTo>
                    <a:pt x="334322" y="184897"/>
                  </a:lnTo>
                  <a:lnTo>
                    <a:pt x="333345" y="185539"/>
                  </a:lnTo>
                  <a:lnTo>
                    <a:pt x="334047" y="187366"/>
                  </a:lnTo>
                  <a:lnTo>
                    <a:pt x="333461" y="188512"/>
                  </a:lnTo>
                  <a:lnTo>
                    <a:pt x="332269" y="188427"/>
                  </a:lnTo>
                  <a:lnTo>
                    <a:pt x="331726" y="189973"/>
                  </a:lnTo>
                  <a:lnTo>
                    <a:pt x="330312" y="192503"/>
                  </a:lnTo>
                  <a:lnTo>
                    <a:pt x="327303" y="196565"/>
                  </a:lnTo>
                  <a:lnTo>
                    <a:pt x="324221" y="199783"/>
                  </a:lnTo>
                  <a:lnTo>
                    <a:pt x="324148" y="201834"/>
                  </a:lnTo>
                  <a:lnTo>
                    <a:pt x="323562" y="202703"/>
                  </a:lnTo>
                  <a:lnTo>
                    <a:pt x="321584" y="204120"/>
                  </a:lnTo>
                  <a:lnTo>
                    <a:pt x="319307" y="207495"/>
                  </a:lnTo>
                  <a:lnTo>
                    <a:pt x="317084" y="207816"/>
                  </a:lnTo>
                  <a:lnTo>
                    <a:pt x="316962" y="209171"/>
                  </a:lnTo>
                  <a:lnTo>
                    <a:pt x="318232" y="209314"/>
                  </a:lnTo>
                  <a:lnTo>
                    <a:pt x="318066" y="210593"/>
                  </a:lnTo>
                  <a:lnTo>
                    <a:pt x="316239" y="209546"/>
                  </a:lnTo>
                  <a:lnTo>
                    <a:pt x="314334" y="209339"/>
                  </a:lnTo>
                  <a:lnTo>
                    <a:pt x="313943" y="210265"/>
                  </a:lnTo>
                  <a:lnTo>
                    <a:pt x="315955" y="211970"/>
                  </a:lnTo>
                  <a:lnTo>
                    <a:pt x="316615" y="213201"/>
                  </a:lnTo>
                  <a:lnTo>
                    <a:pt x="317069" y="214513"/>
                  </a:lnTo>
                  <a:lnTo>
                    <a:pt x="316419" y="216357"/>
                  </a:lnTo>
                  <a:lnTo>
                    <a:pt x="316091" y="219138"/>
                  </a:lnTo>
                  <a:lnTo>
                    <a:pt x="315555" y="220171"/>
                  </a:lnTo>
                  <a:lnTo>
                    <a:pt x="313874" y="220512"/>
                  </a:lnTo>
                  <a:lnTo>
                    <a:pt x="314314" y="221460"/>
                  </a:lnTo>
                  <a:lnTo>
                    <a:pt x="316317" y="221836"/>
                  </a:lnTo>
                  <a:lnTo>
                    <a:pt x="316991" y="222650"/>
                  </a:lnTo>
                  <a:lnTo>
                    <a:pt x="316669" y="224294"/>
                  </a:lnTo>
                  <a:lnTo>
                    <a:pt x="316672" y="227226"/>
                  </a:lnTo>
                  <a:lnTo>
                    <a:pt x="315626" y="229251"/>
                  </a:lnTo>
                  <a:lnTo>
                    <a:pt x="317387" y="230892"/>
                  </a:lnTo>
                  <a:lnTo>
                    <a:pt x="316487" y="232533"/>
                  </a:lnTo>
                  <a:lnTo>
                    <a:pt x="317779" y="234178"/>
                  </a:lnTo>
                  <a:lnTo>
                    <a:pt x="317869" y="236199"/>
                  </a:lnTo>
                  <a:lnTo>
                    <a:pt x="316703" y="236356"/>
                  </a:lnTo>
                  <a:lnTo>
                    <a:pt x="315964" y="235348"/>
                  </a:lnTo>
                  <a:lnTo>
                    <a:pt x="314979" y="235679"/>
                  </a:lnTo>
                  <a:lnTo>
                    <a:pt x="315059" y="236927"/>
                  </a:lnTo>
                  <a:lnTo>
                    <a:pt x="316853" y="238129"/>
                  </a:lnTo>
                  <a:lnTo>
                    <a:pt x="317504" y="239235"/>
                  </a:lnTo>
                  <a:lnTo>
                    <a:pt x="318467" y="241367"/>
                  </a:lnTo>
                  <a:lnTo>
                    <a:pt x="320020" y="243386"/>
                  </a:lnTo>
                  <a:lnTo>
                    <a:pt x="321748" y="244793"/>
                  </a:lnTo>
                  <a:lnTo>
                    <a:pt x="321303" y="247109"/>
                  </a:lnTo>
                  <a:lnTo>
                    <a:pt x="321999" y="248541"/>
                  </a:lnTo>
                  <a:lnTo>
                    <a:pt x="322078" y="251948"/>
                  </a:lnTo>
                  <a:lnTo>
                    <a:pt x="321587" y="253157"/>
                  </a:lnTo>
                  <a:lnTo>
                    <a:pt x="320129" y="254736"/>
                  </a:lnTo>
                  <a:lnTo>
                    <a:pt x="321352" y="257125"/>
                  </a:lnTo>
                  <a:lnTo>
                    <a:pt x="321022" y="259455"/>
                  </a:lnTo>
                  <a:lnTo>
                    <a:pt x="319877" y="261359"/>
                  </a:lnTo>
                  <a:lnTo>
                    <a:pt x="319882" y="262821"/>
                  </a:lnTo>
                  <a:lnTo>
                    <a:pt x="319279" y="264708"/>
                  </a:lnTo>
                  <a:lnTo>
                    <a:pt x="320153" y="266083"/>
                  </a:lnTo>
                  <a:lnTo>
                    <a:pt x="319750" y="267396"/>
                  </a:lnTo>
                  <a:lnTo>
                    <a:pt x="320314" y="268541"/>
                  </a:lnTo>
                  <a:lnTo>
                    <a:pt x="320179" y="271035"/>
                  </a:lnTo>
                  <a:lnTo>
                    <a:pt x="318905" y="272980"/>
                  </a:lnTo>
                  <a:lnTo>
                    <a:pt x="319248" y="275290"/>
                  </a:lnTo>
                  <a:lnTo>
                    <a:pt x="318447" y="277689"/>
                  </a:lnTo>
                  <a:lnTo>
                    <a:pt x="318662" y="280162"/>
                  </a:lnTo>
                  <a:lnTo>
                    <a:pt x="319308" y="282426"/>
                  </a:lnTo>
                  <a:lnTo>
                    <a:pt x="319954" y="283210"/>
                  </a:lnTo>
                  <a:lnTo>
                    <a:pt x="319795" y="284793"/>
                  </a:lnTo>
                  <a:lnTo>
                    <a:pt x="321359" y="287952"/>
                  </a:lnTo>
                  <a:lnTo>
                    <a:pt x="321841" y="290054"/>
                  </a:lnTo>
                  <a:lnTo>
                    <a:pt x="321409" y="291020"/>
                  </a:lnTo>
                  <a:lnTo>
                    <a:pt x="322783" y="292613"/>
                  </a:lnTo>
                  <a:lnTo>
                    <a:pt x="322790" y="294071"/>
                  </a:lnTo>
                  <a:lnTo>
                    <a:pt x="322071" y="295184"/>
                  </a:lnTo>
                  <a:lnTo>
                    <a:pt x="322939" y="296882"/>
                  </a:lnTo>
                  <a:lnTo>
                    <a:pt x="322825" y="298965"/>
                  </a:lnTo>
                  <a:lnTo>
                    <a:pt x="322617" y="300200"/>
                  </a:lnTo>
                  <a:lnTo>
                    <a:pt x="325166" y="300535"/>
                  </a:lnTo>
                  <a:lnTo>
                    <a:pt x="325046" y="302221"/>
                  </a:lnTo>
                  <a:lnTo>
                    <a:pt x="325136" y="303483"/>
                  </a:lnTo>
                  <a:lnTo>
                    <a:pt x="326204" y="304959"/>
                  </a:lnTo>
                  <a:lnTo>
                    <a:pt x="326457" y="306430"/>
                  </a:lnTo>
                  <a:lnTo>
                    <a:pt x="325978" y="307459"/>
                  </a:lnTo>
                  <a:lnTo>
                    <a:pt x="326633" y="308868"/>
                  </a:lnTo>
                  <a:lnTo>
                    <a:pt x="326842" y="311465"/>
                  </a:lnTo>
                  <a:lnTo>
                    <a:pt x="326866" y="314256"/>
                  </a:lnTo>
                  <a:lnTo>
                    <a:pt x="327811" y="315766"/>
                  </a:lnTo>
                  <a:lnTo>
                    <a:pt x="327815" y="317263"/>
                  </a:lnTo>
                  <a:lnTo>
                    <a:pt x="328587" y="317717"/>
                  </a:lnTo>
                  <a:lnTo>
                    <a:pt x="328906" y="319716"/>
                  </a:lnTo>
                  <a:lnTo>
                    <a:pt x="328551" y="322153"/>
                  </a:lnTo>
                  <a:lnTo>
                    <a:pt x="327910" y="322790"/>
                  </a:lnTo>
                  <a:lnTo>
                    <a:pt x="327080" y="325149"/>
                  </a:lnTo>
                  <a:lnTo>
                    <a:pt x="325077" y="329715"/>
                  </a:lnTo>
                  <a:lnTo>
                    <a:pt x="324369" y="332974"/>
                  </a:lnTo>
                  <a:lnTo>
                    <a:pt x="323135" y="335027"/>
                  </a:lnTo>
                  <a:lnTo>
                    <a:pt x="320956" y="336188"/>
                  </a:lnTo>
                  <a:lnTo>
                    <a:pt x="320421" y="336897"/>
                  </a:lnTo>
                  <a:lnTo>
                    <a:pt x="318882" y="343071"/>
                  </a:lnTo>
                  <a:lnTo>
                    <a:pt x="317906" y="344430"/>
                  </a:lnTo>
                  <a:lnTo>
                    <a:pt x="316637" y="345845"/>
                  </a:lnTo>
                  <a:lnTo>
                    <a:pt x="315360" y="347516"/>
                  </a:lnTo>
                  <a:lnTo>
                    <a:pt x="314368" y="350191"/>
                  </a:lnTo>
                  <a:lnTo>
                    <a:pt x="313159" y="358340"/>
                  </a:lnTo>
                  <a:lnTo>
                    <a:pt x="311423" y="364611"/>
                  </a:lnTo>
                  <a:lnTo>
                    <a:pt x="310654" y="368122"/>
                  </a:lnTo>
                  <a:lnTo>
                    <a:pt x="309714" y="369929"/>
                  </a:lnTo>
                  <a:lnTo>
                    <a:pt x="307696" y="372636"/>
                  </a:lnTo>
                  <a:lnTo>
                    <a:pt x="306414" y="374232"/>
                  </a:lnTo>
                  <a:lnTo>
                    <a:pt x="305860" y="377668"/>
                  </a:lnTo>
                  <a:lnTo>
                    <a:pt x="306352" y="378984"/>
                  </a:lnTo>
                  <a:lnTo>
                    <a:pt x="304749" y="381969"/>
                  </a:lnTo>
                  <a:lnTo>
                    <a:pt x="304688" y="384635"/>
                  </a:lnTo>
                  <a:lnTo>
                    <a:pt x="305864" y="386679"/>
                  </a:lnTo>
                  <a:lnTo>
                    <a:pt x="306387" y="389705"/>
                  </a:lnTo>
                  <a:lnTo>
                    <a:pt x="305358" y="393077"/>
                  </a:lnTo>
                  <a:lnTo>
                    <a:pt x="305459" y="394813"/>
                  </a:lnTo>
                  <a:lnTo>
                    <a:pt x="306404" y="397182"/>
                  </a:lnTo>
                  <a:lnTo>
                    <a:pt x="308260" y="399325"/>
                  </a:lnTo>
                  <a:lnTo>
                    <a:pt x="309407" y="399785"/>
                  </a:lnTo>
                  <a:lnTo>
                    <a:pt x="312268" y="399937"/>
                  </a:lnTo>
                  <a:lnTo>
                    <a:pt x="314090" y="400414"/>
                  </a:lnTo>
                  <a:lnTo>
                    <a:pt x="313320" y="403035"/>
                  </a:lnTo>
                  <a:lnTo>
                    <a:pt x="315385" y="403343"/>
                  </a:lnTo>
                  <a:lnTo>
                    <a:pt x="313676" y="404780"/>
                  </a:lnTo>
                  <a:lnTo>
                    <a:pt x="312890" y="406848"/>
                  </a:lnTo>
                  <a:lnTo>
                    <a:pt x="313457" y="408770"/>
                  </a:lnTo>
                  <a:lnTo>
                    <a:pt x="315007" y="410953"/>
                  </a:lnTo>
                  <a:lnTo>
                    <a:pt x="316040" y="414306"/>
                  </a:lnTo>
                  <a:lnTo>
                    <a:pt x="317422" y="415247"/>
                  </a:lnTo>
                  <a:lnTo>
                    <a:pt x="320176" y="416498"/>
                  </a:lnTo>
                  <a:lnTo>
                    <a:pt x="321191" y="419434"/>
                  </a:lnTo>
                  <a:lnTo>
                    <a:pt x="322046" y="420215"/>
                  </a:lnTo>
                  <a:lnTo>
                    <a:pt x="321751" y="422162"/>
                  </a:lnTo>
                  <a:lnTo>
                    <a:pt x="320187" y="421944"/>
                  </a:lnTo>
                  <a:lnTo>
                    <a:pt x="318603" y="424389"/>
                  </a:lnTo>
                  <a:lnTo>
                    <a:pt x="317266" y="424663"/>
                  </a:lnTo>
                  <a:lnTo>
                    <a:pt x="318165" y="427290"/>
                  </a:lnTo>
                  <a:lnTo>
                    <a:pt x="317984" y="428112"/>
                  </a:lnTo>
                  <a:lnTo>
                    <a:pt x="321210" y="428959"/>
                  </a:lnTo>
                  <a:lnTo>
                    <a:pt x="322382" y="430094"/>
                  </a:lnTo>
                  <a:lnTo>
                    <a:pt x="325188" y="430456"/>
                  </a:lnTo>
                  <a:lnTo>
                    <a:pt x="325611" y="431964"/>
                  </a:lnTo>
                  <a:lnTo>
                    <a:pt x="327613" y="432198"/>
                  </a:lnTo>
                  <a:lnTo>
                    <a:pt x="327526" y="433094"/>
                  </a:lnTo>
                  <a:lnTo>
                    <a:pt x="329713" y="433192"/>
                  </a:lnTo>
                  <a:lnTo>
                    <a:pt x="331009" y="434474"/>
                  </a:lnTo>
                  <a:lnTo>
                    <a:pt x="329868" y="436294"/>
                  </a:lnTo>
                  <a:lnTo>
                    <a:pt x="329215" y="438118"/>
                  </a:lnTo>
                  <a:lnTo>
                    <a:pt x="327787" y="439049"/>
                  </a:lnTo>
                  <a:lnTo>
                    <a:pt x="328021" y="441299"/>
                  </a:lnTo>
                  <a:lnTo>
                    <a:pt x="327456" y="445049"/>
                  </a:lnTo>
                  <a:lnTo>
                    <a:pt x="329092" y="445030"/>
                  </a:lnTo>
                  <a:lnTo>
                    <a:pt x="329868" y="444291"/>
                  </a:lnTo>
                  <a:lnTo>
                    <a:pt x="331498" y="447502"/>
                  </a:lnTo>
                  <a:lnTo>
                    <a:pt x="331746" y="449287"/>
                  </a:lnTo>
                  <a:lnTo>
                    <a:pt x="332869" y="449502"/>
                  </a:lnTo>
                  <a:lnTo>
                    <a:pt x="332779" y="451598"/>
                  </a:lnTo>
                  <a:lnTo>
                    <a:pt x="330871" y="452121"/>
                  </a:lnTo>
                  <a:lnTo>
                    <a:pt x="329073" y="453998"/>
                  </a:lnTo>
                  <a:lnTo>
                    <a:pt x="327814" y="454572"/>
                  </a:lnTo>
                  <a:lnTo>
                    <a:pt x="327498" y="455565"/>
                  </a:lnTo>
                  <a:lnTo>
                    <a:pt x="328354" y="456835"/>
                  </a:lnTo>
                  <a:lnTo>
                    <a:pt x="329097" y="458281"/>
                  </a:lnTo>
                  <a:lnTo>
                    <a:pt x="330095" y="458801"/>
                  </a:lnTo>
                  <a:lnTo>
                    <a:pt x="332330" y="458267"/>
                  </a:lnTo>
                  <a:lnTo>
                    <a:pt x="333766" y="459346"/>
                  </a:lnTo>
                  <a:lnTo>
                    <a:pt x="335540" y="459750"/>
                  </a:lnTo>
                  <a:lnTo>
                    <a:pt x="336400" y="461743"/>
                  </a:lnTo>
                  <a:lnTo>
                    <a:pt x="337386" y="462430"/>
                  </a:lnTo>
                  <a:lnTo>
                    <a:pt x="340012" y="462640"/>
                  </a:lnTo>
                  <a:lnTo>
                    <a:pt x="341102" y="464220"/>
                  </a:lnTo>
                  <a:lnTo>
                    <a:pt x="342243" y="467155"/>
                  </a:lnTo>
                  <a:lnTo>
                    <a:pt x="343233" y="469041"/>
                  </a:lnTo>
                  <a:lnTo>
                    <a:pt x="342653" y="470579"/>
                  </a:lnTo>
                  <a:lnTo>
                    <a:pt x="343852" y="472854"/>
                  </a:lnTo>
                  <a:lnTo>
                    <a:pt x="344876" y="473269"/>
                  </a:lnTo>
                  <a:lnTo>
                    <a:pt x="346234" y="475047"/>
                  </a:lnTo>
                  <a:lnTo>
                    <a:pt x="350215" y="476171"/>
                  </a:lnTo>
                  <a:lnTo>
                    <a:pt x="351865" y="477009"/>
                  </a:lnTo>
                  <a:lnTo>
                    <a:pt x="354243" y="479363"/>
                  </a:lnTo>
                  <a:lnTo>
                    <a:pt x="354644" y="480757"/>
                  </a:lnTo>
                  <a:lnTo>
                    <a:pt x="354234" y="482862"/>
                  </a:lnTo>
                  <a:lnTo>
                    <a:pt x="355254" y="483807"/>
                  </a:lnTo>
                  <a:lnTo>
                    <a:pt x="355759" y="485933"/>
                  </a:lnTo>
                  <a:lnTo>
                    <a:pt x="355344" y="489176"/>
                  </a:lnTo>
                  <a:lnTo>
                    <a:pt x="353797" y="490312"/>
                  </a:lnTo>
                  <a:lnTo>
                    <a:pt x="355682" y="494966"/>
                  </a:lnTo>
                  <a:lnTo>
                    <a:pt x="355482" y="496532"/>
                  </a:lnTo>
                  <a:close/>
                </a:path>
              </a:pathLst>
            </a:custGeom>
            <a:solidFill>
              <a:srgbClr val="EEF2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628474" y="3734765"/>
              <a:ext cx="2915" cy="2390"/>
            </a:xfrm>
            <a:custGeom>
              <a:avLst/>
              <a:pathLst>
                <a:path w="2915" h="2390">
                  <a:moveTo>
                    <a:pt x="2621" y="2390"/>
                  </a:moveTo>
                  <a:lnTo>
                    <a:pt x="0" y="957"/>
                  </a:lnTo>
                  <a:lnTo>
                    <a:pt x="1020" y="0"/>
                  </a:lnTo>
                  <a:lnTo>
                    <a:pt x="2915" y="1502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647534" y="3752446"/>
              <a:ext cx="2760" cy="3409"/>
            </a:xfrm>
            <a:custGeom>
              <a:avLst/>
              <a:pathLst>
                <a:path w="2760" h="3409">
                  <a:moveTo>
                    <a:pt x="5" y="0"/>
                  </a:moveTo>
                  <a:lnTo>
                    <a:pt x="2638" y="523"/>
                  </a:lnTo>
                  <a:lnTo>
                    <a:pt x="2760" y="2649"/>
                  </a:lnTo>
                  <a:lnTo>
                    <a:pt x="1688" y="3409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651437" y="3753231"/>
              <a:ext cx="4410" cy="5450"/>
            </a:xfrm>
            <a:custGeom>
              <a:avLst/>
              <a:pathLst>
                <a:path w="4410" h="5450">
                  <a:moveTo>
                    <a:pt x="0" y="1116"/>
                  </a:moveTo>
                  <a:lnTo>
                    <a:pt x="898" y="0"/>
                  </a:lnTo>
                  <a:lnTo>
                    <a:pt x="4188" y="716"/>
                  </a:lnTo>
                  <a:lnTo>
                    <a:pt x="4410" y="2881"/>
                  </a:lnTo>
                  <a:lnTo>
                    <a:pt x="3366" y="5214"/>
                  </a:lnTo>
                  <a:lnTo>
                    <a:pt x="1439" y="5450"/>
                  </a:lnTo>
                  <a:lnTo>
                    <a:pt x="602" y="4726"/>
                  </a:lnTo>
                  <a:lnTo>
                    <a:pt x="102" y="3254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623565" y="3733488"/>
              <a:ext cx="18265" cy="13779"/>
            </a:xfrm>
            <a:custGeom>
              <a:avLst/>
              <a:pathLst>
                <a:path w="18265" h="13779">
                  <a:moveTo>
                    <a:pt x="17285" y="13779"/>
                  </a:moveTo>
                  <a:lnTo>
                    <a:pt x="16344" y="13397"/>
                  </a:lnTo>
                  <a:lnTo>
                    <a:pt x="15502" y="11713"/>
                  </a:lnTo>
                  <a:lnTo>
                    <a:pt x="14009" y="10439"/>
                  </a:lnTo>
                  <a:lnTo>
                    <a:pt x="4006" y="4335"/>
                  </a:lnTo>
                  <a:lnTo>
                    <a:pt x="1760" y="2042"/>
                  </a:lnTo>
                  <a:lnTo>
                    <a:pt x="0" y="857"/>
                  </a:lnTo>
                  <a:lnTo>
                    <a:pt x="709" y="0"/>
                  </a:lnTo>
                  <a:lnTo>
                    <a:pt x="3689" y="777"/>
                  </a:lnTo>
                  <a:lnTo>
                    <a:pt x="4863" y="2939"/>
                  </a:lnTo>
                  <a:lnTo>
                    <a:pt x="10534" y="4965"/>
                  </a:lnTo>
                  <a:lnTo>
                    <a:pt x="12033" y="5250"/>
                  </a:lnTo>
                  <a:lnTo>
                    <a:pt x="14924" y="6512"/>
                  </a:lnTo>
                  <a:lnTo>
                    <a:pt x="16981" y="8027"/>
                  </a:lnTo>
                  <a:lnTo>
                    <a:pt x="18156" y="9800"/>
                  </a:lnTo>
                  <a:lnTo>
                    <a:pt x="18265" y="1307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641818" y="3742002"/>
              <a:ext cx="21138" cy="9363"/>
            </a:xfrm>
            <a:custGeom>
              <a:avLst/>
              <a:pathLst>
                <a:path w="21138" h="9363">
                  <a:moveTo>
                    <a:pt x="509" y="1759"/>
                  </a:moveTo>
                  <a:lnTo>
                    <a:pt x="0" y="0"/>
                  </a:lnTo>
                  <a:lnTo>
                    <a:pt x="3334" y="434"/>
                  </a:lnTo>
                  <a:lnTo>
                    <a:pt x="10163" y="3229"/>
                  </a:lnTo>
                  <a:lnTo>
                    <a:pt x="15892" y="4256"/>
                  </a:lnTo>
                  <a:lnTo>
                    <a:pt x="20751" y="4454"/>
                  </a:lnTo>
                  <a:lnTo>
                    <a:pt x="21138" y="5504"/>
                  </a:lnTo>
                  <a:lnTo>
                    <a:pt x="20013" y="8878"/>
                  </a:lnTo>
                  <a:lnTo>
                    <a:pt x="19535" y="9363"/>
                  </a:lnTo>
                  <a:lnTo>
                    <a:pt x="17878" y="8526"/>
                  </a:lnTo>
                  <a:lnTo>
                    <a:pt x="14313" y="7360"/>
                  </a:lnTo>
                  <a:lnTo>
                    <a:pt x="11706" y="7522"/>
                  </a:lnTo>
                  <a:lnTo>
                    <a:pt x="8913" y="7279"/>
                  </a:lnTo>
                  <a:lnTo>
                    <a:pt x="6888" y="6677"/>
                  </a:lnTo>
                  <a:lnTo>
                    <a:pt x="3010" y="6363"/>
                  </a:lnTo>
                  <a:lnTo>
                    <a:pt x="637" y="3896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598363" y="3705009"/>
              <a:ext cx="56438" cy="33268"/>
            </a:xfrm>
            <a:custGeom>
              <a:avLst/>
              <a:pathLst>
                <a:path w="56438" h="33268">
                  <a:moveTo>
                    <a:pt x="55121" y="19236"/>
                  </a:moveTo>
                  <a:lnTo>
                    <a:pt x="55959" y="25807"/>
                  </a:lnTo>
                  <a:lnTo>
                    <a:pt x="56438" y="28548"/>
                  </a:lnTo>
                  <a:lnTo>
                    <a:pt x="55546" y="30721"/>
                  </a:lnTo>
                  <a:lnTo>
                    <a:pt x="51454" y="32917"/>
                  </a:lnTo>
                  <a:lnTo>
                    <a:pt x="50367" y="33259"/>
                  </a:lnTo>
                  <a:lnTo>
                    <a:pt x="47576" y="33268"/>
                  </a:lnTo>
                  <a:lnTo>
                    <a:pt x="45085" y="32660"/>
                  </a:lnTo>
                  <a:lnTo>
                    <a:pt x="41494" y="31164"/>
                  </a:lnTo>
                  <a:lnTo>
                    <a:pt x="36315" y="28695"/>
                  </a:lnTo>
                  <a:lnTo>
                    <a:pt x="32650" y="27885"/>
                  </a:lnTo>
                  <a:lnTo>
                    <a:pt x="27624" y="25684"/>
                  </a:lnTo>
                  <a:lnTo>
                    <a:pt x="22687" y="22448"/>
                  </a:lnTo>
                  <a:lnTo>
                    <a:pt x="20304" y="21259"/>
                  </a:lnTo>
                  <a:lnTo>
                    <a:pt x="17810" y="21628"/>
                  </a:lnTo>
                  <a:lnTo>
                    <a:pt x="16316" y="24048"/>
                  </a:lnTo>
                  <a:lnTo>
                    <a:pt x="10982" y="19299"/>
                  </a:lnTo>
                  <a:lnTo>
                    <a:pt x="1728" y="8955"/>
                  </a:lnTo>
                  <a:lnTo>
                    <a:pt x="0" y="8569"/>
                  </a:lnTo>
                  <a:lnTo>
                    <a:pt x="4058" y="3943"/>
                  </a:lnTo>
                  <a:lnTo>
                    <a:pt x="5271" y="2831"/>
                  </a:lnTo>
                  <a:lnTo>
                    <a:pt x="9469" y="644"/>
                  </a:lnTo>
                  <a:lnTo>
                    <a:pt x="11802" y="0"/>
                  </a:lnTo>
                  <a:lnTo>
                    <a:pt x="13160" y="318"/>
                  </a:lnTo>
                  <a:lnTo>
                    <a:pt x="17139" y="2963"/>
                  </a:lnTo>
                  <a:lnTo>
                    <a:pt x="18452" y="4748"/>
                  </a:lnTo>
                  <a:lnTo>
                    <a:pt x="20127" y="7802"/>
                  </a:lnTo>
                  <a:lnTo>
                    <a:pt x="21679" y="8546"/>
                  </a:lnTo>
                  <a:lnTo>
                    <a:pt x="24453" y="8995"/>
                  </a:lnTo>
                  <a:lnTo>
                    <a:pt x="27090" y="10323"/>
                  </a:lnTo>
                  <a:lnTo>
                    <a:pt x="28741" y="11734"/>
                  </a:lnTo>
                  <a:lnTo>
                    <a:pt x="30971" y="12754"/>
                  </a:lnTo>
                  <a:lnTo>
                    <a:pt x="33733" y="13183"/>
                  </a:lnTo>
                  <a:lnTo>
                    <a:pt x="38395" y="1496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581567" y="3732144"/>
              <a:ext cx="73415" cy="62484"/>
            </a:xfrm>
            <a:custGeom>
              <a:avLst/>
              <a:pathLst>
                <a:path w="73415" h="62484">
                  <a:moveTo>
                    <a:pt x="2865" y="36989"/>
                  </a:moveTo>
                  <a:lnTo>
                    <a:pt x="2431" y="33916"/>
                  </a:lnTo>
                  <a:lnTo>
                    <a:pt x="2752" y="32445"/>
                  </a:lnTo>
                  <a:lnTo>
                    <a:pt x="2274" y="31263"/>
                  </a:lnTo>
                  <a:lnTo>
                    <a:pt x="0" y="30541"/>
                  </a:lnTo>
                  <a:lnTo>
                    <a:pt x="1573" y="28235"/>
                  </a:lnTo>
                  <a:lnTo>
                    <a:pt x="4726" y="27736"/>
                  </a:lnTo>
                  <a:lnTo>
                    <a:pt x="8162" y="28470"/>
                  </a:lnTo>
                  <a:lnTo>
                    <a:pt x="10378" y="28300"/>
                  </a:lnTo>
                  <a:lnTo>
                    <a:pt x="14133" y="26488"/>
                  </a:lnTo>
                  <a:lnTo>
                    <a:pt x="13208" y="21536"/>
                  </a:lnTo>
                  <a:lnTo>
                    <a:pt x="13247" y="18301"/>
                  </a:lnTo>
                  <a:lnTo>
                    <a:pt x="14350" y="18134"/>
                  </a:lnTo>
                  <a:lnTo>
                    <a:pt x="14625" y="16828"/>
                  </a:lnTo>
                  <a:lnTo>
                    <a:pt x="16037" y="17644"/>
                  </a:lnTo>
                  <a:lnTo>
                    <a:pt x="16748" y="16971"/>
                  </a:lnTo>
                  <a:lnTo>
                    <a:pt x="19068" y="17645"/>
                  </a:lnTo>
                  <a:lnTo>
                    <a:pt x="18766" y="15791"/>
                  </a:lnTo>
                  <a:lnTo>
                    <a:pt x="17535" y="15705"/>
                  </a:lnTo>
                  <a:lnTo>
                    <a:pt x="17567" y="12588"/>
                  </a:lnTo>
                  <a:lnTo>
                    <a:pt x="16143" y="12107"/>
                  </a:lnTo>
                  <a:lnTo>
                    <a:pt x="16042" y="11067"/>
                  </a:lnTo>
                  <a:lnTo>
                    <a:pt x="16492" y="10324"/>
                  </a:lnTo>
                  <a:lnTo>
                    <a:pt x="18726" y="9499"/>
                  </a:lnTo>
                  <a:lnTo>
                    <a:pt x="19397" y="7646"/>
                  </a:lnTo>
                  <a:lnTo>
                    <a:pt x="18686" y="5692"/>
                  </a:lnTo>
                  <a:lnTo>
                    <a:pt x="19530" y="4679"/>
                  </a:lnTo>
                  <a:lnTo>
                    <a:pt x="23276" y="2756"/>
                  </a:lnTo>
                  <a:lnTo>
                    <a:pt x="24696" y="1577"/>
                  </a:lnTo>
                  <a:lnTo>
                    <a:pt x="25872" y="2550"/>
                  </a:lnTo>
                  <a:lnTo>
                    <a:pt x="28533" y="1142"/>
                  </a:lnTo>
                  <a:lnTo>
                    <a:pt x="31269" y="0"/>
                  </a:lnTo>
                  <a:lnTo>
                    <a:pt x="35247" y="1868"/>
                  </a:lnTo>
                  <a:lnTo>
                    <a:pt x="35177" y="2469"/>
                  </a:lnTo>
                  <a:lnTo>
                    <a:pt x="40974" y="7059"/>
                  </a:lnTo>
                  <a:lnTo>
                    <a:pt x="42714" y="8782"/>
                  </a:lnTo>
                  <a:lnTo>
                    <a:pt x="47986" y="10431"/>
                  </a:lnTo>
                  <a:lnTo>
                    <a:pt x="55659" y="15623"/>
                  </a:lnTo>
                  <a:lnTo>
                    <a:pt x="57024" y="17145"/>
                  </a:lnTo>
                  <a:lnTo>
                    <a:pt x="61279" y="23596"/>
                  </a:lnTo>
                  <a:lnTo>
                    <a:pt x="70098" y="33381"/>
                  </a:lnTo>
                  <a:lnTo>
                    <a:pt x="71118" y="34772"/>
                  </a:lnTo>
                  <a:lnTo>
                    <a:pt x="72072" y="37103"/>
                  </a:lnTo>
                  <a:lnTo>
                    <a:pt x="72930" y="40663"/>
                  </a:lnTo>
                  <a:lnTo>
                    <a:pt x="73415" y="45770"/>
                  </a:lnTo>
                  <a:lnTo>
                    <a:pt x="73124" y="48519"/>
                  </a:lnTo>
                  <a:lnTo>
                    <a:pt x="70608" y="51285"/>
                  </a:lnTo>
                  <a:lnTo>
                    <a:pt x="71570" y="54015"/>
                  </a:lnTo>
                  <a:lnTo>
                    <a:pt x="69900" y="54911"/>
                  </a:lnTo>
                  <a:lnTo>
                    <a:pt x="68675" y="52712"/>
                  </a:lnTo>
                  <a:lnTo>
                    <a:pt x="67380" y="52149"/>
                  </a:lnTo>
                  <a:lnTo>
                    <a:pt x="60247" y="51959"/>
                  </a:lnTo>
                  <a:lnTo>
                    <a:pt x="53008" y="51841"/>
                  </a:lnTo>
                  <a:lnTo>
                    <a:pt x="50904" y="52000"/>
                  </a:lnTo>
                  <a:lnTo>
                    <a:pt x="47879" y="52824"/>
                  </a:lnTo>
                  <a:lnTo>
                    <a:pt x="42458" y="55045"/>
                  </a:lnTo>
                  <a:lnTo>
                    <a:pt x="39977" y="56471"/>
                  </a:lnTo>
                  <a:lnTo>
                    <a:pt x="35352" y="59327"/>
                  </a:lnTo>
                  <a:lnTo>
                    <a:pt x="32455" y="62193"/>
                  </a:lnTo>
                  <a:lnTo>
                    <a:pt x="31476" y="62484"/>
                  </a:lnTo>
                  <a:lnTo>
                    <a:pt x="26855" y="62341"/>
                  </a:lnTo>
                  <a:lnTo>
                    <a:pt x="26290" y="59953"/>
                  </a:lnTo>
                  <a:lnTo>
                    <a:pt x="26686" y="58930"/>
                  </a:lnTo>
                  <a:lnTo>
                    <a:pt x="25682" y="57389"/>
                  </a:lnTo>
                  <a:lnTo>
                    <a:pt x="24132" y="56506"/>
                  </a:lnTo>
                  <a:lnTo>
                    <a:pt x="23210" y="54337"/>
                  </a:lnTo>
                  <a:lnTo>
                    <a:pt x="22408" y="54268"/>
                  </a:lnTo>
                  <a:lnTo>
                    <a:pt x="20420" y="55306"/>
                  </a:lnTo>
                  <a:lnTo>
                    <a:pt x="19003" y="54791"/>
                  </a:lnTo>
                  <a:lnTo>
                    <a:pt x="17118" y="54796"/>
                  </a:lnTo>
                  <a:lnTo>
                    <a:pt x="17426" y="52467"/>
                  </a:lnTo>
                  <a:lnTo>
                    <a:pt x="18019" y="51364"/>
                  </a:lnTo>
                  <a:lnTo>
                    <a:pt x="17126" y="49709"/>
                  </a:lnTo>
                  <a:lnTo>
                    <a:pt x="15464" y="48977"/>
                  </a:lnTo>
                  <a:lnTo>
                    <a:pt x="13490" y="49596"/>
                  </a:lnTo>
                  <a:lnTo>
                    <a:pt x="12191" y="50910"/>
                  </a:lnTo>
                  <a:lnTo>
                    <a:pt x="11613" y="52144"/>
                  </a:lnTo>
                  <a:lnTo>
                    <a:pt x="11121" y="51096"/>
                  </a:lnTo>
                  <a:lnTo>
                    <a:pt x="9893" y="50640"/>
                  </a:lnTo>
                  <a:lnTo>
                    <a:pt x="10597" y="47622"/>
                  </a:lnTo>
                  <a:lnTo>
                    <a:pt x="9112" y="45323"/>
                  </a:lnTo>
                  <a:lnTo>
                    <a:pt x="8984" y="42014"/>
                  </a:lnTo>
                  <a:lnTo>
                    <a:pt x="9227" y="40253"/>
                  </a:lnTo>
                  <a:lnTo>
                    <a:pt x="8522" y="37232"/>
                  </a:lnTo>
                  <a:lnTo>
                    <a:pt x="5110" y="37020"/>
                  </a:lnTo>
                  <a:lnTo>
                    <a:pt x="4459" y="3751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070045" y="3518619"/>
              <a:ext cx="719584" cy="612675"/>
            </a:xfrm>
            <a:custGeom>
              <a:avLst/>
              <a:pathLst>
                <a:path w="719584" h="612675">
                  <a:moveTo>
                    <a:pt x="556137" y="298215"/>
                  </a:moveTo>
                  <a:lnTo>
                    <a:pt x="554695" y="298415"/>
                  </a:lnTo>
                  <a:lnTo>
                    <a:pt x="554179" y="298012"/>
                  </a:lnTo>
                  <a:lnTo>
                    <a:pt x="552297" y="298498"/>
                  </a:lnTo>
                  <a:lnTo>
                    <a:pt x="550765" y="296738"/>
                  </a:lnTo>
                  <a:lnTo>
                    <a:pt x="549636" y="296025"/>
                  </a:lnTo>
                  <a:lnTo>
                    <a:pt x="548235" y="296633"/>
                  </a:lnTo>
                  <a:lnTo>
                    <a:pt x="547359" y="295679"/>
                  </a:lnTo>
                  <a:lnTo>
                    <a:pt x="546208" y="297005"/>
                  </a:lnTo>
                  <a:lnTo>
                    <a:pt x="545012" y="293942"/>
                  </a:lnTo>
                  <a:lnTo>
                    <a:pt x="543371" y="294376"/>
                  </a:lnTo>
                  <a:lnTo>
                    <a:pt x="542122" y="296221"/>
                  </a:lnTo>
                  <a:lnTo>
                    <a:pt x="541345" y="296153"/>
                  </a:lnTo>
                  <a:lnTo>
                    <a:pt x="540645" y="297522"/>
                  </a:lnTo>
                  <a:lnTo>
                    <a:pt x="541299" y="298219"/>
                  </a:lnTo>
                  <a:lnTo>
                    <a:pt x="540132" y="299631"/>
                  </a:lnTo>
                  <a:lnTo>
                    <a:pt x="540002" y="300925"/>
                  </a:lnTo>
                  <a:lnTo>
                    <a:pt x="539049" y="301149"/>
                  </a:lnTo>
                  <a:lnTo>
                    <a:pt x="538871" y="302412"/>
                  </a:lnTo>
                  <a:lnTo>
                    <a:pt x="537385" y="303871"/>
                  </a:lnTo>
                  <a:lnTo>
                    <a:pt x="538735" y="306398"/>
                  </a:lnTo>
                  <a:lnTo>
                    <a:pt x="538335" y="307218"/>
                  </a:lnTo>
                  <a:lnTo>
                    <a:pt x="536875" y="306982"/>
                  </a:lnTo>
                  <a:lnTo>
                    <a:pt x="535093" y="307358"/>
                  </a:lnTo>
                  <a:lnTo>
                    <a:pt x="534776" y="306509"/>
                  </a:lnTo>
                  <a:lnTo>
                    <a:pt x="533321" y="305831"/>
                  </a:lnTo>
                  <a:lnTo>
                    <a:pt x="531840" y="305792"/>
                  </a:lnTo>
                  <a:lnTo>
                    <a:pt x="531590" y="308643"/>
                  </a:lnTo>
                  <a:lnTo>
                    <a:pt x="533308" y="310754"/>
                  </a:lnTo>
                  <a:lnTo>
                    <a:pt x="533109" y="312269"/>
                  </a:lnTo>
                  <a:lnTo>
                    <a:pt x="530072" y="312470"/>
                  </a:lnTo>
                  <a:lnTo>
                    <a:pt x="529094" y="313226"/>
                  </a:lnTo>
                  <a:lnTo>
                    <a:pt x="527909" y="312470"/>
                  </a:lnTo>
                  <a:lnTo>
                    <a:pt x="526293" y="313869"/>
                  </a:lnTo>
                  <a:lnTo>
                    <a:pt x="526321" y="314786"/>
                  </a:lnTo>
                  <a:lnTo>
                    <a:pt x="527561" y="315351"/>
                  </a:lnTo>
                  <a:lnTo>
                    <a:pt x="528545" y="314107"/>
                  </a:lnTo>
                  <a:lnTo>
                    <a:pt x="530183" y="314434"/>
                  </a:lnTo>
                  <a:lnTo>
                    <a:pt x="529949" y="315351"/>
                  </a:lnTo>
                  <a:lnTo>
                    <a:pt x="528636" y="315888"/>
                  </a:lnTo>
                  <a:lnTo>
                    <a:pt x="530262" y="317977"/>
                  </a:lnTo>
                  <a:lnTo>
                    <a:pt x="532189" y="318249"/>
                  </a:lnTo>
                  <a:lnTo>
                    <a:pt x="532908" y="320407"/>
                  </a:lnTo>
                  <a:lnTo>
                    <a:pt x="535309" y="321919"/>
                  </a:lnTo>
                  <a:lnTo>
                    <a:pt x="535941" y="322836"/>
                  </a:lnTo>
                  <a:lnTo>
                    <a:pt x="540088" y="324613"/>
                  </a:lnTo>
                  <a:lnTo>
                    <a:pt x="538891" y="326158"/>
                  </a:lnTo>
                  <a:lnTo>
                    <a:pt x="538302" y="327839"/>
                  </a:lnTo>
                  <a:lnTo>
                    <a:pt x="538796" y="329186"/>
                  </a:lnTo>
                  <a:lnTo>
                    <a:pt x="537113" y="331421"/>
                  </a:lnTo>
                  <a:lnTo>
                    <a:pt x="537922" y="333925"/>
                  </a:lnTo>
                  <a:lnTo>
                    <a:pt x="538988" y="333926"/>
                  </a:lnTo>
                  <a:lnTo>
                    <a:pt x="538933" y="336353"/>
                  </a:lnTo>
                  <a:lnTo>
                    <a:pt x="537376" y="337834"/>
                  </a:lnTo>
                  <a:lnTo>
                    <a:pt x="535378" y="336821"/>
                  </a:lnTo>
                  <a:lnTo>
                    <a:pt x="534353" y="337811"/>
                  </a:lnTo>
                  <a:lnTo>
                    <a:pt x="531041" y="338150"/>
                  </a:lnTo>
                  <a:lnTo>
                    <a:pt x="530704" y="339548"/>
                  </a:lnTo>
                  <a:lnTo>
                    <a:pt x="529312" y="339394"/>
                  </a:lnTo>
                  <a:lnTo>
                    <a:pt x="528606" y="343123"/>
                  </a:lnTo>
                  <a:lnTo>
                    <a:pt x="528777" y="344910"/>
                  </a:lnTo>
                  <a:lnTo>
                    <a:pt x="527167" y="345429"/>
                  </a:lnTo>
                  <a:lnTo>
                    <a:pt x="527190" y="346566"/>
                  </a:lnTo>
                  <a:lnTo>
                    <a:pt x="525325" y="348036"/>
                  </a:lnTo>
                  <a:lnTo>
                    <a:pt x="522798" y="346871"/>
                  </a:lnTo>
                  <a:lnTo>
                    <a:pt x="522148" y="348022"/>
                  </a:lnTo>
                  <a:lnTo>
                    <a:pt x="522836" y="349740"/>
                  </a:lnTo>
                  <a:lnTo>
                    <a:pt x="519846" y="349907"/>
                  </a:lnTo>
                  <a:lnTo>
                    <a:pt x="519046" y="349123"/>
                  </a:lnTo>
                  <a:lnTo>
                    <a:pt x="516578" y="350843"/>
                  </a:lnTo>
                  <a:lnTo>
                    <a:pt x="517069" y="351839"/>
                  </a:lnTo>
                  <a:lnTo>
                    <a:pt x="515275" y="353501"/>
                  </a:lnTo>
                  <a:lnTo>
                    <a:pt x="514091" y="354081"/>
                  </a:lnTo>
                  <a:lnTo>
                    <a:pt x="513730" y="355408"/>
                  </a:lnTo>
                  <a:lnTo>
                    <a:pt x="511818" y="356053"/>
                  </a:lnTo>
                  <a:lnTo>
                    <a:pt x="512225" y="357171"/>
                  </a:lnTo>
                  <a:lnTo>
                    <a:pt x="511007" y="357585"/>
                  </a:lnTo>
                  <a:lnTo>
                    <a:pt x="510436" y="359045"/>
                  </a:lnTo>
                  <a:lnTo>
                    <a:pt x="510730" y="360417"/>
                  </a:lnTo>
                  <a:lnTo>
                    <a:pt x="512304" y="362005"/>
                  </a:lnTo>
                  <a:lnTo>
                    <a:pt x="512456" y="364682"/>
                  </a:lnTo>
                  <a:lnTo>
                    <a:pt x="513531" y="365722"/>
                  </a:lnTo>
                  <a:lnTo>
                    <a:pt x="513282" y="367223"/>
                  </a:lnTo>
                  <a:lnTo>
                    <a:pt x="515283" y="366010"/>
                  </a:lnTo>
                  <a:lnTo>
                    <a:pt x="516835" y="366390"/>
                  </a:lnTo>
                  <a:lnTo>
                    <a:pt x="517270" y="368591"/>
                  </a:lnTo>
                  <a:lnTo>
                    <a:pt x="519262" y="368884"/>
                  </a:lnTo>
                  <a:lnTo>
                    <a:pt x="520279" y="370334"/>
                  </a:lnTo>
                  <a:lnTo>
                    <a:pt x="519579" y="371762"/>
                  </a:lnTo>
                  <a:lnTo>
                    <a:pt x="519747" y="372974"/>
                  </a:lnTo>
                  <a:lnTo>
                    <a:pt x="518705" y="373767"/>
                  </a:lnTo>
                  <a:lnTo>
                    <a:pt x="518801" y="376551"/>
                  </a:lnTo>
                  <a:lnTo>
                    <a:pt x="521785" y="376016"/>
                  </a:lnTo>
                  <a:lnTo>
                    <a:pt x="521887" y="378000"/>
                  </a:lnTo>
                  <a:lnTo>
                    <a:pt x="523033" y="379208"/>
                  </a:lnTo>
                  <a:lnTo>
                    <a:pt x="524230" y="378699"/>
                  </a:lnTo>
                  <a:lnTo>
                    <a:pt x="525136" y="380195"/>
                  </a:lnTo>
                  <a:lnTo>
                    <a:pt x="527565" y="379254"/>
                  </a:lnTo>
                  <a:lnTo>
                    <a:pt x="529315" y="379752"/>
                  </a:lnTo>
                  <a:lnTo>
                    <a:pt x="533219" y="379711"/>
                  </a:lnTo>
                  <a:lnTo>
                    <a:pt x="533445" y="381010"/>
                  </a:lnTo>
                  <a:lnTo>
                    <a:pt x="534659" y="381036"/>
                  </a:lnTo>
                  <a:lnTo>
                    <a:pt x="534569" y="379301"/>
                  </a:lnTo>
                  <a:lnTo>
                    <a:pt x="536417" y="379966"/>
                  </a:lnTo>
                  <a:lnTo>
                    <a:pt x="537376" y="382135"/>
                  </a:lnTo>
                  <a:lnTo>
                    <a:pt x="537576" y="383535"/>
                  </a:lnTo>
                  <a:lnTo>
                    <a:pt x="537096" y="384741"/>
                  </a:lnTo>
                  <a:lnTo>
                    <a:pt x="537178" y="386769"/>
                  </a:lnTo>
                  <a:lnTo>
                    <a:pt x="538656" y="388164"/>
                  </a:lnTo>
                  <a:lnTo>
                    <a:pt x="539065" y="390602"/>
                  </a:lnTo>
                  <a:lnTo>
                    <a:pt x="538726" y="392331"/>
                  </a:lnTo>
                  <a:lnTo>
                    <a:pt x="539698" y="394037"/>
                  </a:lnTo>
                  <a:lnTo>
                    <a:pt x="540389" y="394291"/>
                  </a:lnTo>
                  <a:lnTo>
                    <a:pt x="539560" y="396585"/>
                  </a:lnTo>
                  <a:lnTo>
                    <a:pt x="540808" y="398309"/>
                  </a:lnTo>
                  <a:lnTo>
                    <a:pt x="540782" y="400066"/>
                  </a:lnTo>
                  <a:lnTo>
                    <a:pt x="542511" y="401188"/>
                  </a:lnTo>
                  <a:lnTo>
                    <a:pt x="543483" y="403381"/>
                  </a:lnTo>
                  <a:lnTo>
                    <a:pt x="545201" y="403621"/>
                  </a:lnTo>
                  <a:lnTo>
                    <a:pt x="546633" y="404852"/>
                  </a:lnTo>
                  <a:lnTo>
                    <a:pt x="548070" y="404369"/>
                  </a:lnTo>
                  <a:lnTo>
                    <a:pt x="548773" y="405782"/>
                  </a:lnTo>
                  <a:lnTo>
                    <a:pt x="550312" y="405741"/>
                  </a:lnTo>
                  <a:lnTo>
                    <a:pt x="553629" y="402462"/>
                  </a:lnTo>
                  <a:lnTo>
                    <a:pt x="555318" y="402221"/>
                  </a:lnTo>
                  <a:lnTo>
                    <a:pt x="556152" y="401455"/>
                  </a:lnTo>
                  <a:lnTo>
                    <a:pt x="557209" y="403001"/>
                  </a:lnTo>
                  <a:lnTo>
                    <a:pt x="558899" y="402916"/>
                  </a:lnTo>
                  <a:lnTo>
                    <a:pt x="558623" y="405508"/>
                  </a:lnTo>
                  <a:lnTo>
                    <a:pt x="559254" y="406402"/>
                  </a:lnTo>
                  <a:lnTo>
                    <a:pt x="560615" y="405428"/>
                  </a:lnTo>
                  <a:lnTo>
                    <a:pt x="562589" y="406951"/>
                  </a:lnTo>
                  <a:lnTo>
                    <a:pt x="564718" y="406503"/>
                  </a:lnTo>
                  <a:lnTo>
                    <a:pt x="565674" y="406729"/>
                  </a:lnTo>
                  <a:lnTo>
                    <a:pt x="567427" y="405493"/>
                  </a:lnTo>
                  <a:lnTo>
                    <a:pt x="570596" y="407551"/>
                  </a:lnTo>
                  <a:lnTo>
                    <a:pt x="571429" y="409228"/>
                  </a:lnTo>
                  <a:lnTo>
                    <a:pt x="572373" y="409363"/>
                  </a:lnTo>
                  <a:lnTo>
                    <a:pt x="573135" y="410754"/>
                  </a:lnTo>
                  <a:lnTo>
                    <a:pt x="571805" y="413094"/>
                  </a:lnTo>
                  <a:lnTo>
                    <a:pt x="572320" y="415196"/>
                  </a:lnTo>
                  <a:lnTo>
                    <a:pt x="573303" y="415670"/>
                  </a:lnTo>
                  <a:lnTo>
                    <a:pt x="573638" y="418470"/>
                  </a:lnTo>
                  <a:lnTo>
                    <a:pt x="574527" y="419021"/>
                  </a:lnTo>
                  <a:lnTo>
                    <a:pt x="575604" y="420793"/>
                  </a:lnTo>
                  <a:lnTo>
                    <a:pt x="575773" y="423224"/>
                  </a:lnTo>
                  <a:lnTo>
                    <a:pt x="576733" y="423978"/>
                  </a:lnTo>
                  <a:lnTo>
                    <a:pt x="575638" y="425111"/>
                  </a:lnTo>
                  <a:lnTo>
                    <a:pt x="577288" y="426269"/>
                  </a:lnTo>
                  <a:lnTo>
                    <a:pt x="576952" y="427529"/>
                  </a:lnTo>
                  <a:lnTo>
                    <a:pt x="578370" y="429931"/>
                  </a:lnTo>
                  <a:lnTo>
                    <a:pt x="578255" y="431516"/>
                  </a:lnTo>
                  <a:lnTo>
                    <a:pt x="577436" y="432156"/>
                  </a:lnTo>
                  <a:lnTo>
                    <a:pt x="578156" y="433609"/>
                  </a:lnTo>
                  <a:lnTo>
                    <a:pt x="578944" y="433261"/>
                  </a:lnTo>
                  <a:lnTo>
                    <a:pt x="580147" y="434169"/>
                  </a:lnTo>
                  <a:lnTo>
                    <a:pt x="580056" y="436281"/>
                  </a:lnTo>
                  <a:lnTo>
                    <a:pt x="580442" y="437511"/>
                  </a:lnTo>
                  <a:lnTo>
                    <a:pt x="577350" y="437328"/>
                  </a:lnTo>
                  <a:lnTo>
                    <a:pt x="575727" y="435696"/>
                  </a:lnTo>
                  <a:lnTo>
                    <a:pt x="574906" y="433306"/>
                  </a:lnTo>
                  <a:lnTo>
                    <a:pt x="573589" y="433464"/>
                  </a:lnTo>
                  <a:lnTo>
                    <a:pt x="569901" y="430694"/>
                  </a:lnTo>
                  <a:lnTo>
                    <a:pt x="568474" y="430402"/>
                  </a:lnTo>
                  <a:lnTo>
                    <a:pt x="567231" y="427837"/>
                  </a:lnTo>
                  <a:lnTo>
                    <a:pt x="566742" y="426110"/>
                  </a:lnTo>
                  <a:lnTo>
                    <a:pt x="565621" y="425629"/>
                  </a:lnTo>
                  <a:lnTo>
                    <a:pt x="563846" y="426367"/>
                  </a:lnTo>
                  <a:lnTo>
                    <a:pt x="562729" y="426125"/>
                  </a:lnTo>
                  <a:lnTo>
                    <a:pt x="561253" y="422466"/>
                  </a:lnTo>
                  <a:lnTo>
                    <a:pt x="558067" y="421822"/>
                  </a:lnTo>
                  <a:lnTo>
                    <a:pt x="558406" y="421008"/>
                  </a:lnTo>
                  <a:lnTo>
                    <a:pt x="556663" y="418671"/>
                  </a:lnTo>
                  <a:lnTo>
                    <a:pt x="554764" y="418056"/>
                  </a:lnTo>
                  <a:lnTo>
                    <a:pt x="554028" y="416953"/>
                  </a:lnTo>
                  <a:lnTo>
                    <a:pt x="553265" y="420436"/>
                  </a:lnTo>
                  <a:lnTo>
                    <a:pt x="551821" y="421276"/>
                  </a:lnTo>
                  <a:lnTo>
                    <a:pt x="551962" y="422762"/>
                  </a:lnTo>
                  <a:lnTo>
                    <a:pt x="549984" y="423659"/>
                  </a:lnTo>
                  <a:lnTo>
                    <a:pt x="549397" y="425541"/>
                  </a:lnTo>
                  <a:lnTo>
                    <a:pt x="549253" y="428310"/>
                  </a:lnTo>
                  <a:lnTo>
                    <a:pt x="547068" y="428881"/>
                  </a:lnTo>
                  <a:lnTo>
                    <a:pt x="543435" y="428573"/>
                  </a:lnTo>
                  <a:lnTo>
                    <a:pt x="540484" y="428580"/>
                  </a:lnTo>
                  <a:lnTo>
                    <a:pt x="539684" y="427545"/>
                  </a:lnTo>
                  <a:lnTo>
                    <a:pt x="537641" y="429715"/>
                  </a:lnTo>
                  <a:lnTo>
                    <a:pt x="536369" y="429567"/>
                  </a:lnTo>
                  <a:lnTo>
                    <a:pt x="535792" y="433417"/>
                  </a:lnTo>
                  <a:lnTo>
                    <a:pt x="534530" y="434281"/>
                  </a:lnTo>
                  <a:lnTo>
                    <a:pt x="532897" y="434708"/>
                  </a:lnTo>
                  <a:lnTo>
                    <a:pt x="531025" y="437904"/>
                  </a:lnTo>
                  <a:lnTo>
                    <a:pt x="531273" y="439017"/>
                  </a:lnTo>
                  <a:lnTo>
                    <a:pt x="531199" y="440452"/>
                  </a:lnTo>
                  <a:lnTo>
                    <a:pt x="533170" y="440994"/>
                  </a:lnTo>
                  <a:lnTo>
                    <a:pt x="533915" y="446023"/>
                  </a:lnTo>
                  <a:lnTo>
                    <a:pt x="533717" y="447444"/>
                  </a:lnTo>
                  <a:lnTo>
                    <a:pt x="532928" y="448795"/>
                  </a:lnTo>
                  <a:lnTo>
                    <a:pt x="534126" y="449783"/>
                  </a:lnTo>
                  <a:lnTo>
                    <a:pt x="534734" y="449724"/>
                  </a:lnTo>
                  <a:lnTo>
                    <a:pt x="536078" y="451696"/>
                  </a:lnTo>
                  <a:lnTo>
                    <a:pt x="538738" y="452586"/>
                  </a:lnTo>
                  <a:lnTo>
                    <a:pt x="539422" y="450212"/>
                  </a:lnTo>
                  <a:lnTo>
                    <a:pt x="540749" y="449885"/>
                  </a:lnTo>
                  <a:lnTo>
                    <a:pt x="542156" y="447904"/>
                  </a:lnTo>
                  <a:lnTo>
                    <a:pt x="543088" y="449665"/>
                  </a:lnTo>
                  <a:lnTo>
                    <a:pt x="544744" y="450057"/>
                  </a:lnTo>
                  <a:lnTo>
                    <a:pt x="546188" y="453476"/>
                  </a:lnTo>
                  <a:lnTo>
                    <a:pt x="548972" y="455022"/>
                  </a:lnTo>
                  <a:lnTo>
                    <a:pt x="548457" y="456955"/>
                  </a:lnTo>
                  <a:lnTo>
                    <a:pt x="547814" y="457676"/>
                  </a:lnTo>
                  <a:lnTo>
                    <a:pt x="547166" y="460750"/>
                  </a:lnTo>
                  <a:lnTo>
                    <a:pt x="549370" y="463637"/>
                  </a:lnTo>
                  <a:lnTo>
                    <a:pt x="550507" y="462595"/>
                  </a:lnTo>
                  <a:lnTo>
                    <a:pt x="552232" y="462611"/>
                  </a:lnTo>
                  <a:lnTo>
                    <a:pt x="552586" y="461915"/>
                  </a:lnTo>
                  <a:lnTo>
                    <a:pt x="554222" y="462812"/>
                  </a:lnTo>
                  <a:lnTo>
                    <a:pt x="555209" y="463918"/>
                  </a:lnTo>
                  <a:lnTo>
                    <a:pt x="556941" y="463642"/>
                  </a:lnTo>
                  <a:lnTo>
                    <a:pt x="557840" y="462824"/>
                  </a:lnTo>
                  <a:lnTo>
                    <a:pt x="559999" y="461979"/>
                  </a:lnTo>
                  <a:lnTo>
                    <a:pt x="562097" y="460550"/>
                  </a:lnTo>
                  <a:lnTo>
                    <a:pt x="564125" y="460229"/>
                  </a:lnTo>
                  <a:lnTo>
                    <a:pt x="565421" y="460536"/>
                  </a:lnTo>
                  <a:lnTo>
                    <a:pt x="569359" y="462597"/>
                  </a:lnTo>
                  <a:lnTo>
                    <a:pt x="570641" y="463931"/>
                  </a:lnTo>
                  <a:lnTo>
                    <a:pt x="570977" y="465230"/>
                  </a:lnTo>
                  <a:lnTo>
                    <a:pt x="572164" y="465624"/>
                  </a:lnTo>
                  <a:lnTo>
                    <a:pt x="573242" y="467512"/>
                  </a:lnTo>
                  <a:lnTo>
                    <a:pt x="571732" y="470229"/>
                  </a:lnTo>
                  <a:lnTo>
                    <a:pt x="571930" y="471466"/>
                  </a:lnTo>
                  <a:lnTo>
                    <a:pt x="573386" y="472095"/>
                  </a:lnTo>
                  <a:lnTo>
                    <a:pt x="574491" y="471828"/>
                  </a:lnTo>
                  <a:lnTo>
                    <a:pt x="576395" y="473824"/>
                  </a:lnTo>
                  <a:lnTo>
                    <a:pt x="577200" y="475389"/>
                  </a:lnTo>
                  <a:lnTo>
                    <a:pt x="575898" y="476922"/>
                  </a:lnTo>
                  <a:lnTo>
                    <a:pt x="575695" y="479630"/>
                  </a:lnTo>
                  <a:lnTo>
                    <a:pt x="577037" y="479734"/>
                  </a:lnTo>
                  <a:lnTo>
                    <a:pt x="577948" y="482098"/>
                  </a:lnTo>
                  <a:lnTo>
                    <a:pt x="576480" y="484018"/>
                  </a:lnTo>
                  <a:lnTo>
                    <a:pt x="578065" y="485366"/>
                  </a:lnTo>
                  <a:lnTo>
                    <a:pt x="575829" y="486195"/>
                  </a:lnTo>
                  <a:lnTo>
                    <a:pt x="573360" y="488107"/>
                  </a:lnTo>
                  <a:lnTo>
                    <a:pt x="570540" y="489640"/>
                  </a:lnTo>
                  <a:lnTo>
                    <a:pt x="568535" y="490117"/>
                  </a:lnTo>
                  <a:lnTo>
                    <a:pt x="564285" y="488371"/>
                  </a:lnTo>
                  <a:lnTo>
                    <a:pt x="560182" y="488480"/>
                  </a:lnTo>
                  <a:lnTo>
                    <a:pt x="560096" y="489477"/>
                  </a:lnTo>
                  <a:lnTo>
                    <a:pt x="557572" y="490654"/>
                  </a:lnTo>
                  <a:lnTo>
                    <a:pt x="556355" y="490662"/>
                  </a:lnTo>
                  <a:lnTo>
                    <a:pt x="555160" y="490447"/>
                  </a:lnTo>
                  <a:lnTo>
                    <a:pt x="551725" y="492068"/>
                  </a:lnTo>
                  <a:lnTo>
                    <a:pt x="551050" y="490635"/>
                  </a:lnTo>
                  <a:lnTo>
                    <a:pt x="547637" y="491684"/>
                  </a:lnTo>
                  <a:lnTo>
                    <a:pt x="547135" y="492858"/>
                  </a:lnTo>
                  <a:lnTo>
                    <a:pt x="546003" y="493651"/>
                  </a:lnTo>
                  <a:lnTo>
                    <a:pt x="542223" y="492662"/>
                  </a:lnTo>
                  <a:lnTo>
                    <a:pt x="538276" y="493620"/>
                  </a:lnTo>
                  <a:lnTo>
                    <a:pt x="538163" y="495139"/>
                  </a:lnTo>
                  <a:lnTo>
                    <a:pt x="536944" y="495713"/>
                  </a:lnTo>
                  <a:lnTo>
                    <a:pt x="534734" y="495185"/>
                  </a:lnTo>
                  <a:lnTo>
                    <a:pt x="533162" y="496928"/>
                  </a:lnTo>
                  <a:lnTo>
                    <a:pt x="531923" y="496480"/>
                  </a:lnTo>
                  <a:lnTo>
                    <a:pt x="531849" y="495420"/>
                  </a:lnTo>
                  <a:lnTo>
                    <a:pt x="530577" y="493694"/>
                  </a:lnTo>
                  <a:lnTo>
                    <a:pt x="530733" y="492915"/>
                  </a:lnTo>
                  <a:lnTo>
                    <a:pt x="527132" y="492070"/>
                  </a:lnTo>
                  <a:lnTo>
                    <a:pt x="526371" y="490153"/>
                  </a:lnTo>
                  <a:lnTo>
                    <a:pt x="525099" y="489350"/>
                  </a:lnTo>
                  <a:lnTo>
                    <a:pt x="522477" y="488639"/>
                  </a:lnTo>
                  <a:lnTo>
                    <a:pt x="520643" y="488611"/>
                  </a:lnTo>
                  <a:lnTo>
                    <a:pt x="519308" y="489281"/>
                  </a:lnTo>
                  <a:lnTo>
                    <a:pt x="517784" y="489356"/>
                  </a:lnTo>
                  <a:lnTo>
                    <a:pt x="514549" y="490524"/>
                  </a:lnTo>
                  <a:lnTo>
                    <a:pt x="513660" y="491951"/>
                  </a:lnTo>
                  <a:lnTo>
                    <a:pt x="512833" y="492098"/>
                  </a:lnTo>
                  <a:lnTo>
                    <a:pt x="511639" y="493678"/>
                  </a:lnTo>
                  <a:lnTo>
                    <a:pt x="510491" y="493149"/>
                  </a:lnTo>
                  <a:lnTo>
                    <a:pt x="510324" y="490983"/>
                  </a:lnTo>
                  <a:lnTo>
                    <a:pt x="510647" y="488894"/>
                  </a:lnTo>
                  <a:lnTo>
                    <a:pt x="509751" y="488312"/>
                  </a:lnTo>
                  <a:lnTo>
                    <a:pt x="510433" y="485668"/>
                  </a:lnTo>
                  <a:lnTo>
                    <a:pt x="509208" y="485504"/>
                  </a:lnTo>
                  <a:lnTo>
                    <a:pt x="507902" y="483573"/>
                  </a:lnTo>
                  <a:lnTo>
                    <a:pt x="506918" y="479658"/>
                  </a:lnTo>
                  <a:lnTo>
                    <a:pt x="507822" y="478637"/>
                  </a:lnTo>
                  <a:lnTo>
                    <a:pt x="509067" y="478559"/>
                  </a:lnTo>
                  <a:lnTo>
                    <a:pt x="510111" y="476998"/>
                  </a:lnTo>
                  <a:lnTo>
                    <a:pt x="509882" y="474721"/>
                  </a:lnTo>
                  <a:lnTo>
                    <a:pt x="509198" y="473927"/>
                  </a:lnTo>
                  <a:lnTo>
                    <a:pt x="509252" y="472560"/>
                  </a:lnTo>
                  <a:lnTo>
                    <a:pt x="507406" y="471768"/>
                  </a:lnTo>
                  <a:lnTo>
                    <a:pt x="505677" y="473018"/>
                  </a:lnTo>
                  <a:lnTo>
                    <a:pt x="503657" y="472579"/>
                  </a:lnTo>
                  <a:lnTo>
                    <a:pt x="502739" y="470299"/>
                  </a:lnTo>
                  <a:lnTo>
                    <a:pt x="503739" y="468220"/>
                  </a:lnTo>
                  <a:lnTo>
                    <a:pt x="503197" y="467494"/>
                  </a:lnTo>
                  <a:lnTo>
                    <a:pt x="499504" y="467110"/>
                  </a:lnTo>
                  <a:lnTo>
                    <a:pt x="498762" y="466467"/>
                  </a:lnTo>
                  <a:lnTo>
                    <a:pt x="496749" y="466240"/>
                  </a:lnTo>
                  <a:lnTo>
                    <a:pt x="495618" y="465232"/>
                  </a:lnTo>
                  <a:lnTo>
                    <a:pt x="494547" y="465554"/>
                  </a:lnTo>
                  <a:lnTo>
                    <a:pt x="492539" y="467501"/>
                  </a:lnTo>
                  <a:lnTo>
                    <a:pt x="490365" y="467901"/>
                  </a:lnTo>
                  <a:lnTo>
                    <a:pt x="490226" y="470827"/>
                  </a:lnTo>
                  <a:lnTo>
                    <a:pt x="485619" y="475188"/>
                  </a:lnTo>
                  <a:lnTo>
                    <a:pt x="486638" y="476723"/>
                  </a:lnTo>
                  <a:lnTo>
                    <a:pt x="484870" y="477170"/>
                  </a:lnTo>
                  <a:lnTo>
                    <a:pt x="484644" y="478517"/>
                  </a:lnTo>
                  <a:lnTo>
                    <a:pt x="483682" y="479135"/>
                  </a:lnTo>
                  <a:lnTo>
                    <a:pt x="478520" y="479709"/>
                  </a:lnTo>
                  <a:lnTo>
                    <a:pt x="476844" y="480682"/>
                  </a:lnTo>
                  <a:lnTo>
                    <a:pt x="475719" y="480294"/>
                  </a:lnTo>
                  <a:lnTo>
                    <a:pt x="475367" y="479431"/>
                  </a:lnTo>
                  <a:lnTo>
                    <a:pt x="472229" y="480723"/>
                  </a:lnTo>
                  <a:lnTo>
                    <a:pt x="471223" y="480856"/>
                  </a:lnTo>
                  <a:lnTo>
                    <a:pt x="468306" y="483119"/>
                  </a:lnTo>
                  <a:lnTo>
                    <a:pt x="466658" y="482591"/>
                  </a:lnTo>
                  <a:lnTo>
                    <a:pt x="464918" y="483760"/>
                  </a:lnTo>
                  <a:lnTo>
                    <a:pt x="463447" y="482994"/>
                  </a:lnTo>
                  <a:lnTo>
                    <a:pt x="463471" y="481987"/>
                  </a:lnTo>
                  <a:lnTo>
                    <a:pt x="462119" y="480515"/>
                  </a:lnTo>
                  <a:lnTo>
                    <a:pt x="459919" y="480879"/>
                  </a:lnTo>
                  <a:lnTo>
                    <a:pt x="459545" y="479854"/>
                  </a:lnTo>
                  <a:lnTo>
                    <a:pt x="457959" y="479303"/>
                  </a:lnTo>
                  <a:lnTo>
                    <a:pt x="456702" y="477834"/>
                  </a:lnTo>
                  <a:lnTo>
                    <a:pt x="454938" y="476852"/>
                  </a:lnTo>
                  <a:lnTo>
                    <a:pt x="454162" y="475871"/>
                  </a:lnTo>
                  <a:lnTo>
                    <a:pt x="453062" y="475673"/>
                  </a:lnTo>
                  <a:lnTo>
                    <a:pt x="451903" y="472803"/>
                  </a:lnTo>
                  <a:lnTo>
                    <a:pt x="450451" y="471004"/>
                  </a:lnTo>
                  <a:lnTo>
                    <a:pt x="448557" y="470497"/>
                  </a:lnTo>
                  <a:lnTo>
                    <a:pt x="447107" y="468659"/>
                  </a:lnTo>
                  <a:lnTo>
                    <a:pt x="449508" y="468147"/>
                  </a:lnTo>
                  <a:lnTo>
                    <a:pt x="451756" y="468555"/>
                  </a:lnTo>
                  <a:lnTo>
                    <a:pt x="453148" y="467359"/>
                  </a:lnTo>
                  <a:lnTo>
                    <a:pt x="453204" y="465983"/>
                  </a:lnTo>
                  <a:lnTo>
                    <a:pt x="456551" y="463907"/>
                  </a:lnTo>
                  <a:lnTo>
                    <a:pt x="456369" y="461175"/>
                  </a:lnTo>
                  <a:lnTo>
                    <a:pt x="455517" y="460145"/>
                  </a:lnTo>
                  <a:lnTo>
                    <a:pt x="454370" y="460011"/>
                  </a:lnTo>
                  <a:lnTo>
                    <a:pt x="453355" y="457736"/>
                  </a:lnTo>
                  <a:lnTo>
                    <a:pt x="454392" y="457464"/>
                  </a:lnTo>
                  <a:lnTo>
                    <a:pt x="456002" y="456999"/>
                  </a:lnTo>
                  <a:lnTo>
                    <a:pt x="457280" y="454811"/>
                  </a:lnTo>
                  <a:lnTo>
                    <a:pt x="455346" y="452443"/>
                  </a:lnTo>
                  <a:lnTo>
                    <a:pt x="453795" y="452769"/>
                  </a:lnTo>
                  <a:lnTo>
                    <a:pt x="452812" y="451191"/>
                  </a:lnTo>
                  <a:lnTo>
                    <a:pt x="452290" y="448388"/>
                  </a:lnTo>
                  <a:lnTo>
                    <a:pt x="450616" y="447754"/>
                  </a:lnTo>
                  <a:lnTo>
                    <a:pt x="449476" y="448197"/>
                  </a:lnTo>
                  <a:lnTo>
                    <a:pt x="447744" y="450089"/>
                  </a:lnTo>
                  <a:lnTo>
                    <a:pt x="446208" y="449495"/>
                  </a:lnTo>
                  <a:lnTo>
                    <a:pt x="446969" y="448496"/>
                  </a:lnTo>
                  <a:lnTo>
                    <a:pt x="445463" y="447176"/>
                  </a:lnTo>
                  <a:lnTo>
                    <a:pt x="444374" y="443896"/>
                  </a:lnTo>
                  <a:lnTo>
                    <a:pt x="443951" y="442560"/>
                  </a:lnTo>
                  <a:lnTo>
                    <a:pt x="444770" y="441804"/>
                  </a:lnTo>
                  <a:lnTo>
                    <a:pt x="444175" y="439425"/>
                  </a:lnTo>
                  <a:lnTo>
                    <a:pt x="444912" y="438324"/>
                  </a:lnTo>
                  <a:lnTo>
                    <a:pt x="444353" y="437290"/>
                  </a:lnTo>
                  <a:lnTo>
                    <a:pt x="444627" y="435822"/>
                  </a:lnTo>
                  <a:lnTo>
                    <a:pt x="443475" y="435189"/>
                  </a:lnTo>
                  <a:lnTo>
                    <a:pt x="443526" y="433957"/>
                  </a:lnTo>
                  <a:lnTo>
                    <a:pt x="444765" y="433311"/>
                  </a:lnTo>
                  <a:lnTo>
                    <a:pt x="448352" y="433028"/>
                  </a:lnTo>
                  <a:lnTo>
                    <a:pt x="448833" y="431678"/>
                  </a:lnTo>
                  <a:lnTo>
                    <a:pt x="450492" y="431977"/>
                  </a:lnTo>
                  <a:lnTo>
                    <a:pt x="451236" y="429773"/>
                  </a:lnTo>
                  <a:lnTo>
                    <a:pt x="452476" y="428834"/>
                  </a:lnTo>
                  <a:lnTo>
                    <a:pt x="454376" y="428895"/>
                  </a:lnTo>
                  <a:lnTo>
                    <a:pt x="454891" y="426807"/>
                  </a:lnTo>
                  <a:lnTo>
                    <a:pt x="453577" y="425793"/>
                  </a:lnTo>
                  <a:lnTo>
                    <a:pt x="452183" y="425492"/>
                  </a:lnTo>
                  <a:lnTo>
                    <a:pt x="451601" y="425158"/>
                  </a:lnTo>
                  <a:lnTo>
                    <a:pt x="449664" y="425765"/>
                  </a:lnTo>
                  <a:lnTo>
                    <a:pt x="447801" y="427607"/>
                  </a:lnTo>
                  <a:lnTo>
                    <a:pt x="446616" y="426234"/>
                  </a:lnTo>
                  <a:lnTo>
                    <a:pt x="445389" y="426398"/>
                  </a:lnTo>
                  <a:lnTo>
                    <a:pt x="443808" y="424317"/>
                  </a:lnTo>
                  <a:lnTo>
                    <a:pt x="442420" y="426133"/>
                  </a:lnTo>
                  <a:lnTo>
                    <a:pt x="439934" y="426293"/>
                  </a:lnTo>
                  <a:lnTo>
                    <a:pt x="438509" y="425610"/>
                  </a:lnTo>
                  <a:lnTo>
                    <a:pt x="435602" y="426036"/>
                  </a:lnTo>
                  <a:lnTo>
                    <a:pt x="434684" y="427755"/>
                  </a:lnTo>
                  <a:lnTo>
                    <a:pt x="433730" y="428501"/>
                  </a:lnTo>
                  <a:lnTo>
                    <a:pt x="431383" y="426737"/>
                  </a:lnTo>
                  <a:lnTo>
                    <a:pt x="427144" y="427862"/>
                  </a:lnTo>
                  <a:lnTo>
                    <a:pt x="423877" y="428505"/>
                  </a:lnTo>
                  <a:lnTo>
                    <a:pt x="423506" y="427080"/>
                  </a:lnTo>
                  <a:lnTo>
                    <a:pt x="421787" y="426451"/>
                  </a:lnTo>
                  <a:lnTo>
                    <a:pt x="420909" y="427291"/>
                  </a:lnTo>
                  <a:lnTo>
                    <a:pt x="419517" y="426797"/>
                  </a:lnTo>
                  <a:lnTo>
                    <a:pt x="419453" y="424882"/>
                  </a:lnTo>
                  <a:lnTo>
                    <a:pt x="418000" y="423842"/>
                  </a:lnTo>
                  <a:lnTo>
                    <a:pt x="417276" y="425301"/>
                  </a:lnTo>
                  <a:lnTo>
                    <a:pt x="416953" y="427108"/>
                  </a:lnTo>
                  <a:lnTo>
                    <a:pt x="416991" y="430001"/>
                  </a:lnTo>
                  <a:lnTo>
                    <a:pt x="414793" y="431515"/>
                  </a:lnTo>
                  <a:lnTo>
                    <a:pt x="414752" y="433553"/>
                  </a:lnTo>
                  <a:lnTo>
                    <a:pt x="413547" y="434230"/>
                  </a:lnTo>
                  <a:lnTo>
                    <a:pt x="415379" y="436350"/>
                  </a:lnTo>
                  <a:lnTo>
                    <a:pt x="416353" y="438225"/>
                  </a:lnTo>
                  <a:lnTo>
                    <a:pt x="416571" y="440392"/>
                  </a:lnTo>
                  <a:lnTo>
                    <a:pt x="418010" y="442795"/>
                  </a:lnTo>
                  <a:lnTo>
                    <a:pt x="418563" y="444482"/>
                  </a:lnTo>
                  <a:lnTo>
                    <a:pt x="418146" y="446430"/>
                  </a:lnTo>
                  <a:lnTo>
                    <a:pt x="419694" y="449521"/>
                  </a:lnTo>
                  <a:lnTo>
                    <a:pt x="419231" y="450474"/>
                  </a:lnTo>
                  <a:lnTo>
                    <a:pt x="417625" y="451542"/>
                  </a:lnTo>
                  <a:lnTo>
                    <a:pt x="416571" y="451650"/>
                  </a:lnTo>
                  <a:lnTo>
                    <a:pt x="415545" y="453094"/>
                  </a:lnTo>
                  <a:lnTo>
                    <a:pt x="413795" y="453899"/>
                  </a:lnTo>
                  <a:lnTo>
                    <a:pt x="412827" y="455390"/>
                  </a:lnTo>
                  <a:lnTo>
                    <a:pt x="410847" y="455211"/>
                  </a:lnTo>
                  <a:lnTo>
                    <a:pt x="410185" y="455770"/>
                  </a:lnTo>
                  <a:lnTo>
                    <a:pt x="409644" y="457681"/>
                  </a:lnTo>
                  <a:lnTo>
                    <a:pt x="408406" y="457899"/>
                  </a:lnTo>
                  <a:lnTo>
                    <a:pt x="407749" y="455478"/>
                  </a:lnTo>
                  <a:lnTo>
                    <a:pt x="405036" y="453673"/>
                  </a:lnTo>
                  <a:lnTo>
                    <a:pt x="403940" y="453458"/>
                  </a:lnTo>
                  <a:lnTo>
                    <a:pt x="402384" y="454978"/>
                  </a:lnTo>
                  <a:lnTo>
                    <a:pt x="400136" y="455569"/>
                  </a:lnTo>
                  <a:lnTo>
                    <a:pt x="398809" y="458449"/>
                  </a:lnTo>
                  <a:lnTo>
                    <a:pt x="397553" y="460103"/>
                  </a:lnTo>
                  <a:lnTo>
                    <a:pt x="395569" y="461955"/>
                  </a:lnTo>
                  <a:lnTo>
                    <a:pt x="392517" y="463371"/>
                  </a:lnTo>
                  <a:lnTo>
                    <a:pt x="392428" y="465984"/>
                  </a:lnTo>
                  <a:lnTo>
                    <a:pt x="391095" y="467110"/>
                  </a:lnTo>
                  <a:lnTo>
                    <a:pt x="390959" y="469109"/>
                  </a:lnTo>
                  <a:lnTo>
                    <a:pt x="392805" y="470792"/>
                  </a:lnTo>
                  <a:lnTo>
                    <a:pt x="394078" y="469874"/>
                  </a:lnTo>
                  <a:lnTo>
                    <a:pt x="395055" y="470439"/>
                  </a:lnTo>
                  <a:lnTo>
                    <a:pt x="395347" y="473486"/>
                  </a:lnTo>
                  <a:lnTo>
                    <a:pt x="396496" y="474845"/>
                  </a:lnTo>
                  <a:lnTo>
                    <a:pt x="398107" y="474758"/>
                  </a:lnTo>
                  <a:lnTo>
                    <a:pt x="398127" y="475686"/>
                  </a:lnTo>
                  <a:lnTo>
                    <a:pt x="395609" y="478722"/>
                  </a:lnTo>
                  <a:lnTo>
                    <a:pt x="395414" y="481203"/>
                  </a:lnTo>
                  <a:lnTo>
                    <a:pt x="395693" y="482998"/>
                  </a:lnTo>
                  <a:lnTo>
                    <a:pt x="396025" y="483828"/>
                  </a:lnTo>
                  <a:lnTo>
                    <a:pt x="394743" y="487003"/>
                  </a:lnTo>
                  <a:lnTo>
                    <a:pt x="392824" y="488444"/>
                  </a:lnTo>
                  <a:lnTo>
                    <a:pt x="392076" y="490068"/>
                  </a:lnTo>
                  <a:lnTo>
                    <a:pt x="390320" y="490952"/>
                  </a:lnTo>
                  <a:lnTo>
                    <a:pt x="388528" y="493376"/>
                  </a:lnTo>
                  <a:lnTo>
                    <a:pt x="387053" y="493429"/>
                  </a:lnTo>
                  <a:lnTo>
                    <a:pt x="385750" y="495610"/>
                  </a:lnTo>
                  <a:lnTo>
                    <a:pt x="383493" y="497278"/>
                  </a:lnTo>
                  <a:lnTo>
                    <a:pt x="381301" y="499968"/>
                  </a:lnTo>
                  <a:lnTo>
                    <a:pt x="382506" y="501476"/>
                  </a:lnTo>
                  <a:lnTo>
                    <a:pt x="382148" y="503816"/>
                  </a:lnTo>
                  <a:lnTo>
                    <a:pt x="380157" y="503576"/>
                  </a:lnTo>
                  <a:lnTo>
                    <a:pt x="378462" y="503400"/>
                  </a:lnTo>
                  <a:lnTo>
                    <a:pt x="377302" y="503999"/>
                  </a:lnTo>
                  <a:lnTo>
                    <a:pt x="376421" y="506382"/>
                  </a:lnTo>
                  <a:lnTo>
                    <a:pt x="375512" y="506792"/>
                  </a:lnTo>
                  <a:lnTo>
                    <a:pt x="372963" y="511068"/>
                  </a:lnTo>
                  <a:lnTo>
                    <a:pt x="372457" y="514121"/>
                  </a:lnTo>
                  <a:lnTo>
                    <a:pt x="370441" y="515629"/>
                  </a:lnTo>
                  <a:lnTo>
                    <a:pt x="368383" y="515898"/>
                  </a:lnTo>
                  <a:lnTo>
                    <a:pt x="366849" y="515017"/>
                  </a:lnTo>
                  <a:lnTo>
                    <a:pt x="365417" y="516561"/>
                  </a:lnTo>
                  <a:lnTo>
                    <a:pt x="362649" y="517980"/>
                  </a:lnTo>
                  <a:lnTo>
                    <a:pt x="360883" y="516407"/>
                  </a:lnTo>
                  <a:lnTo>
                    <a:pt x="360276" y="514760"/>
                  </a:lnTo>
                  <a:lnTo>
                    <a:pt x="359529" y="515279"/>
                  </a:lnTo>
                  <a:lnTo>
                    <a:pt x="357605" y="519342"/>
                  </a:lnTo>
                  <a:lnTo>
                    <a:pt x="356873" y="521610"/>
                  </a:lnTo>
                  <a:lnTo>
                    <a:pt x="355723" y="523359"/>
                  </a:lnTo>
                  <a:lnTo>
                    <a:pt x="355761" y="525404"/>
                  </a:lnTo>
                  <a:lnTo>
                    <a:pt x="356071" y="526737"/>
                  </a:lnTo>
                  <a:lnTo>
                    <a:pt x="356974" y="527500"/>
                  </a:lnTo>
                  <a:lnTo>
                    <a:pt x="357740" y="534381"/>
                  </a:lnTo>
                  <a:lnTo>
                    <a:pt x="356803" y="538960"/>
                  </a:lnTo>
                  <a:lnTo>
                    <a:pt x="355926" y="540165"/>
                  </a:lnTo>
                  <a:lnTo>
                    <a:pt x="355026" y="542434"/>
                  </a:lnTo>
                  <a:lnTo>
                    <a:pt x="356567" y="544455"/>
                  </a:lnTo>
                  <a:lnTo>
                    <a:pt x="356157" y="547912"/>
                  </a:lnTo>
                  <a:lnTo>
                    <a:pt x="356794" y="551021"/>
                  </a:lnTo>
                  <a:lnTo>
                    <a:pt x="358132" y="552823"/>
                  </a:lnTo>
                  <a:lnTo>
                    <a:pt x="359915" y="555610"/>
                  </a:lnTo>
                  <a:lnTo>
                    <a:pt x="360898" y="555883"/>
                  </a:lnTo>
                  <a:lnTo>
                    <a:pt x="362080" y="558567"/>
                  </a:lnTo>
                  <a:lnTo>
                    <a:pt x="362236" y="561257"/>
                  </a:lnTo>
                  <a:lnTo>
                    <a:pt x="363327" y="563334"/>
                  </a:lnTo>
                  <a:lnTo>
                    <a:pt x="363882" y="565373"/>
                  </a:lnTo>
                  <a:lnTo>
                    <a:pt x="363618" y="567360"/>
                  </a:lnTo>
                  <a:lnTo>
                    <a:pt x="365040" y="568648"/>
                  </a:lnTo>
                  <a:lnTo>
                    <a:pt x="364846" y="570170"/>
                  </a:lnTo>
                  <a:lnTo>
                    <a:pt x="365186" y="572890"/>
                  </a:lnTo>
                  <a:lnTo>
                    <a:pt x="364526" y="573526"/>
                  </a:lnTo>
                  <a:lnTo>
                    <a:pt x="365637" y="576320"/>
                  </a:lnTo>
                  <a:lnTo>
                    <a:pt x="366782" y="577288"/>
                  </a:lnTo>
                  <a:lnTo>
                    <a:pt x="366647" y="579236"/>
                  </a:lnTo>
                  <a:lnTo>
                    <a:pt x="365325" y="581215"/>
                  </a:lnTo>
                  <a:lnTo>
                    <a:pt x="362652" y="581488"/>
                  </a:lnTo>
                  <a:lnTo>
                    <a:pt x="363141" y="583156"/>
                  </a:lnTo>
                  <a:lnTo>
                    <a:pt x="362538" y="586768"/>
                  </a:lnTo>
                  <a:lnTo>
                    <a:pt x="363172" y="589425"/>
                  </a:lnTo>
                  <a:lnTo>
                    <a:pt x="362333" y="591292"/>
                  </a:lnTo>
                  <a:lnTo>
                    <a:pt x="358501" y="592025"/>
                  </a:lnTo>
                  <a:lnTo>
                    <a:pt x="356530" y="591793"/>
                  </a:lnTo>
                  <a:lnTo>
                    <a:pt x="355553" y="589870"/>
                  </a:lnTo>
                  <a:lnTo>
                    <a:pt x="354782" y="591761"/>
                  </a:lnTo>
                  <a:lnTo>
                    <a:pt x="352589" y="594077"/>
                  </a:lnTo>
                  <a:lnTo>
                    <a:pt x="350654" y="594348"/>
                  </a:lnTo>
                  <a:lnTo>
                    <a:pt x="348748" y="595151"/>
                  </a:lnTo>
                  <a:lnTo>
                    <a:pt x="348174" y="596149"/>
                  </a:lnTo>
                  <a:lnTo>
                    <a:pt x="346572" y="596798"/>
                  </a:lnTo>
                  <a:lnTo>
                    <a:pt x="345413" y="598765"/>
                  </a:lnTo>
                  <a:lnTo>
                    <a:pt x="345025" y="600729"/>
                  </a:lnTo>
                  <a:lnTo>
                    <a:pt x="343846" y="600633"/>
                  </a:lnTo>
                  <a:lnTo>
                    <a:pt x="342374" y="601304"/>
                  </a:lnTo>
                  <a:lnTo>
                    <a:pt x="341389" y="600158"/>
                  </a:lnTo>
                  <a:lnTo>
                    <a:pt x="338885" y="598418"/>
                  </a:lnTo>
                  <a:lnTo>
                    <a:pt x="337674" y="598182"/>
                  </a:lnTo>
                  <a:lnTo>
                    <a:pt x="338313" y="595805"/>
                  </a:lnTo>
                  <a:lnTo>
                    <a:pt x="340065" y="594001"/>
                  </a:lnTo>
                  <a:lnTo>
                    <a:pt x="339478" y="591915"/>
                  </a:lnTo>
                  <a:lnTo>
                    <a:pt x="337183" y="591024"/>
                  </a:lnTo>
                  <a:lnTo>
                    <a:pt x="335730" y="590074"/>
                  </a:lnTo>
                  <a:lnTo>
                    <a:pt x="334474" y="590111"/>
                  </a:lnTo>
                  <a:lnTo>
                    <a:pt x="333558" y="591998"/>
                  </a:lnTo>
                  <a:lnTo>
                    <a:pt x="330145" y="593228"/>
                  </a:lnTo>
                  <a:lnTo>
                    <a:pt x="327153" y="594569"/>
                  </a:lnTo>
                  <a:lnTo>
                    <a:pt x="324451" y="594738"/>
                  </a:lnTo>
                  <a:lnTo>
                    <a:pt x="321430" y="598515"/>
                  </a:lnTo>
                  <a:lnTo>
                    <a:pt x="317175" y="600258"/>
                  </a:lnTo>
                  <a:lnTo>
                    <a:pt x="314835" y="600699"/>
                  </a:lnTo>
                  <a:lnTo>
                    <a:pt x="314197" y="602756"/>
                  </a:lnTo>
                  <a:lnTo>
                    <a:pt x="311824" y="604660"/>
                  </a:lnTo>
                  <a:lnTo>
                    <a:pt x="310242" y="605480"/>
                  </a:lnTo>
                  <a:lnTo>
                    <a:pt x="308777" y="608150"/>
                  </a:lnTo>
                  <a:lnTo>
                    <a:pt x="307789" y="608245"/>
                  </a:lnTo>
                  <a:lnTo>
                    <a:pt x="307402" y="609754"/>
                  </a:lnTo>
                  <a:lnTo>
                    <a:pt x="306324" y="609976"/>
                  </a:lnTo>
                  <a:lnTo>
                    <a:pt x="305908" y="611101"/>
                  </a:lnTo>
                  <a:lnTo>
                    <a:pt x="304397" y="611320"/>
                  </a:lnTo>
                  <a:lnTo>
                    <a:pt x="302360" y="610580"/>
                  </a:lnTo>
                  <a:lnTo>
                    <a:pt x="300320" y="609094"/>
                  </a:lnTo>
                  <a:lnTo>
                    <a:pt x="298169" y="609737"/>
                  </a:lnTo>
                  <a:lnTo>
                    <a:pt x="296083" y="609921"/>
                  </a:lnTo>
                  <a:lnTo>
                    <a:pt x="294038" y="608244"/>
                  </a:lnTo>
                  <a:lnTo>
                    <a:pt x="292549" y="608868"/>
                  </a:lnTo>
                  <a:lnTo>
                    <a:pt x="290380" y="612052"/>
                  </a:lnTo>
                  <a:lnTo>
                    <a:pt x="288406" y="612675"/>
                  </a:lnTo>
                  <a:lnTo>
                    <a:pt x="288698" y="610071"/>
                  </a:lnTo>
                  <a:lnTo>
                    <a:pt x="287382" y="609739"/>
                  </a:lnTo>
                  <a:lnTo>
                    <a:pt x="285901" y="607767"/>
                  </a:lnTo>
                  <a:lnTo>
                    <a:pt x="285949" y="605811"/>
                  </a:lnTo>
                  <a:lnTo>
                    <a:pt x="286614" y="604805"/>
                  </a:lnTo>
                  <a:lnTo>
                    <a:pt x="284930" y="604033"/>
                  </a:lnTo>
                  <a:lnTo>
                    <a:pt x="281985" y="600270"/>
                  </a:lnTo>
                  <a:lnTo>
                    <a:pt x="280015" y="599950"/>
                  </a:lnTo>
                  <a:lnTo>
                    <a:pt x="279053" y="598715"/>
                  </a:lnTo>
                  <a:lnTo>
                    <a:pt x="277870" y="599414"/>
                  </a:lnTo>
                  <a:lnTo>
                    <a:pt x="276480" y="599239"/>
                  </a:lnTo>
                  <a:lnTo>
                    <a:pt x="275220" y="599909"/>
                  </a:lnTo>
                  <a:lnTo>
                    <a:pt x="274344" y="598131"/>
                  </a:lnTo>
                  <a:lnTo>
                    <a:pt x="272911" y="597291"/>
                  </a:lnTo>
                  <a:lnTo>
                    <a:pt x="272385" y="595994"/>
                  </a:lnTo>
                  <a:lnTo>
                    <a:pt x="273106" y="594299"/>
                  </a:lnTo>
                  <a:lnTo>
                    <a:pt x="275863" y="593200"/>
                  </a:lnTo>
                  <a:lnTo>
                    <a:pt x="277162" y="591205"/>
                  </a:lnTo>
                  <a:lnTo>
                    <a:pt x="275294" y="590297"/>
                  </a:lnTo>
                  <a:lnTo>
                    <a:pt x="275712" y="587937"/>
                  </a:lnTo>
                  <a:lnTo>
                    <a:pt x="274569" y="586787"/>
                  </a:lnTo>
                  <a:lnTo>
                    <a:pt x="272506" y="585557"/>
                  </a:lnTo>
                  <a:lnTo>
                    <a:pt x="270943" y="583437"/>
                  </a:lnTo>
                  <a:lnTo>
                    <a:pt x="268759" y="582605"/>
                  </a:lnTo>
                  <a:lnTo>
                    <a:pt x="267270" y="580291"/>
                  </a:lnTo>
                  <a:lnTo>
                    <a:pt x="264162" y="580604"/>
                  </a:lnTo>
                  <a:lnTo>
                    <a:pt x="260662" y="576824"/>
                  </a:lnTo>
                  <a:lnTo>
                    <a:pt x="260127" y="573703"/>
                  </a:lnTo>
                  <a:lnTo>
                    <a:pt x="260397" y="572765"/>
                  </a:lnTo>
                  <a:lnTo>
                    <a:pt x="263734" y="573055"/>
                  </a:lnTo>
                  <a:lnTo>
                    <a:pt x="264336" y="572659"/>
                  </a:lnTo>
                  <a:lnTo>
                    <a:pt x="264313" y="570210"/>
                  </a:lnTo>
                  <a:lnTo>
                    <a:pt x="265612" y="567881"/>
                  </a:lnTo>
                  <a:lnTo>
                    <a:pt x="263889" y="565707"/>
                  </a:lnTo>
                  <a:lnTo>
                    <a:pt x="265069" y="564429"/>
                  </a:lnTo>
                  <a:lnTo>
                    <a:pt x="266838" y="563362"/>
                  </a:lnTo>
                  <a:lnTo>
                    <a:pt x="266321" y="562635"/>
                  </a:lnTo>
                  <a:lnTo>
                    <a:pt x="266642" y="560912"/>
                  </a:lnTo>
                  <a:lnTo>
                    <a:pt x="264283" y="559766"/>
                  </a:lnTo>
                  <a:lnTo>
                    <a:pt x="263337" y="560653"/>
                  </a:lnTo>
                  <a:lnTo>
                    <a:pt x="264188" y="562575"/>
                  </a:lnTo>
                  <a:lnTo>
                    <a:pt x="262701" y="563066"/>
                  </a:lnTo>
                  <a:lnTo>
                    <a:pt x="261771" y="564087"/>
                  </a:lnTo>
                  <a:lnTo>
                    <a:pt x="259718" y="564313"/>
                  </a:lnTo>
                  <a:lnTo>
                    <a:pt x="259120" y="562396"/>
                  </a:lnTo>
                  <a:lnTo>
                    <a:pt x="257669" y="560912"/>
                  </a:lnTo>
                  <a:lnTo>
                    <a:pt x="259087" y="559780"/>
                  </a:lnTo>
                  <a:lnTo>
                    <a:pt x="258581" y="558782"/>
                  </a:lnTo>
                  <a:lnTo>
                    <a:pt x="260360" y="555912"/>
                  </a:lnTo>
                  <a:lnTo>
                    <a:pt x="258756" y="554124"/>
                  </a:lnTo>
                  <a:lnTo>
                    <a:pt x="258158" y="552809"/>
                  </a:lnTo>
                  <a:lnTo>
                    <a:pt x="255455" y="552475"/>
                  </a:lnTo>
                  <a:lnTo>
                    <a:pt x="254702" y="551424"/>
                  </a:lnTo>
                  <a:lnTo>
                    <a:pt x="253576" y="551904"/>
                  </a:lnTo>
                  <a:lnTo>
                    <a:pt x="252239" y="551461"/>
                  </a:lnTo>
                  <a:lnTo>
                    <a:pt x="251108" y="549912"/>
                  </a:lnTo>
                  <a:lnTo>
                    <a:pt x="251680" y="547645"/>
                  </a:lnTo>
                  <a:lnTo>
                    <a:pt x="249277" y="547399"/>
                  </a:lnTo>
                  <a:lnTo>
                    <a:pt x="249286" y="545573"/>
                  </a:lnTo>
                  <a:lnTo>
                    <a:pt x="243503" y="542860"/>
                  </a:lnTo>
                  <a:lnTo>
                    <a:pt x="244776" y="537650"/>
                  </a:lnTo>
                  <a:lnTo>
                    <a:pt x="244010" y="537013"/>
                  </a:lnTo>
                  <a:lnTo>
                    <a:pt x="245478" y="532593"/>
                  </a:lnTo>
                  <a:lnTo>
                    <a:pt x="245628" y="530406"/>
                  </a:lnTo>
                  <a:lnTo>
                    <a:pt x="242297" y="529475"/>
                  </a:lnTo>
                  <a:lnTo>
                    <a:pt x="239962" y="530462"/>
                  </a:lnTo>
                  <a:lnTo>
                    <a:pt x="238319" y="530020"/>
                  </a:lnTo>
                  <a:lnTo>
                    <a:pt x="237397" y="528535"/>
                  </a:lnTo>
                  <a:lnTo>
                    <a:pt x="237407" y="526711"/>
                  </a:lnTo>
                  <a:lnTo>
                    <a:pt x="236479" y="525303"/>
                  </a:lnTo>
                  <a:lnTo>
                    <a:pt x="236603" y="523285"/>
                  </a:lnTo>
                  <a:lnTo>
                    <a:pt x="235336" y="522010"/>
                  </a:lnTo>
                  <a:lnTo>
                    <a:pt x="235977" y="519693"/>
                  </a:lnTo>
                  <a:lnTo>
                    <a:pt x="234731" y="519279"/>
                  </a:lnTo>
                  <a:lnTo>
                    <a:pt x="234373" y="517977"/>
                  </a:lnTo>
                  <a:lnTo>
                    <a:pt x="232479" y="515607"/>
                  </a:lnTo>
                  <a:lnTo>
                    <a:pt x="231636" y="513837"/>
                  </a:lnTo>
                  <a:lnTo>
                    <a:pt x="231968" y="512799"/>
                  </a:lnTo>
                  <a:lnTo>
                    <a:pt x="230589" y="510692"/>
                  </a:lnTo>
                  <a:lnTo>
                    <a:pt x="229631" y="510534"/>
                  </a:lnTo>
                  <a:lnTo>
                    <a:pt x="228849" y="508872"/>
                  </a:lnTo>
                  <a:lnTo>
                    <a:pt x="229040" y="506902"/>
                  </a:lnTo>
                  <a:lnTo>
                    <a:pt x="226215" y="501843"/>
                  </a:lnTo>
                  <a:lnTo>
                    <a:pt x="225314" y="501497"/>
                  </a:lnTo>
                  <a:lnTo>
                    <a:pt x="225388" y="499548"/>
                  </a:lnTo>
                  <a:lnTo>
                    <a:pt x="223642" y="500123"/>
                  </a:lnTo>
                  <a:lnTo>
                    <a:pt x="224788" y="497867"/>
                  </a:lnTo>
                  <a:lnTo>
                    <a:pt x="224037" y="496885"/>
                  </a:lnTo>
                  <a:lnTo>
                    <a:pt x="224176" y="495360"/>
                  </a:lnTo>
                  <a:lnTo>
                    <a:pt x="221134" y="495183"/>
                  </a:lnTo>
                  <a:lnTo>
                    <a:pt x="220638" y="494501"/>
                  </a:lnTo>
                  <a:lnTo>
                    <a:pt x="220246" y="490926"/>
                  </a:lnTo>
                  <a:lnTo>
                    <a:pt x="219082" y="489034"/>
                  </a:lnTo>
                  <a:lnTo>
                    <a:pt x="217945" y="488656"/>
                  </a:lnTo>
                  <a:lnTo>
                    <a:pt x="215868" y="486738"/>
                  </a:lnTo>
                  <a:lnTo>
                    <a:pt x="215852" y="483912"/>
                  </a:lnTo>
                  <a:lnTo>
                    <a:pt x="216652" y="482593"/>
                  </a:lnTo>
                  <a:lnTo>
                    <a:pt x="215393" y="481806"/>
                  </a:lnTo>
                  <a:lnTo>
                    <a:pt x="215603" y="480376"/>
                  </a:lnTo>
                  <a:lnTo>
                    <a:pt x="214198" y="477957"/>
                  </a:lnTo>
                  <a:lnTo>
                    <a:pt x="212511" y="478778"/>
                  </a:lnTo>
                  <a:lnTo>
                    <a:pt x="211210" y="478450"/>
                  </a:lnTo>
                  <a:lnTo>
                    <a:pt x="209495" y="481603"/>
                  </a:lnTo>
                  <a:lnTo>
                    <a:pt x="209437" y="482746"/>
                  </a:lnTo>
                  <a:lnTo>
                    <a:pt x="205395" y="486067"/>
                  </a:lnTo>
                  <a:lnTo>
                    <a:pt x="204901" y="485020"/>
                  </a:lnTo>
                  <a:lnTo>
                    <a:pt x="203261" y="484808"/>
                  </a:lnTo>
                  <a:lnTo>
                    <a:pt x="201122" y="482628"/>
                  </a:lnTo>
                  <a:lnTo>
                    <a:pt x="198879" y="482028"/>
                  </a:lnTo>
                  <a:lnTo>
                    <a:pt x="197076" y="483866"/>
                  </a:lnTo>
                  <a:lnTo>
                    <a:pt x="196842" y="485688"/>
                  </a:lnTo>
                  <a:lnTo>
                    <a:pt x="195637" y="487727"/>
                  </a:lnTo>
                  <a:lnTo>
                    <a:pt x="194617" y="488590"/>
                  </a:lnTo>
                  <a:lnTo>
                    <a:pt x="194474" y="490108"/>
                  </a:lnTo>
                  <a:lnTo>
                    <a:pt x="192937" y="490005"/>
                  </a:lnTo>
                  <a:lnTo>
                    <a:pt x="192526" y="491571"/>
                  </a:lnTo>
                  <a:lnTo>
                    <a:pt x="191455" y="492569"/>
                  </a:lnTo>
                  <a:lnTo>
                    <a:pt x="189644" y="491435"/>
                  </a:lnTo>
                  <a:lnTo>
                    <a:pt x="190134" y="490528"/>
                  </a:lnTo>
                  <a:lnTo>
                    <a:pt x="189858" y="487368"/>
                  </a:lnTo>
                  <a:lnTo>
                    <a:pt x="188780" y="486388"/>
                  </a:lnTo>
                  <a:lnTo>
                    <a:pt x="190228" y="484614"/>
                  </a:lnTo>
                  <a:lnTo>
                    <a:pt x="189350" y="481780"/>
                  </a:lnTo>
                  <a:lnTo>
                    <a:pt x="186969" y="482112"/>
                  </a:lnTo>
                  <a:lnTo>
                    <a:pt x="183924" y="481223"/>
                  </a:lnTo>
                  <a:lnTo>
                    <a:pt x="181307" y="479027"/>
                  </a:lnTo>
                  <a:lnTo>
                    <a:pt x="182999" y="476872"/>
                  </a:lnTo>
                  <a:lnTo>
                    <a:pt x="179330" y="472730"/>
                  </a:lnTo>
                  <a:lnTo>
                    <a:pt x="178276" y="471102"/>
                  </a:lnTo>
                  <a:lnTo>
                    <a:pt x="175950" y="470139"/>
                  </a:lnTo>
                  <a:lnTo>
                    <a:pt x="174330" y="466341"/>
                  </a:lnTo>
                  <a:lnTo>
                    <a:pt x="173180" y="463318"/>
                  </a:lnTo>
                  <a:lnTo>
                    <a:pt x="171873" y="462044"/>
                  </a:lnTo>
                  <a:lnTo>
                    <a:pt x="172521" y="458947"/>
                  </a:lnTo>
                  <a:lnTo>
                    <a:pt x="173612" y="459156"/>
                  </a:lnTo>
                  <a:lnTo>
                    <a:pt x="174491" y="458292"/>
                  </a:lnTo>
                  <a:lnTo>
                    <a:pt x="176287" y="459120"/>
                  </a:lnTo>
                  <a:lnTo>
                    <a:pt x="177428" y="457579"/>
                  </a:lnTo>
                  <a:lnTo>
                    <a:pt x="180237" y="457234"/>
                  </a:lnTo>
                  <a:lnTo>
                    <a:pt x="181194" y="456327"/>
                  </a:lnTo>
                  <a:lnTo>
                    <a:pt x="180893" y="455402"/>
                  </a:lnTo>
                  <a:lnTo>
                    <a:pt x="182498" y="453998"/>
                  </a:lnTo>
                  <a:lnTo>
                    <a:pt x="179866" y="451390"/>
                  </a:lnTo>
                  <a:lnTo>
                    <a:pt x="181228" y="450834"/>
                  </a:lnTo>
                  <a:lnTo>
                    <a:pt x="181516" y="448590"/>
                  </a:lnTo>
                  <a:lnTo>
                    <a:pt x="180689" y="448539"/>
                  </a:lnTo>
                  <a:lnTo>
                    <a:pt x="179201" y="447048"/>
                  </a:lnTo>
                  <a:lnTo>
                    <a:pt x="176466" y="445912"/>
                  </a:lnTo>
                  <a:lnTo>
                    <a:pt x="174063" y="445565"/>
                  </a:lnTo>
                  <a:lnTo>
                    <a:pt x="175174" y="441532"/>
                  </a:lnTo>
                  <a:lnTo>
                    <a:pt x="174321" y="439897"/>
                  </a:lnTo>
                  <a:lnTo>
                    <a:pt x="173286" y="439939"/>
                  </a:lnTo>
                  <a:lnTo>
                    <a:pt x="170442" y="438568"/>
                  </a:lnTo>
                  <a:lnTo>
                    <a:pt x="169768" y="437711"/>
                  </a:lnTo>
                  <a:lnTo>
                    <a:pt x="169554" y="434234"/>
                  </a:lnTo>
                  <a:lnTo>
                    <a:pt x="168107" y="433126"/>
                  </a:lnTo>
                  <a:lnTo>
                    <a:pt x="167964" y="431542"/>
                  </a:lnTo>
                  <a:lnTo>
                    <a:pt x="166147" y="429634"/>
                  </a:lnTo>
                  <a:lnTo>
                    <a:pt x="162415" y="427837"/>
                  </a:lnTo>
                  <a:lnTo>
                    <a:pt x="162248" y="426405"/>
                  </a:lnTo>
                  <a:lnTo>
                    <a:pt x="160471" y="426678"/>
                  </a:lnTo>
                  <a:lnTo>
                    <a:pt x="160214" y="424851"/>
                  </a:lnTo>
                  <a:lnTo>
                    <a:pt x="157169" y="421513"/>
                  </a:lnTo>
                  <a:lnTo>
                    <a:pt x="154726" y="421424"/>
                  </a:lnTo>
                  <a:lnTo>
                    <a:pt x="153225" y="420026"/>
                  </a:lnTo>
                  <a:lnTo>
                    <a:pt x="153439" y="418916"/>
                  </a:lnTo>
                  <a:lnTo>
                    <a:pt x="152557" y="417369"/>
                  </a:lnTo>
                  <a:lnTo>
                    <a:pt x="152614" y="413371"/>
                  </a:lnTo>
                  <a:lnTo>
                    <a:pt x="152312" y="411585"/>
                  </a:lnTo>
                  <a:lnTo>
                    <a:pt x="151137" y="411600"/>
                  </a:lnTo>
                  <a:lnTo>
                    <a:pt x="149709" y="413400"/>
                  </a:lnTo>
                  <a:lnTo>
                    <a:pt x="146320" y="413073"/>
                  </a:lnTo>
                  <a:lnTo>
                    <a:pt x="146122" y="414488"/>
                  </a:lnTo>
                  <a:lnTo>
                    <a:pt x="145050" y="416219"/>
                  </a:lnTo>
                  <a:lnTo>
                    <a:pt x="145693" y="418359"/>
                  </a:lnTo>
                  <a:lnTo>
                    <a:pt x="144619" y="419580"/>
                  </a:lnTo>
                  <a:lnTo>
                    <a:pt x="142362" y="420250"/>
                  </a:lnTo>
                  <a:lnTo>
                    <a:pt x="140278" y="422901"/>
                  </a:lnTo>
                  <a:lnTo>
                    <a:pt x="140980" y="423582"/>
                  </a:lnTo>
                  <a:lnTo>
                    <a:pt x="140864" y="427014"/>
                  </a:lnTo>
                  <a:lnTo>
                    <a:pt x="138045" y="428529"/>
                  </a:lnTo>
                  <a:lnTo>
                    <a:pt x="136047" y="430217"/>
                  </a:lnTo>
                  <a:lnTo>
                    <a:pt x="135951" y="432284"/>
                  </a:lnTo>
                  <a:lnTo>
                    <a:pt x="133516" y="432003"/>
                  </a:lnTo>
                  <a:lnTo>
                    <a:pt x="131982" y="432700"/>
                  </a:lnTo>
                  <a:lnTo>
                    <a:pt x="131973" y="434998"/>
                  </a:lnTo>
                  <a:lnTo>
                    <a:pt x="131513" y="436529"/>
                  </a:lnTo>
                  <a:lnTo>
                    <a:pt x="132696" y="437717"/>
                  </a:lnTo>
                  <a:lnTo>
                    <a:pt x="133498" y="439480"/>
                  </a:lnTo>
                  <a:lnTo>
                    <a:pt x="132083" y="440087"/>
                  </a:lnTo>
                  <a:lnTo>
                    <a:pt x="132941" y="442089"/>
                  </a:lnTo>
                  <a:lnTo>
                    <a:pt x="134197" y="443410"/>
                  </a:lnTo>
                  <a:lnTo>
                    <a:pt x="133303" y="444334"/>
                  </a:lnTo>
                  <a:lnTo>
                    <a:pt x="133135" y="445573"/>
                  </a:lnTo>
                  <a:lnTo>
                    <a:pt x="132242" y="446375"/>
                  </a:lnTo>
                  <a:lnTo>
                    <a:pt x="132373" y="448269"/>
                  </a:lnTo>
                  <a:lnTo>
                    <a:pt x="131351" y="449285"/>
                  </a:lnTo>
                  <a:lnTo>
                    <a:pt x="132684" y="451098"/>
                  </a:lnTo>
                  <a:lnTo>
                    <a:pt x="132928" y="452990"/>
                  </a:lnTo>
                  <a:lnTo>
                    <a:pt x="132160" y="453313"/>
                  </a:lnTo>
                  <a:lnTo>
                    <a:pt x="131024" y="456720"/>
                  </a:lnTo>
                  <a:lnTo>
                    <a:pt x="131044" y="459042"/>
                  </a:lnTo>
                  <a:lnTo>
                    <a:pt x="131908" y="461419"/>
                  </a:lnTo>
                  <a:lnTo>
                    <a:pt x="130249" y="459225"/>
                  </a:lnTo>
                  <a:lnTo>
                    <a:pt x="129389" y="459251"/>
                  </a:lnTo>
                  <a:lnTo>
                    <a:pt x="127465" y="456625"/>
                  </a:lnTo>
                  <a:lnTo>
                    <a:pt x="125808" y="455822"/>
                  </a:lnTo>
                  <a:lnTo>
                    <a:pt x="125678" y="454379"/>
                  </a:lnTo>
                  <a:lnTo>
                    <a:pt x="124528" y="452766"/>
                  </a:lnTo>
                  <a:lnTo>
                    <a:pt x="124134" y="450702"/>
                  </a:lnTo>
                  <a:lnTo>
                    <a:pt x="121426" y="449322"/>
                  </a:lnTo>
                  <a:lnTo>
                    <a:pt x="120934" y="447000"/>
                  </a:lnTo>
                  <a:lnTo>
                    <a:pt x="118979" y="445793"/>
                  </a:lnTo>
                  <a:lnTo>
                    <a:pt x="119102" y="445142"/>
                  </a:lnTo>
                  <a:lnTo>
                    <a:pt x="117394" y="443236"/>
                  </a:lnTo>
                  <a:lnTo>
                    <a:pt x="116728" y="441520"/>
                  </a:lnTo>
                  <a:lnTo>
                    <a:pt x="118127" y="440395"/>
                  </a:lnTo>
                  <a:lnTo>
                    <a:pt x="117882" y="438005"/>
                  </a:lnTo>
                  <a:lnTo>
                    <a:pt x="118412" y="436523"/>
                  </a:lnTo>
                  <a:lnTo>
                    <a:pt x="117154" y="432737"/>
                  </a:lnTo>
                  <a:lnTo>
                    <a:pt x="117029" y="431277"/>
                  </a:lnTo>
                  <a:lnTo>
                    <a:pt x="117906" y="429548"/>
                  </a:lnTo>
                  <a:lnTo>
                    <a:pt x="116916" y="429119"/>
                  </a:lnTo>
                  <a:lnTo>
                    <a:pt x="117197" y="427738"/>
                  </a:lnTo>
                  <a:lnTo>
                    <a:pt x="116522" y="426137"/>
                  </a:lnTo>
                  <a:lnTo>
                    <a:pt x="115559" y="425756"/>
                  </a:lnTo>
                  <a:lnTo>
                    <a:pt x="115147" y="422758"/>
                  </a:lnTo>
                  <a:lnTo>
                    <a:pt x="114245" y="421498"/>
                  </a:lnTo>
                  <a:lnTo>
                    <a:pt x="114693" y="418925"/>
                  </a:lnTo>
                  <a:lnTo>
                    <a:pt x="113437" y="416657"/>
                  </a:lnTo>
                  <a:lnTo>
                    <a:pt x="113630" y="415586"/>
                  </a:lnTo>
                  <a:lnTo>
                    <a:pt x="112792" y="413130"/>
                  </a:lnTo>
                  <a:lnTo>
                    <a:pt x="112778" y="411108"/>
                  </a:lnTo>
                  <a:lnTo>
                    <a:pt x="114469" y="405639"/>
                  </a:lnTo>
                  <a:lnTo>
                    <a:pt x="114557" y="403253"/>
                  </a:lnTo>
                  <a:lnTo>
                    <a:pt x="113993" y="399681"/>
                  </a:lnTo>
                  <a:lnTo>
                    <a:pt x="114275" y="398178"/>
                  </a:lnTo>
                  <a:lnTo>
                    <a:pt x="113712" y="397094"/>
                  </a:lnTo>
                  <a:lnTo>
                    <a:pt x="113541" y="394731"/>
                  </a:lnTo>
                  <a:lnTo>
                    <a:pt x="113668" y="392077"/>
                  </a:lnTo>
                  <a:lnTo>
                    <a:pt x="113077" y="389417"/>
                  </a:lnTo>
                  <a:lnTo>
                    <a:pt x="113482" y="388258"/>
                  </a:lnTo>
                  <a:lnTo>
                    <a:pt x="113745" y="385007"/>
                  </a:lnTo>
                  <a:lnTo>
                    <a:pt x="113399" y="383364"/>
                  </a:lnTo>
                  <a:lnTo>
                    <a:pt x="113493" y="381849"/>
                  </a:lnTo>
                  <a:lnTo>
                    <a:pt x="112240" y="380147"/>
                  </a:lnTo>
                  <a:lnTo>
                    <a:pt x="111534" y="378241"/>
                  </a:lnTo>
                  <a:lnTo>
                    <a:pt x="110365" y="377560"/>
                  </a:lnTo>
                  <a:lnTo>
                    <a:pt x="110959" y="376422"/>
                  </a:lnTo>
                  <a:lnTo>
                    <a:pt x="110427" y="374937"/>
                  </a:lnTo>
                  <a:lnTo>
                    <a:pt x="110335" y="371387"/>
                  </a:lnTo>
                  <a:lnTo>
                    <a:pt x="109858" y="368983"/>
                  </a:lnTo>
                  <a:lnTo>
                    <a:pt x="109747" y="366088"/>
                  </a:lnTo>
                  <a:lnTo>
                    <a:pt x="110116" y="364645"/>
                  </a:lnTo>
                  <a:lnTo>
                    <a:pt x="109264" y="363570"/>
                  </a:lnTo>
                  <a:lnTo>
                    <a:pt x="108968" y="361445"/>
                  </a:lnTo>
                  <a:lnTo>
                    <a:pt x="109435" y="358212"/>
                  </a:lnTo>
                  <a:lnTo>
                    <a:pt x="108163" y="356098"/>
                  </a:lnTo>
                  <a:lnTo>
                    <a:pt x="107042" y="355015"/>
                  </a:lnTo>
                  <a:lnTo>
                    <a:pt x="106828" y="353459"/>
                  </a:lnTo>
                  <a:lnTo>
                    <a:pt x="105592" y="350902"/>
                  </a:lnTo>
                  <a:lnTo>
                    <a:pt x="106148" y="345454"/>
                  </a:lnTo>
                  <a:lnTo>
                    <a:pt x="107315" y="341420"/>
                  </a:lnTo>
                  <a:lnTo>
                    <a:pt x="106976" y="339507"/>
                  </a:lnTo>
                  <a:lnTo>
                    <a:pt x="107633" y="337443"/>
                  </a:lnTo>
                  <a:lnTo>
                    <a:pt x="108282" y="336743"/>
                  </a:lnTo>
                  <a:lnTo>
                    <a:pt x="108768" y="334787"/>
                  </a:lnTo>
                  <a:lnTo>
                    <a:pt x="109497" y="333981"/>
                  </a:lnTo>
                  <a:lnTo>
                    <a:pt x="109818" y="331882"/>
                  </a:lnTo>
                  <a:lnTo>
                    <a:pt x="109388" y="330317"/>
                  </a:lnTo>
                  <a:lnTo>
                    <a:pt x="109626" y="329149"/>
                  </a:lnTo>
                  <a:lnTo>
                    <a:pt x="108451" y="322316"/>
                  </a:lnTo>
                  <a:lnTo>
                    <a:pt x="108959" y="320397"/>
                  </a:lnTo>
                  <a:lnTo>
                    <a:pt x="106729" y="317095"/>
                  </a:lnTo>
                  <a:lnTo>
                    <a:pt x="107041" y="316048"/>
                  </a:lnTo>
                  <a:lnTo>
                    <a:pt x="104919" y="312529"/>
                  </a:lnTo>
                  <a:lnTo>
                    <a:pt x="105576" y="310049"/>
                  </a:lnTo>
                  <a:lnTo>
                    <a:pt x="104670" y="309274"/>
                  </a:lnTo>
                  <a:lnTo>
                    <a:pt x="104202" y="306813"/>
                  </a:lnTo>
                  <a:lnTo>
                    <a:pt x="105224" y="305247"/>
                  </a:lnTo>
                  <a:lnTo>
                    <a:pt x="104845" y="304153"/>
                  </a:lnTo>
                  <a:lnTo>
                    <a:pt x="104916" y="302277"/>
                  </a:lnTo>
                  <a:lnTo>
                    <a:pt x="103997" y="301137"/>
                  </a:lnTo>
                  <a:lnTo>
                    <a:pt x="104371" y="300202"/>
                  </a:lnTo>
                  <a:lnTo>
                    <a:pt x="104051" y="298602"/>
                  </a:lnTo>
                  <a:lnTo>
                    <a:pt x="104422" y="296541"/>
                  </a:lnTo>
                  <a:lnTo>
                    <a:pt x="103713" y="294445"/>
                  </a:lnTo>
                  <a:lnTo>
                    <a:pt x="103888" y="292726"/>
                  </a:lnTo>
                  <a:lnTo>
                    <a:pt x="102539" y="290293"/>
                  </a:lnTo>
                  <a:lnTo>
                    <a:pt x="102639" y="289147"/>
                  </a:lnTo>
                  <a:lnTo>
                    <a:pt x="101719" y="286953"/>
                  </a:lnTo>
                  <a:lnTo>
                    <a:pt x="102124" y="285332"/>
                  </a:lnTo>
                  <a:lnTo>
                    <a:pt x="101405" y="283854"/>
                  </a:lnTo>
                  <a:lnTo>
                    <a:pt x="102423" y="282281"/>
                  </a:lnTo>
                  <a:lnTo>
                    <a:pt x="101104" y="280908"/>
                  </a:lnTo>
                  <a:lnTo>
                    <a:pt x="101209" y="278638"/>
                  </a:lnTo>
                  <a:lnTo>
                    <a:pt x="100072" y="275412"/>
                  </a:lnTo>
                  <a:lnTo>
                    <a:pt x="100172" y="274275"/>
                  </a:lnTo>
                  <a:lnTo>
                    <a:pt x="101668" y="273908"/>
                  </a:lnTo>
                  <a:lnTo>
                    <a:pt x="102492" y="272648"/>
                  </a:lnTo>
                  <a:lnTo>
                    <a:pt x="103791" y="271761"/>
                  </a:lnTo>
                  <a:lnTo>
                    <a:pt x="103398" y="269321"/>
                  </a:lnTo>
                  <a:lnTo>
                    <a:pt x="100306" y="268138"/>
                  </a:lnTo>
                  <a:lnTo>
                    <a:pt x="98430" y="266472"/>
                  </a:lnTo>
                  <a:lnTo>
                    <a:pt x="98318" y="265043"/>
                  </a:lnTo>
                  <a:lnTo>
                    <a:pt x="96871" y="264325"/>
                  </a:lnTo>
                  <a:lnTo>
                    <a:pt x="96390" y="262962"/>
                  </a:lnTo>
                  <a:lnTo>
                    <a:pt x="94592" y="261447"/>
                  </a:lnTo>
                  <a:lnTo>
                    <a:pt x="92983" y="260718"/>
                  </a:lnTo>
                  <a:lnTo>
                    <a:pt x="91609" y="258642"/>
                  </a:lnTo>
                  <a:lnTo>
                    <a:pt x="93048" y="255657"/>
                  </a:lnTo>
                  <a:lnTo>
                    <a:pt x="93643" y="252128"/>
                  </a:lnTo>
                  <a:lnTo>
                    <a:pt x="92935" y="250837"/>
                  </a:lnTo>
                  <a:lnTo>
                    <a:pt x="90850" y="249280"/>
                  </a:lnTo>
                  <a:lnTo>
                    <a:pt x="89196" y="248133"/>
                  </a:lnTo>
                  <a:lnTo>
                    <a:pt x="88973" y="246774"/>
                  </a:lnTo>
                  <a:lnTo>
                    <a:pt x="87623" y="245598"/>
                  </a:lnTo>
                  <a:lnTo>
                    <a:pt x="87487" y="243111"/>
                  </a:lnTo>
                  <a:lnTo>
                    <a:pt x="86184" y="241879"/>
                  </a:lnTo>
                  <a:lnTo>
                    <a:pt x="85222" y="240300"/>
                  </a:lnTo>
                  <a:lnTo>
                    <a:pt x="81404" y="238389"/>
                  </a:lnTo>
                  <a:lnTo>
                    <a:pt x="80520" y="237472"/>
                  </a:lnTo>
                  <a:lnTo>
                    <a:pt x="81757" y="236594"/>
                  </a:lnTo>
                  <a:lnTo>
                    <a:pt x="81903" y="235260"/>
                  </a:lnTo>
                  <a:lnTo>
                    <a:pt x="80901" y="234757"/>
                  </a:lnTo>
                  <a:lnTo>
                    <a:pt x="80633" y="232622"/>
                  </a:lnTo>
                  <a:lnTo>
                    <a:pt x="81444" y="229093"/>
                  </a:lnTo>
                  <a:lnTo>
                    <a:pt x="82521" y="226962"/>
                  </a:lnTo>
                  <a:lnTo>
                    <a:pt x="83370" y="226457"/>
                  </a:lnTo>
                  <a:lnTo>
                    <a:pt x="86357" y="226940"/>
                  </a:lnTo>
                  <a:lnTo>
                    <a:pt x="87751" y="229064"/>
                  </a:lnTo>
                  <a:lnTo>
                    <a:pt x="88997" y="230187"/>
                  </a:lnTo>
                  <a:lnTo>
                    <a:pt x="89892" y="232171"/>
                  </a:lnTo>
                  <a:lnTo>
                    <a:pt x="92122" y="232562"/>
                  </a:lnTo>
                  <a:lnTo>
                    <a:pt x="93633" y="230935"/>
                  </a:lnTo>
                  <a:lnTo>
                    <a:pt x="93937" y="228872"/>
                  </a:lnTo>
                  <a:lnTo>
                    <a:pt x="96049" y="226599"/>
                  </a:lnTo>
                  <a:lnTo>
                    <a:pt x="98574" y="224280"/>
                  </a:lnTo>
                  <a:lnTo>
                    <a:pt x="98795" y="223653"/>
                  </a:lnTo>
                  <a:lnTo>
                    <a:pt x="97342" y="221795"/>
                  </a:lnTo>
                  <a:lnTo>
                    <a:pt x="96431" y="221193"/>
                  </a:lnTo>
                  <a:lnTo>
                    <a:pt x="95624" y="219107"/>
                  </a:lnTo>
                  <a:lnTo>
                    <a:pt x="92933" y="217470"/>
                  </a:lnTo>
                  <a:lnTo>
                    <a:pt x="92429" y="216327"/>
                  </a:lnTo>
                  <a:lnTo>
                    <a:pt x="91399" y="216191"/>
                  </a:lnTo>
                  <a:lnTo>
                    <a:pt x="89417" y="214906"/>
                  </a:lnTo>
                  <a:lnTo>
                    <a:pt x="86560" y="212071"/>
                  </a:lnTo>
                  <a:lnTo>
                    <a:pt x="86606" y="211495"/>
                  </a:lnTo>
                  <a:lnTo>
                    <a:pt x="83587" y="208376"/>
                  </a:lnTo>
                  <a:lnTo>
                    <a:pt x="81752" y="207602"/>
                  </a:lnTo>
                  <a:lnTo>
                    <a:pt x="80334" y="205905"/>
                  </a:lnTo>
                  <a:lnTo>
                    <a:pt x="79626" y="204466"/>
                  </a:lnTo>
                  <a:lnTo>
                    <a:pt x="77444" y="202622"/>
                  </a:lnTo>
                  <a:lnTo>
                    <a:pt x="77720" y="201491"/>
                  </a:lnTo>
                  <a:lnTo>
                    <a:pt x="77128" y="200487"/>
                  </a:lnTo>
                  <a:lnTo>
                    <a:pt x="77072" y="198341"/>
                  </a:lnTo>
                  <a:lnTo>
                    <a:pt x="75161" y="198138"/>
                  </a:lnTo>
                  <a:lnTo>
                    <a:pt x="74583" y="195573"/>
                  </a:lnTo>
                  <a:lnTo>
                    <a:pt x="72472" y="193176"/>
                  </a:lnTo>
                  <a:lnTo>
                    <a:pt x="71394" y="193215"/>
                  </a:lnTo>
                  <a:lnTo>
                    <a:pt x="71460" y="191833"/>
                  </a:lnTo>
                  <a:lnTo>
                    <a:pt x="68469" y="189402"/>
                  </a:lnTo>
                  <a:lnTo>
                    <a:pt x="69215" y="187573"/>
                  </a:lnTo>
                  <a:lnTo>
                    <a:pt x="68318" y="186571"/>
                  </a:lnTo>
                  <a:lnTo>
                    <a:pt x="67475" y="184628"/>
                  </a:lnTo>
                  <a:lnTo>
                    <a:pt x="67747" y="183530"/>
                  </a:lnTo>
                  <a:lnTo>
                    <a:pt x="69621" y="182613"/>
                  </a:lnTo>
                  <a:lnTo>
                    <a:pt x="69138" y="181405"/>
                  </a:lnTo>
                  <a:lnTo>
                    <a:pt x="69714" y="179800"/>
                  </a:lnTo>
                  <a:lnTo>
                    <a:pt x="69316" y="177040"/>
                  </a:lnTo>
                  <a:lnTo>
                    <a:pt x="69761" y="176180"/>
                  </a:lnTo>
                  <a:lnTo>
                    <a:pt x="67691" y="174758"/>
                  </a:lnTo>
                  <a:lnTo>
                    <a:pt x="67881" y="173488"/>
                  </a:lnTo>
                  <a:lnTo>
                    <a:pt x="63531" y="169142"/>
                  </a:lnTo>
                  <a:lnTo>
                    <a:pt x="61987" y="168431"/>
                  </a:lnTo>
                  <a:lnTo>
                    <a:pt x="61207" y="167379"/>
                  </a:lnTo>
                  <a:lnTo>
                    <a:pt x="60817" y="165434"/>
                  </a:lnTo>
                  <a:lnTo>
                    <a:pt x="59290" y="162862"/>
                  </a:lnTo>
                  <a:lnTo>
                    <a:pt x="58418" y="160840"/>
                  </a:lnTo>
                  <a:lnTo>
                    <a:pt x="57350" y="159665"/>
                  </a:lnTo>
                  <a:lnTo>
                    <a:pt x="55905" y="159057"/>
                  </a:lnTo>
                  <a:lnTo>
                    <a:pt x="56639" y="156886"/>
                  </a:lnTo>
                  <a:lnTo>
                    <a:pt x="55934" y="155318"/>
                  </a:lnTo>
                  <a:lnTo>
                    <a:pt x="55246" y="152607"/>
                  </a:lnTo>
                  <a:lnTo>
                    <a:pt x="55672" y="150718"/>
                  </a:lnTo>
                  <a:lnTo>
                    <a:pt x="54509" y="149523"/>
                  </a:lnTo>
                  <a:lnTo>
                    <a:pt x="48165" y="146318"/>
                  </a:lnTo>
                  <a:lnTo>
                    <a:pt x="47365" y="146624"/>
                  </a:lnTo>
                  <a:lnTo>
                    <a:pt x="45105" y="144343"/>
                  </a:lnTo>
                  <a:lnTo>
                    <a:pt x="44172" y="144310"/>
                  </a:lnTo>
                  <a:lnTo>
                    <a:pt x="43319" y="142523"/>
                  </a:lnTo>
                  <a:lnTo>
                    <a:pt x="42363" y="142627"/>
                  </a:lnTo>
                  <a:lnTo>
                    <a:pt x="39904" y="141125"/>
                  </a:lnTo>
                  <a:lnTo>
                    <a:pt x="38420" y="141121"/>
                  </a:lnTo>
                  <a:lnTo>
                    <a:pt x="37971" y="140238"/>
                  </a:lnTo>
                  <a:lnTo>
                    <a:pt x="35803" y="139712"/>
                  </a:lnTo>
                  <a:lnTo>
                    <a:pt x="34118" y="139936"/>
                  </a:lnTo>
                  <a:lnTo>
                    <a:pt x="33073" y="138984"/>
                  </a:lnTo>
                  <a:lnTo>
                    <a:pt x="31326" y="138594"/>
                  </a:lnTo>
                  <a:lnTo>
                    <a:pt x="29348" y="138879"/>
                  </a:lnTo>
                  <a:lnTo>
                    <a:pt x="28854" y="137450"/>
                  </a:lnTo>
                  <a:lnTo>
                    <a:pt x="27297" y="137643"/>
                  </a:lnTo>
                  <a:lnTo>
                    <a:pt x="26215" y="136568"/>
                  </a:lnTo>
                  <a:lnTo>
                    <a:pt x="24512" y="136842"/>
                  </a:lnTo>
                  <a:lnTo>
                    <a:pt x="22561" y="136249"/>
                  </a:lnTo>
                  <a:lnTo>
                    <a:pt x="18069" y="133171"/>
                  </a:lnTo>
                  <a:lnTo>
                    <a:pt x="16777" y="131614"/>
                  </a:lnTo>
                  <a:lnTo>
                    <a:pt x="16032" y="130072"/>
                  </a:lnTo>
                  <a:lnTo>
                    <a:pt x="12474" y="129665"/>
                  </a:lnTo>
                  <a:lnTo>
                    <a:pt x="10502" y="127609"/>
                  </a:lnTo>
                  <a:lnTo>
                    <a:pt x="8549" y="127206"/>
                  </a:lnTo>
                  <a:lnTo>
                    <a:pt x="8254" y="126370"/>
                  </a:lnTo>
                  <a:lnTo>
                    <a:pt x="5091" y="123806"/>
                  </a:lnTo>
                  <a:lnTo>
                    <a:pt x="4800" y="121625"/>
                  </a:lnTo>
                  <a:lnTo>
                    <a:pt x="2294" y="117635"/>
                  </a:lnTo>
                  <a:lnTo>
                    <a:pt x="1932" y="114129"/>
                  </a:lnTo>
                  <a:lnTo>
                    <a:pt x="2761" y="113945"/>
                  </a:lnTo>
                  <a:lnTo>
                    <a:pt x="1454" y="110536"/>
                  </a:lnTo>
                  <a:lnTo>
                    <a:pt x="275" y="109468"/>
                  </a:lnTo>
                  <a:lnTo>
                    <a:pt x="0" y="108213"/>
                  </a:lnTo>
                  <a:lnTo>
                    <a:pt x="1257" y="106360"/>
                  </a:lnTo>
                  <a:lnTo>
                    <a:pt x="764" y="105313"/>
                  </a:lnTo>
                  <a:lnTo>
                    <a:pt x="1648" y="104194"/>
                  </a:lnTo>
                  <a:lnTo>
                    <a:pt x="3857" y="103796"/>
                  </a:lnTo>
                  <a:lnTo>
                    <a:pt x="6254" y="102699"/>
                  </a:lnTo>
                  <a:lnTo>
                    <a:pt x="10050" y="102301"/>
                  </a:lnTo>
                  <a:lnTo>
                    <a:pt x="11181" y="101743"/>
                  </a:lnTo>
                  <a:lnTo>
                    <a:pt x="10015" y="100525"/>
                  </a:lnTo>
                  <a:lnTo>
                    <a:pt x="10663" y="99242"/>
                  </a:lnTo>
                  <a:lnTo>
                    <a:pt x="12358" y="98010"/>
                  </a:lnTo>
                  <a:lnTo>
                    <a:pt x="12056" y="96430"/>
                  </a:lnTo>
                  <a:lnTo>
                    <a:pt x="10742" y="93434"/>
                  </a:lnTo>
                  <a:lnTo>
                    <a:pt x="8861" y="92739"/>
                  </a:lnTo>
                  <a:lnTo>
                    <a:pt x="9538" y="90462"/>
                  </a:lnTo>
                  <a:lnTo>
                    <a:pt x="8767" y="89795"/>
                  </a:lnTo>
                  <a:lnTo>
                    <a:pt x="9316" y="88075"/>
                  </a:lnTo>
                  <a:lnTo>
                    <a:pt x="10813" y="86934"/>
                  </a:lnTo>
                  <a:lnTo>
                    <a:pt x="11779" y="85121"/>
                  </a:lnTo>
                  <a:lnTo>
                    <a:pt x="12664" y="85316"/>
                  </a:lnTo>
                  <a:lnTo>
                    <a:pt x="14583" y="83809"/>
                  </a:lnTo>
                  <a:lnTo>
                    <a:pt x="14657" y="82962"/>
                  </a:lnTo>
                  <a:lnTo>
                    <a:pt x="16681" y="80380"/>
                  </a:lnTo>
                  <a:lnTo>
                    <a:pt x="16480" y="79215"/>
                  </a:lnTo>
                  <a:lnTo>
                    <a:pt x="17081" y="77807"/>
                  </a:lnTo>
                  <a:lnTo>
                    <a:pt x="17482" y="75325"/>
                  </a:lnTo>
                  <a:lnTo>
                    <a:pt x="18457" y="74532"/>
                  </a:lnTo>
                  <a:lnTo>
                    <a:pt x="20981" y="74810"/>
                  </a:lnTo>
                  <a:lnTo>
                    <a:pt x="20994" y="73547"/>
                  </a:lnTo>
                  <a:lnTo>
                    <a:pt x="23082" y="72936"/>
                  </a:lnTo>
                  <a:lnTo>
                    <a:pt x="23799" y="71353"/>
                  </a:lnTo>
                  <a:lnTo>
                    <a:pt x="24667" y="71282"/>
                  </a:lnTo>
                  <a:lnTo>
                    <a:pt x="26010" y="69553"/>
                  </a:lnTo>
                  <a:lnTo>
                    <a:pt x="22752" y="68075"/>
                  </a:lnTo>
                  <a:lnTo>
                    <a:pt x="20901" y="67760"/>
                  </a:lnTo>
                  <a:lnTo>
                    <a:pt x="20266" y="66636"/>
                  </a:lnTo>
                  <a:lnTo>
                    <a:pt x="18999" y="66532"/>
                  </a:lnTo>
                  <a:lnTo>
                    <a:pt x="17735" y="65571"/>
                  </a:lnTo>
                  <a:lnTo>
                    <a:pt x="16390" y="66313"/>
                  </a:lnTo>
                  <a:lnTo>
                    <a:pt x="14826" y="64929"/>
                  </a:lnTo>
                  <a:lnTo>
                    <a:pt x="13041" y="65255"/>
                  </a:lnTo>
                  <a:lnTo>
                    <a:pt x="12366" y="63184"/>
                  </a:lnTo>
                  <a:lnTo>
                    <a:pt x="10425" y="61137"/>
                  </a:lnTo>
                  <a:lnTo>
                    <a:pt x="10847" y="60160"/>
                  </a:lnTo>
                  <a:lnTo>
                    <a:pt x="10928" y="57556"/>
                  </a:lnTo>
                  <a:lnTo>
                    <a:pt x="10340" y="56298"/>
                  </a:lnTo>
                  <a:lnTo>
                    <a:pt x="7893" y="55927"/>
                  </a:lnTo>
                  <a:lnTo>
                    <a:pt x="7183" y="56376"/>
                  </a:lnTo>
                  <a:lnTo>
                    <a:pt x="4218" y="54545"/>
                  </a:lnTo>
                  <a:lnTo>
                    <a:pt x="3589" y="52777"/>
                  </a:lnTo>
                  <a:lnTo>
                    <a:pt x="4280" y="51774"/>
                  </a:lnTo>
                  <a:lnTo>
                    <a:pt x="5474" y="48629"/>
                  </a:lnTo>
                  <a:lnTo>
                    <a:pt x="4645" y="46543"/>
                  </a:lnTo>
                  <a:lnTo>
                    <a:pt x="4267" y="43554"/>
                  </a:lnTo>
                  <a:lnTo>
                    <a:pt x="4699" y="43053"/>
                  </a:lnTo>
                  <a:lnTo>
                    <a:pt x="3732" y="41138"/>
                  </a:lnTo>
                  <a:lnTo>
                    <a:pt x="3245" y="39269"/>
                  </a:lnTo>
                  <a:lnTo>
                    <a:pt x="1197" y="37724"/>
                  </a:lnTo>
                  <a:lnTo>
                    <a:pt x="1394" y="36348"/>
                  </a:lnTo>
                  <a:lnTo>
                    <a:pt x="3079" y="35864"/>
                  </a:lnTo>
                  <a:lnTo>
                    <a:pt x="2535" y="33424"/>
                  </a:lnTo>
                  <a:lnTo>
                    <a:pt x="4487" y="32894"/>
                  </a:lnTo>
                  <a:lnTo>
                    <a:pt x="7111" y="32845"/>
                  </a:lnTo>
                  <a:lnTo>
                    <a:pt x="9879" y="30935"/>
                  </a:lnTo>
                  <a:lnTo>
                    <a:pt x="11260" y="31658"/>
                  </a:lnTo>
                  <a:lnTo>
                    <a:pt x="12662" y="30764"/>
                  </a:lnTo>
                  <a:lnTo>
                    <a:pt x="15050" y="30175"/>
                  </a:lnTo>
                  <a:lnTo>
                    <a:pt x="16215" y="29531"/>
                  </a:lnTo>
                  <a:lnTo>
                    <a:pt x="17982" y="30326"/>
                  </a:lnTo>
                  <a:lnTo>
                    <a:pt x="18816" y="29932"/>
                  </a:lnTo>
                  <a:lnTo>
                    <a:pt x="18947" y="28509"/>
                  </a:lnTo>
                  <a:lnTo>
                    <a:pt x="19938" y="27508"/>
                  </a:lnTo>
                  <a:lnTo>
                    <a:pt x="20044" y="26062"/>
                  </a:lnTo>
                  <a:lnTo>
                    <a:pt x="19483" y="24262"/>
                  </a:lnTo>
                  <a:lnTo>
                    <a:pt x="19851" y="23196"/>
                  </a:lnTo>
                  <a:lnTo>
                    <a:pt x="21704" y="22858"/>
                  </a:lnTo>
                  <a:lnTo>
                    <a:pt x="22664" y="21307"/>
                  </a:lnTo>
                  <a:lnTo>
                    <a:pt x="22717" y="19654"/>
                  </a:lnTo>
                  <a:lnTo>
                    <a:pt x="21446" y="17909"/>
                  </a:lnTo>
                  <a:lnTo>
                    <a:pt x="20209" y="14910"/>
                  </a:lnTo>
                  <a:lnTo>
                    <a:pt x="20346" y="14303"/>
                  </a:lnTo>
                  <a:lnTo>
                    <a:pt x="25333" y="12160"/>
                  </a:lnTo>
                  <a:lnTo>
                    <a:pt x="26677" y="11944"/>
                  </a:lnTo>
                  <a:lnTo>
                    <a:pt x="28122" y="10870"/>
                  </a:lnTo>
                  <a:lnTo>
                    <a:pt x="28806" y="8714"/>
                  </a:lnTo>
                  <a:lnTo>
                    <a:pt x="30216" y="8093"/>
                  </a:lnTo>
                  <a:lnTo>
                    <a:pt x="34706" y="8326"/>
                  </a:lnTo>
                  <a:lnTo>
                    <a:pt x="35482" y="7954"/>
                  </a:lnTo>
                  <a:lnTo>
                    <a:pt x="38507" y="9309"/>
                  </a:lnTo>
                  <a:lnTo>
                    <a:pt x="42616" y="12886"/>
                  </a:lnTo>
                  <a:lnTo>
                    <a:pt x="43687" y="14679"/>
                  </a:lnTo>
                  <a:lnTo>
                    <a:pt x="45036" y="15297"/>
                  </a:lnTo>
                  <a:lnTo>
                    <a:pt x="48107" y="14664"/>
                  </a:lnTo>
                  <a:lnTo>
                    <a:pt x="51031" y="16096"/>
                  </a:lnTo>
                  <a:lnTo>
                    <a:pt x="51917" y="15863"/>
                  </a:lnTo>
                  <a:lnTo>
                    <a:pt x="55076" y="17650"/>
                  </a:lnTo>
                  <a:lnTo>
                    <a:pt x="58290" y="17727"/>
                  </a:lnTo>
                  <a:lnTo>
                    <a:pt x="61667" y="17375"/>
                  </a:lnTo>
                  <a:lnTo>
                    <a:pt x="63585" y="16836"/>
                  </a:lnTo>
                  <a:lnTo>
                    <a:pt x="67640" y="17389"/>
                  </a:lnTo>
                  <a:lnTo>
                    <a:pt x="67855" y="17660"/>
                  </a:lnTo>
                  <a:lnTo>
                    <a:pt x="66994" y="19812"/>
                  </a:lnTo>
                  <a:lnTo>
                    <a:pt x="69332" y="21922"/>
                  </a:lnTo>
                  <a:lnTo>
                    <a:pt x="70134" y="25601"/>
                  </a:lnTo>
                  <a:lnTo>
                    <a:pt x="69520" y="27111"/>
                  </a:lnTo>
                  <a:lnTo>
                    <a:pt x="68515" y="27483"/>
                  </a:lnTo>
                  <a:lnTo>
                    <a:pt x="68283" y="29970"/>
                  </a:lnTo>
                  <a:lnTo>
                    <a:pt x="69243" y="31424"/>
                  </a:lnTo>
                  <a:lnTo>
                    <a:pt x="67962" y="34402"/>
                  </a:lnTo>
                  <a:lnTo>
                    <a:pt x="69780" y="36260"/>
                  </a:lnTo>
                  <a:lnTo>
                    <a:pt x="71610" y="35850"/>
                  </a:lnTo>
                  <a:lnTo>
                    <a:pt x="72543" y="37353"/>
                  </a:lnTo>
                  <a:lnTo>
                    <a:pt x="73502" y="40110"/>
                  </a:lnTo>
                  <a:lnTo>
                    <a:pt x="73541" y="41933"/>
                  </a:lnTo>
                  <a:lnTo>
                    <a:pt x="75107" y="41573"/>
                  </a:lnTo>
                  <a:lnTo>
                    <a:pt x="76511" y="43662"/>
                  </a:lnTo>
                  <a:lnTo>
                    <a:pt x="79233" y="44777"/>
                  </a:lnTo>
                  <a:lnTo>
                    <a:pt x="80157" y="45938"/>
                  </a:lnTo>
                  <a:lnTo>
                    <a:pt x="80147" y="47369"/>
                  </a:lnTo>
                  <a:lnTo>
                    <a:pt x="81082" y="48563"/>
                  </a:lnTo>
                  <a:lnTo>
                    <a:pt x="82908" y="49892"/>
                  </a:lnTo>
                  <a:lnTo>
                    <a:pt x="84039" y="51309"/>
                  </a:lnTo>
                  <a:lnTo>
                    <a:pt x="81605" y="52039"/>
                  </a:lnTo>
                  <a:lnTo>
                    <a:pt x="81864" y="54157"/>
                  </a:lnTo>
                  <a:lnTo>
                    <a:pt x="83779" y="55330"/>
                  </a:lnTo>
                  <a:lnTo>
                    <a:pt x="84117" y="56729"/>
                  </a:lnTo>
                  <a:lnTo>
                    <a:pt x="83487" y="58878"/>
                  </a:lnTo>
                  <a:lnTo>
                    <a:pt x="84972" y="59458"/>
                  </a:lnTo>
                  <a:lnTo>
                    <a:pt x="85543" y="60972"/>
                  </a:lnTo>
                  <a:lnTo>
                    <a:pt x="88401" y="62204"/>
                  </a:lnTo>
                  <a:lnTo>
                    <a:pt x="88291" y="63695"/>
                  </a:lnTo>
                  <a:lnTo>
                    <a:pt x="89532" y="64344"/>
                  </a:lnTo>
                  <a:lnTo>
                    <a:pt x="89658" y="66135"/>
                  </a:lnTo>
                  <a:lnTo>
                    <a:pt x="89006" y="69515"/>
                  </a:lnTo>
                  <a:lnTo>
                    <a:pt x="89809" y="69909"/>
                  </a:lnTo>
                  <a:lnTo>
                    <a:pt x="90858" y="71912"/>
                  </a:lnTo>
                  <a:lnTo>
                    <a:pt x="91909" y="72470"/>
                  </a:lnTo>
                  <a:lnTo>
                    <a:pt x="91669" y="75798"/>
                  </a:lnTo>
                  <a:lnTo>
                    <a:pt x="91004" y="76507"/>
                  </a:lnTo>
                  <a:lnTo>
                    <a:pt x="91576" y="77821"/>
                  </a:lnTo>
                  <a:lnTo>
                    <a:pt x="90658" y="79703"/>
                  </a:lnTo>
                  <a:lnTo>
                    <a:pt x="93368" y="80208"/>
                  </a:lnTo>
                  <a:lnTo>
                    <a:pt x="94122" y="81909"/>
                  </a:lnTo>
                  <a:lnTo>
                    <a:pt x="93531" y="84066"/>
                  </a:lnTo>
                  <a:lnTo>
                    <a:pt x="93905" y="85061"/>
                  </a:lnTo>
                  <a:lnTo>
                    <a:pt x="95236" y="85843"/>
                  </a:lnTo>
                  <a:lnTo>
                    <a:pt x="95161" y="87031"/>
                  </a:lnTo>
                  <a:lnTo>
                    <a:pt x="97159" y="89413"/>
                  </a:lnTo>
                  <a:lnTo>
                    <a:pt x="99402" y="90559"/>
                  </a:lnTo>
                  <a:lnTo>
                    <a:pt x="99864" y="91260"/>
                  </a:lnTo>
                  <a:lnTo>
                    <a:pt x="101967" y="92040"/>
                  </a:lnTo>
                  <a:lnTo>
                    <a:pt x="103344" y="91843"/>
                  </a:lnTo>
                  <a:lnTo>
                    <a:pt x="104171" y="93279"/>
                  </a:lnTo>
                  <a:lnTo>
                    <a:pt x="107028" y="94679"/>
                  </a:lnTo>
                  <a:lnTo>
                    <a:pt x="109985" y="94273"/>
                  </a:lnTo>
                  <a:lnTo>
                    <a:pt x="112353" y="95968"/>
                  </a:lnTo>
                  <a:lnTo>
                    <a:pt x="113374" y="95989"/>
                  </a:lnTo>
                  <a:lnTo>
                    <a:pt x="114090" y="97383"/>
                  </a:lnTo>
                  <a:lnTo>
                    <a:pt x="115567" y="97049"/>
                  </a:lnTo>
                  <a:lnTo>
                    <a:pt x="117617" y="97467"/>
                  </a:lnTo>
                  <a:lnTo>
                    <a:pt x="119498" y="99459"/>
                  </a:lnTo>
                  <a:lnTo>
                    <a:pt x="119921" y="101634"/>
                  </a:lnTo>
                  <a:lnTo>
                    <a:pt x="121180" y="102151"/>
                  </a:lnTo>
                  <a:lnTo>
                    <a:pt x="121082" y="104356"/>
                  </a:lnTo>
                  <a:lnTo>
                    <a:pt x="122094" y="104577"/>
                  </a:lnTo>
                  <a:lnTo>
                    <a:pt x="121882" y="106414"/>
                  </a:lnTo>
                  <a:lnTo>
                    <a:pt x="122772" y="107897"/>
                  </a:lnTo>
                  <a:lnTo>
                    <a:pt x="123207" y="109982"/>
                  </a:lnTo>
                  <a:lnTo>
                    <a:pt x="124355" y="109624"/>
                  </a:lnTo>
                  <a:lnTo>
                    <a:pt x="125867" y="110114"/>
                  </a:lnTo>
                  <a:lnTo>
                    <a:pt x="127115" y="109918"/>
                  </a:lnTo>
                  <a:lnTo>
                    <a:pt x="128161" y="108874"/>
                  </a:lnTo>
                  <a:lnTo>
                    <a:pt x="128872" y="109604"/>
                  </a:lnTo>
                  <a:lnTo>
                    <a:pt x="130869" y="108502"/>
                  </a:lnTo>
                  <a:lnTo>
                    <a:pt x="134057" y="110253"/>
                  </a:lnTo>
                  <a:lnTo>
                    <a:pt x="135208" y="111378"/>
                  </a:lnTo>
                  <a:lnTo>
                    <a:pt x="137596" y="112242"/>
                  </a:lnTo>
                  <a:lnTo>
                    <a:pt x="140319" y="112457"/>
                  </a:lnTo>
                  <a:lnTo>
                    <a:pt x="141986" y="113146"/>
                  </a:lnTo>
                  <a:lnTo>
                    <a:pt x="144438" y="116837"/>
                  </a:lnTo>
                  <a:lnTo>
                    <a:pt x="145151" y="117564"/>
                  </a:lnTo>
                  <a:lnTo>
                    <a:pt x="147244" y="116812"/>
                  </a:lnTo>
                  <a:lnTo>
                    <a:pt x="149396" y="118584"/>
                  </a:lnTo>
                  <a:lnTo>
                    <a:pt x="151487" y="118848"/>
                  </a:lnTo>
                  <a:lnTo>
                    <a:pt x="152228" y="121276"/>
                  </a:lnTo>
                  <a:lnTo>
                    <a:pt x="153469" y="120279"/>
                  </a:lnTo>
                  <a:lnTo>
                    <a:pt x="154961" y="118410"/>
                  </a:lnTo>
                  <a:lnTo>
                    <a:pt x="155576" y="115940"/>
                  </a:lnTo>
                  <a:lnTo>
                    <a:pt x="155384" y="114327"/>
                  </a:lnTo>
                  <a:lnTo>
                    <a:pt x="157006" y="109790"/>
                  </a:lnTo>
                  <a:lnTo>
                    <a:pt x="156125" y="107013"/>
                  </a:lnTo>
                  <a:lnTo>
                    <a:pt x="155176" y="106576"/>
                  </a:lnTo>
                  <a:lnTo>
                    <a:pt x="155928" y="104517"/>
                  </a:lnTo>
                  <a:lnTo>
                    <a:pt x="156763" y="104190"/>
                  </a:lnTo>
                  <a:lnTo>
                    <a:pt x="157700" y="105303"/>
                  </a:lnTo>
                  <a:lnTo>
                    <a:pt x="159605" y="104574"/>
                  </a:lnTo>
                  <a:lnTo>
                    <a:pt x="160795" y="105305"/>
                  </a:lnTo>
                  <a:lnTo>
                    <a:pt x="161624" y="102380"/>
                  </a:lnTo>
                  <a:lnTo>
                    <a:pt x="162528" y="101348"/>
                  </a:lnTo>
                  <a:lnTo>
                    <a:pt x="162844" y="98948"/>
                  </a:lnTo>
                  <a:lnTo>
                    <a:pt x="162513" y="97379"/>
                  </a:lnTo>
                  <a:lnTo>
                    <a:pt x="164157" y="97279"/>
                  </a:lnTo>
                  <a:lnTo>
                    <a:pt x="164399" y="98916"/>
                  </a:lnTo>
                  <a:lnTo>
                    <a:pt x="165319" y="100337"/>
                  </a:lnTo>
                  <a:lnTo>
                    <a:pt x="167008" y="101870"/>
                  </a:lnTo>
                  <a:lnTo>
                    <a:pt x="167594" y="104831"/>
                  </a:lnTo>
                  <a:lnTo>
                    <a:pt x="168511" y="105519"/>
                  </a:lnTo>
                  <a:lnTo>
                    <a:pt x="170044" y="105573"/>
                  </a:lnTo>
                  <a:lnTo>
                    <a:pt x="172833" y="106293"/>
                  </a:lnTo>
                  <a:lnTo>
                    <a:pt x="172276" y="108828"/>
                  </a:lnTo>
                  <a:lnTo>
                    <a:pt x="174612" y="108824"/>
                  </a:lnTo>
                  <a:lnTo>
                    <a:pt x="175534" y="109625"/>
                  </a:lnTo>
                  <a:lnTo>
                    <a:pt x="176065" y="111243"/>
                  </a:lnTo>
                  <a:lnTo>
                    <a:pt x="177387" y="111395"/>
                  </a:lnTo>
                  <a:lnTo>
                    <a:pt x="177419" y="112589"/>
                  </a:lnTo>
                  <a:lnTo>
                    <a:pt x="178283" y="113330"/>
                  </a:lnTo>
                  <a:lnTo>
                    <a:pt x="177893" y="115946"/>
                  </a:lnTo>
                  <a:lnTo>
                    <a:pt x="178041" y="117259"/>
                  </a:lnTo>
                  <a:lnTo>
                    <a:pt x="179134" y="120628"/>
                  </a:lnTo>
                  <a:lnTo>
                    <a:pt x="179284" y="122141"/>
                  </a:lnTo>
                  <a:lnTo>
                    <a:pt x="178423" y="122611"/>
                  </a:lnTo>
                  <a:lnTo>
                    <a:pt x="176018" y="126089"/>
                  </a:lnTo>
                  <a:lnTo>
                    <a:pt x="177144" y="127031"/>
                  </a:lnTo>
                  <a:lnTo>
                    <a:pt x="177417" y="128293"/>
                  </a:lnTo>
                  <a:lnTo>
                    <a:pt x="178848" y="128871"/>
                  </a:lnTo>
                  <a:lnTo>
                    <a:pt x="182470" y="128991"/>
                  </a:lnTo>
                  <a:lnTo>
                    <a:pt x="183880" y="130883"/>
                  </a:lnTo>
                  <a:lnTo>
                    <a:pt x="184633" y="129580"/>
                  </a:lnTo>
                  <a:lnTo>
                    <a:pt x="185155" y="127487"/>
                  </a:lnTo>
                  <a:lnTo>
                    <a:pt x="185225" y="124012"/>
                  </a:lnTo>
                  <a:lnTo>
                    <a:pt x="185830" y="122002"/>
                  </a:lnTo>
                  <a:lnTo>
                    <a:pt x="187237" y="121515"/>
                  </a:lnTo>
                  <a:lnTo>
                    <a:pt x="187380" y="120479"/>
                  </a:lnTo>
                  <a:lnTo>
                    <a:pt x="191882" y="122346"/>
                  </a:lnTo>
                  <a:lnTo>
                    <a:pt x="195121" y="120216"/>
                  </a:lnTo>
                  <a:lnTo>
                    <a:pt x="196188" y="120223"/>
                  </a:lnTo>
                  <a:lnTo>
                    <a:pt x="195519" y="122256"/>
                  </a:lnTo>
                  <a:lnTo>
                    <a:pt x="197395" y="121324"/>
                  </a:lnTo>
                  <a:lnTo>
                    <a:pt x="198791" y="123535"/>
                  </a:lnTo>
                  <a:lnTo>
                    <a:pt x="200605" y="124151"/>
                  </a:lnTo>
                  <a:lnTo>
                    <a:pt x="201007" y="125828"/>
                  </a:lnTo>
                  <a:lnTo>
                    <a:pt x="201811" y="126222"/>
                  </a:lnTo>
                  <a:lnTo>
                    <a:pt x="203598" y="129040"/>
                  </a:lnTo>
                  <a:lnTo>
                    <a:pt x="204104" y="131705"/>
                  </a:lnTo>
                  <a:lnTo>
                    <a:pt x="205408" y="132725"/>
                  </a:lnTo>
                  <a:lnTo>
                    <a:pt x="205401" y="133560"/>
                  </a:lnTo>
                  <a:lnTo>
                    <a:pt x="208098" y="134463"/>
                  </a:lnTo>
                  <a:lnTo>
                    <a:pt x="211895" y="136900"/>
                  </a:lnTo>
                  <a:lnTo>
                    <a:pt x="213334" y="137114"/>
                  </a:lnTo>
                  <a:lnTo>
                    <a:pt x="212703" y="135366"/>
                  </a:lnTo>
                  <a:lnTo>
                    <a:pt x="212737" y="131340"/>
                  </a:lnTo>
                  <a:lnTo>
                    <a:pt x="213224" y="129470"/>
                  </a:lnTo>
                  <a:lnTo>
                    <a:pt x="213877" y="129203"/>
                  </a:lnTo>
                  <a:lnTo>
                    <a:pt x="215654" y="130470"/>
                  </a:lnTo>
                  <a:lnTo>
                    <a:pt x="216518" y="130028"/>
                  </a:lnTo>
                  <a:lnTo>
                    <a:pt x="215987" y="127540"/>
                  </a:lnTo>
                  <a:lnTo>
                    <a:pt x="214415" y="125923"/>
                  </a:lnTo>
                  <a:lnTo>
                    <a:pt x="215971" y="125856"/>
                  </a:lnTo>
                  <a:lnTo>
                    <a:pt x="220119" y="128214"/>
                  </a:lnTo>
                  <a:lnTo>
                    <a:pt x="224012" y="127599"/>
                  </a:lnTo>
                  <a:lnTo>
                    <a:pt x="225729" y="128618"/>
                  </a:lnTo>
                  <a:lnTo>
                    <a:pt x="227455" y="128840"/>
                  </a:lnTo>
                  <a:lnTo>
                    <a:pt x="228126" y="130122"/>
                  </a:lnTo>
                  <a:lnTo>
                    <a:pt x="229207" y="130054"/>
                  </a:lnTo>
                  <a:lnTo>
                    <a:pt x="230319" y="131264"/>
                  </a:lnTo>
                  <a:lnTo>
                    <a:pt x="231907" y="129727"/>
                  </a:lnTo>
                  <a:lnTo>
                    <a:pt x="234493" y="129211"/>
                  </a:lnTo>
                  <a:lnTo>
                    <a:pt x="236629" y="126732"/>
                  </a:lnTo>
                  <a:lnTo>
                    <a:pt x="239348" y="125055"/>
                  </a:lnTo>
                  <a:lnTo>
                    <a:pt x="240056" y="125876"/>
                  </a:lnTo>
                  <a:lnTo>
                    <a:pt x="242011" y="126347"/>
                  </a:lnTo>
                  <a:lnTo>
                    <a:pt x="242443" y="128478"/>
                  </a:lnTo>
                  <a:lnTo>
                    <a:pt x="243028" y="126737"/>
                  </a:lnTo>
                  <a:lnTo>
                    <a:pt x="244779" y="126659"/>
                  </a:lnTo>
                  <a:lnTo>
                    <a:pt x="246887" y="124753"/>
                  </a:lnTo>
                  <a:lnTo>
                    <a:pt x="249004" y="121767"/>
                  </a:lnTo>
                  <a:lnTo>
                    <a:pt x="249299" y="119550"/>
                  </a:lnTo>
                  <a:lnTo>
                    <a:pt x="249089" y="118288"/>
                  </a:lnTo>
                  <a:lnTo>
                    <a:pt x="249950" y="114012"/>
                  </a:lnTo>
                  <a:lnTo>
                    <a:pt x="248976" y="113209"/>
                  </a:lnTo>
                  <a:lnTo>
                    <a:pt x="249053" y="111897"/>
                  </a:lnTo>
                  <a:lnTo>
                    <a:pt x="245994" y="108962"/>
                  </a:lnTo>
                  <a:lnTo>
                    <a:pt x="242620" y="107756"/>
                  </a:lnTo>
                  <a:lnTo>
                    <a:pt x="243250" y="104860"/>
                  </a:lnTo>
                  <a:lnTo>
                    <a:pt x="242955" y="101696"/>
                  </a:lnTo>
                  <a:lnTo>
                    <a:pt x="246541" y="102066"/>
                  </a:lnTo>
                  <a:lnTo>
                    <a:pt x="245706" y="100117"/>
                  </a:lnTo>
                  <a:lnTo>
                    <a:pt x="246519" y="97739"/>
                  </a:lnTo>
                  <a:lnTo>
                    <a:pt x="244904" y="96507"/>
                  </a:lnTo>
                  <a:lnTo>
                    <a:pt x="243918" y="96401"/>
                  </a:lnTo>
                  <a:lnTo>
                    <a:pt x="243865" y="94477"/>
                  </a:lnTo>
                  <a:lnTo>
                    <a:pt x="245567" y="93231"/>
                  </a:lnTo>
                  <a:lnTo>
                    <a:pt x="245171" y="91780"/>
                  </a:lnTo>
                  <a:lnTo>
                    <a:pt x="243046" y="88000"/>
                  </a:lnTo>
                  <a:lnTo>
                    <a:pt x="242431" y="86409"/>
                  </a:lnTo>
                  <a:lnTo>
                    <a:pt x="242794" y="83864"/>
                  </a:lnTo>
                  <a:lnTo>
                    <a:pt x="244660" y="82958"/>
                  </a:lnTo>
                  <a:lnTo>
                    <a:pt x="246458" y="80258"/>
                  </a:lnTo>
                  <a:lnTo>
                    <a:pt x="248938" y="80331"/>
                  </a:lnTo>
                  <a:lnTo>
                    <a:pt x="250377" y="80823"/>
                  </a:lnTo>
                  <a:lnTo>
                    <a:pt x="251629" y="80513"/>
                  </a:lnTo>
                  <a:lnTo>
                    <a:pt x="253754" y="80857"/>
                  </a:lnTo>
                  <a:lnTo>
                    <a:pt x="257617" y="86181"/>
                  </a:lnTo>
                  <a:lnTo>
                    <a:pt x="257698" y="87075"/>
                  </a:lnTo>
                  <a:lnTo>
                    <a:pt x="259974" y="88849"/>
                  </a:lnTo>
                  <a:lnTo>
                    <a:pt x="260125" y="86606"/>
                  </a:lnTo>
                  <a:lnTo>
                    <a:pt x="259521" y="85060"/>
                  </a:lnTo>
                  <a:lnTo>
                    <a:pt x="260585" y="83696"/>
                  </a:lnTo>
                  <a:lnTo>
                    <a:pt x="262690" y="83300"/>
                  </a:lnTo>
                  <a:lnTo>
                    <a:pt x="265053" y="83862"/>
                  </a:lnTo>
                  <a:lnTo>
                    <a:pt x="265869" y="83554"/>
                  </a:lnTo>
                  <a:lnTo>
                    <a:pt x="267916" y="86308"/>
                  </a:lnTo>
                  <a:lnTo>
                    <a:pt x="270639" y="88241"/>
                  </a:lnTo>
                  <a:lnTo>
                    <a:pt x="272601" y="90551"/>
                  </a:lnTo>
                  <a:lnTo>
                    <a:pt x="275454" y="93054"/>
                  </a:lnTo>
                  <a:lnTo>
                    <a:pt x="277170" y="90515"/>
                  </a:lnTo>
                  <a:lnTo>
                    <a:pt x="276734" y="88450"/>
                  </a:lnTo>
                  <a:lnTo>
                    <a:pt x="278820" y="86723"/>
                  </a:lnTo>
                  <a:lnTo>
                    <a:pt x="278433" y="85454"/>
                  </a:lnTo>
                  <a:lnTo>
                    <a:pt x="280325" y="84619"/>
                  </a:lnTo>
                  <a:lnTo>
                    <a:pt x="281442" y="82518"/>
                  </a:lnTo>
                  <a:lnTo>
                    <a:pt x="281445" y="81299"/>
                  </a:lnTo>
                  <a:lnTo>
                    <a:pt x="282271" y="80326"/>
                  </a:lnTo>
                  <a:lnTo>
                    <a:pt x="281660" y="79199"/>
                  </a:lnTo>
                  <a:lnTo>
                    <a:pt x="280107" y="78074"/>
                  </a:lnTo>
                  <a:lnTo>
                    <a:pt x="278274" y="78151"/>
                  </a:lnTo>
                  <a:lnTo>
                    <a:pt x="276423" y="76072"/>
                  </a:lnTo>
                  <a:lnTo>
                    <a:pt x="277286" y="71704"/>
                  </a:lnTo>
                  <a:lnTo>
                    <a:pt x="279227" y="68580"/>
                  </a:lnTo>
                  <a:lnTo>
                    <a:pt x="279403" y="67697"/>
                  </a:lnTo>
                  <a:lnTo>
                    <a:pt x="281482" y="66926"/>
                  </a:lnTo>
                  <a:lnTo>
                    <a:pt x="284347" y="66500"/>
                  </a:lnTo>
                  <a:lnTo>
                    <a:pt x="284100" y="65316"/>
                  </a:lnTo>
                  <a:lnTo>
                    <a:pt x="284549" y="63248"/>
                  </a:lnTo>
                  <a:lnTo>
                    <a:pt x="284722" y="60580"/>
                  </a:lnTo>
                  <a:lnTo>
                    <a:pt x="284122" y="59669"/>
                  </a:lnTo>
                  <a:lnTo>
                    <a:pt x="284970" y="58315"/>
                  </a:lnTo>
                  <a:lnTo>
                    <a:pt x="286495" y="58938"/>
                  </a:lnTo>
                  <a:lnTo>
                    <a:pt x="288056" y="58446"/>
                  </a:lnTo>
                  <a:lnTo>
                    <a:pt x="288093" y="56581"/>
                  </a:lnTo>
                  <a:lnTo>
                    <a:pt x="288966" y="54761"/>
                  </a:lnTo>
                  <a:lnTo>
                    <a:pt x="289769" y="55746"/>
                  </a:lnTo>
                  <a:lnTo>
                    <a:pt x="291393" y="56536"/>
                  </a:lnTo>
                  <a:lnTo>
                    <a:pt x="293011" y="59398"/>
                  </a:lnTo>
                  <a:lnTo>
                    <a:pt x="292476" y="60893"/>
                  </a:lnTo>
                  <a:lnTo>
                    <a:pt x="293027" y="64139"/>
                  </a:lnTo>
                  <a:lnTo>
                    <a:pt x="294415" y="64952"/>
                  </a:lnTo>
                  <a:lnTo>
                    <a:pt x="294247" y="67612"/>
                  </a:lnTo>
                  <a:lnTo>
                    <a:pt x="293574" y="68318"/>
                  </a:lnTo>
                  <a:lnTo>
                    <a:pt x="293465" y="69842"/>
                  </a:lnTo>
                  <a:lnTo>
                    <a:pt x="291731" y="71531"/>
                  </a:lnTo>
                  <a:lnTo>
                    <a:pt x="291023" y="74042"/>
                  </a:lnTo>
                  <a:lnTo>
                    <a:pt x="290833" y="75928"/>
                  </a:lnTo>
                  <a:lnTo>
                    <a:pt x="289454" y="77857"/>
                  </a:lnTo>
                  <a:lnTo>
                    <a:pt x="286932" y="79230"/>
                  </a:lnTo>
                  <a:lnTo>
                    <a:pt x="284169" y="80352"/>
                  </a:lnTo>
                  <a:lnTo>
                    <a:pt x="284202" y="81817"/>
                  </a:lnTo>
                  <a:lnTo>
                    <a:pt x="285586" y="83287"/>
                  </a:lnTo>
                  <a:lnTo>
                    <a:pt x="287929" y="84463"/>
                  </a:lnTo>
                  <a:lnTo>
                    <a:pt x="288773" y="86437"/>
                  </a:lnTo>
                  <a:lnTo>
                    <a:pt x="288730" y="88632"/>
                  </a:lnTo>
                  <a:lnTo>
                    <a:pt x="287754" y="91760"/>
                  </a:lnTo>
                  <a:lnTo>
                    <a:pt x="290360" y="93010"/>
                  </a:lnTo>
                  <a:lnTo>
                    <a:pt x="291532" y="90761"/>
                  </a:lnTo>
                  <a:lnTo>
                    <a:pt x="294044" y="88973"/>
                  </a:lnTo>
                  <a:lnTo>
                    <a:pt x="294843" y="86605"/>
                  </a:lnTo>
                  <a:lnTo>
                    <a:pt x="296241" y="86620"/>
                  </a:lnTo>
                  <a:lnTo>
                    <a:pt x="298574" y="85615"/>
                  </a:lnTo>
                  <a:lnTo>
                    <a:pt x="299650" y="86250"/>
                  </a:lnTo>
                  <a:lnTo>
                    <a:pt x="302503" y="86389"/>
                  </a:lnTo>
                  <a:lnTo>
                    <a:pt x="304719" y="85248"/>
                  </a:lnTo>
                  <a:lnTo>
                    <a:pt x="305211" y="81955"/>
                  </a:lnTo>
                  <a:lnTo>
                    <a:pt x="305990" y="80994"/>
                  </a:lnTo>
                  <a:lnTo>
                    <a:pt x="305431" y="79754"/>
                  </a:lnTo>
                  <a:lnTo>
                    <a:pt x="306206" y="78983"/>
                  </a:lnTo>
                  <a:lnTo>
                    <a:pt x="308459" y="80382"/>
                  </a:lnTo>
                  <a:lnTo>
                    <a:pt x="308788" y="81562"/>
                  </a:lnTo>
                  <a:lnTo>
                    <a:pt x="310222" y="83048"/>
                  </a:lnTo>
                  <a:lnTo>
                    <a:pt x="312057" y="83836"/>
                  </a:lnTo>
                  <a:lnTo>
                    <a:pt x="312963" y="81935"/>
                  </a:lnTo>
                  <a:lnTo>
                    <a:pt x="311982" y="77891"/>
                  </a:lnTo>
                  <a:lnTo>
                    <a:pt x="312188" y="76426"/>
                  </a:lnTo>
                  <a:lnTo>
                    <a:pt x="311231" y="75214"/>
                  </a:lnTo>
                  <a:lnTo>
                    <a:pt x="313106" y="74025"/>
                  </a:lnTo>
                  <a:lnTo>
                    <a:pt x="314054" y="71482"/>
                  </a:lnTo>
                  <a:lnTo>
                    <a:pt x="316881" y="69738"/>
                  </a:lnTo>
                  <a:lnTo>
                    <a:pt x="318327" y="69471"/>
                  </a:lnTo>
                  <a:lnTo>
                    <a:pt x="318948" y="70465"/>
                  </a:lnTo>
                  <a:lnTo>
                    <a:pt x="320377" y="70315"/>
                  </a:lnTo>
                  <a:lnTo>
                    <a:pt x="321311" y="69571"/>
                  </a:lnTo>
                  <a:lnTo>
                    <a:pt x="322135" y="70669"/>
                  </a:lnTo>
                  <a:lnTo>
                    <a:pt x="324438" y="69913"/>
                  </a:lnTo>
                  <a:lnTo>
                    <a:pt x="324826" y="68580"/>
                  </a:lnTo>
                  <a:lnTo>
                    <a:pt x="326891" y="67297"/>
                  </a:lnTo>
                  <a:lnTo>
                    <a:pt x="328730" y="64879"/>
                  </a:lnTo>
                  <a:lnTo>
                    <a:pt x="328145" y="63906"/>
                  </a:lnTo>
                  <a:lnTo>
                    <a:pt x="328678" y="62313"/>
                  </a:lnTo>
                  <a:lnTo>
                    <a:pt x="327636" y="60391"/>
                  </a:lnTo>
                  <a:lnTo>
                    <a:pt x="329484" y="60367"/>
                  </a:lnTo>
                  <a:lnTo>
                    <a:pt x="329719" y="59404"/>
                  </a:lnTo>
                  <a:lnTo>
                    <a:pt x="328201" y="58415"/>
                  </a:lnTo>
                  <a:lnTo>
                    <a:pt x="327279" y="56909"/>
                  </a:lnTo>
                  <a:lnTo>
                    <a:pt x="325340" y="56553"/>
                  </a:lnTo>
                  <a:lnTo>
                    <a:pt x="323824" y="55071"/>
                  </a:lnTo>
                  <a:lnTo>
                    <a:pt x="321122" y="54443"/>
                  </a:lnTo>
                  <a:lnTo>
                    <a:pt x="320422" y="51739"/>
                  </a:lnTo>
                  <a:lnTo>
                    <a:pt x="319244" y="49958"/>
                  </a:lnTo>
                  <a:lnTo>
                    <a:pt x="320089" y="46794"/>
                  </a:lnTo>
                  <a:lnTo>
                    <a:pt x="320932" y="45676"/>
                  </a:lnTo>
                  <a:lnTo>
                    <a:pt x="319609" y="44825"/>
                  </a:lnTo>
                  <a:lnTo>
                    <a:pt x="318578" y="46468"/>
                  </a:lnTo>
                  <a:lnTo>
                    <a:pt x="317260" y="45470"/>
                  </a:lnTo>
                  <a:lnTo>
                    <a:pt x="317962" y="44271"/>
                  </a:lnTo>
                  <a:lnTo>
                    <a:pt x="319733" y="43738"/>
                  </a:lnTo>
                  <a:lnTo>
                    <a:pt x="319750" y="42852"/>
                  </a:lnTo>
                  <a:lnTo>
                    <a:pt x="318279" y="40938"/>
                  </a:lnTo>
                  <a:lnTo>
                    <a:pt x="314387" y="40481"/>
                  </a:lnTo>
                  <a:lnTo>
                    <a:pt x="314217" y="39675"/>
                  </a:lnTo>
                  <a:lnTo>
                    <a:pt x="315774" y="37932"/>
                  </a:lnTo>
                  <a:lnTo>
                    <a:pt x="315266" y="34837"/>
                  </a:lnTo>
                  <a:lnTo>
                    <a:pt x="314013" y="34165"/>
                  </a:lnTo>
                  <a:lnTo>
                    <a:pt x="312132" y="31434"/>
                  </a:lnTo>
                  <a:lnTo>
                    <a:pt x="307724" y="26851"/>
                  </a:lnTo>
                  <a:lnTo>
                    <a:pt x="308350" y="25980"/>
                  </a:lnTo>
                  <a:lnTo>
                    <a:pt x="309814" y="25496"/>
                  </a:lnTo>
                  <a:lnTo>
                    <a:pt x="311549" y="26191"/>
                  </a:lnTo>
                  <a:lnTo>
                    <a:pt x="312375" y="27109"/>
                  </a:lnTo>
                  <a:lnTo>
                    <a:pt x="314281" y="26962"/>
                  </a:lnTo>
                  <a:lnTo>
                    <a:pt x="316389" y="24858"/>
                  </a:lnTo>
                  <a:lnTo>
                    <a:pt x="317446" y="25889"/>
                  </a:lnTo>
                  <a:lnTo>
                    <a:pt x="318755" y="24556"/>
                  </a:lnTo>
                  <a:lnTo>
                    <a:pt x="319112" y="26136"/>
                  </a:lnTo>
                  <a:lnTo>
                    <a:pt x="320378" y="25614"/>
                  </a:lnTo>
                  <a:lnTo>
                    <a:pt x="321208" y="26501"/>
                  </a:lnTo>
                  <a:lnTo>
                    <a:pt x="324234" y="26235"/>
                  </a:lnTo>
                  <a:lnTo>
                    <a:pt x="324662" y="22802"/>
                  </a:lnTo>
                  <a:lnTo>
                    <a:pt x="325823" y="20909"/>
                  </a:lnTo>
                  <a:lnTo>
                    <a:pt x="327061" y="17507"/>
                  </a:lnTo>
                  <a:lnTo>
                    <a:pt x="329015" y="18454"/>
                  </a:lnTo>
                  <a:lnTo>
                    <a:pt x="331879" y="17498"/>
                  </a:lnTo>
                  <a:lnTo>
                    <a:pt x="334830" y="17073"/>
                  </a:lnTo>
                  <a:lnTo>
                    <a:pt x="336624" y="16334"/>
                  </a:lnTo>
                  <a:lnTo>
                    <a:pt x="338602" y="16438"/>
                  </a:lnTo>
                  <a:lnTo>
                    <a:pt x="340451" y="17595"/>
                  </a:lnTo>
                  <a:lnTo>
                    <a:pt x="341448" y="17570"/>
                  </a:lnTo>
                  <a:lnTo>
                    <a:pt x="341154" y="15380"/>
                  </a:lnTo>
                  <a:lnTo>
                    <a:pt x="340218" y="14326"/>
                  </a:lnTo>
                  <a:lnTo>
                    <a:pt x="337530" y="12897"/>
                  </a:lnTo>
                  <a:lnTo>
                    <a:pt x="338082" y="11746"/>
                  </a:lnTo>
                  <a:lnTo>
                    <a:pt x="340619" y="10363"/>
                  </a:lnTo>
                  <a:lnTo>
                    <a:pt x="341678" y="9265"/>
                  </a:lnTo>
                  <a:lnTo>
                    <a:pt x="344075" y="8872"/>
                  </a:lnTo>
                  <a:lnTo>
                    <a:pt x="346036" y="5797"/>
                  </a:lnTo>
                  <a:lnTo>
                    <a:pt x="348997" y="5935"/>
                  </a:lnTo>
                  <a:lnTo>
                    <a:pt x="349378" y="4202"/>
                  </a:lnTo>
                  <a:lnTo>
                    <a:pt x="350398" y="3058"/>
                  </a:lnTo>
                  <a:lnTo>
                    <a:pt x="354072" y="3216"/>
                  </a:lnTo>
                  <a:lnTo>
                    <a:pt x="354488" y="632"/>
                  </a:lnTo>
                  <a:lnTo>
                    <a:pt x="355519" y="0"/>
                  </a:lnTo>
                  <a:lnTo>
                    <a:pt x="357987" y="174"/>
                  </a:lnTo>
                  <a:lnTo>
                    <a:pt x="359422" y="947"/>
                  </a:lnTo>
                  <a:lnTo>
                    <a:pt x="360480" y="3317"/>
                  </a:lnTo>
                  <a:lnTo>
                    <a:pt x="361994" y="5497"/>
                  </a:lnTo>
                  <a:lnTo>
                    <a:pt x="361641" y="6997"/>
                  </a:lnTo>
                  <a:lnTo>
                    <a:pt x="361797" y="8820"/>
                  </a:lnTo>
                  <a:lnTo>
                    <a:pt x="363627" y="9866"/>
                  </a:lnTo>
                  <a:lnTo>
                    <a:pt x="365814" y="9805"/>
                  </a:lnTo>
                  <a:lnTo>
                    <a:pt x="366499" y="9117"/>
                  </a:lnTo>
                  <a:lnTo>
                    <a:pt x="367848" y="9879"/>
                  </a:lnTo>
                  <a:lnTo>
                    <a:pt x="369700" y="10112"/>
                  </a:lnTo>
                  <a:lnTo>
                    <a:pt x="371229" y="11663"/>
                  </a:lnTo>
                  <a:lnTo>
                    <a:pt x="371399" y="13716"/>
                  </a:lnTo>
                  <a:lnTo>
                    <a:pt x="371083" y="15464"/>
                  </a:lnTo>
                  <a:lnTo>
                    <a:pt x="371958" y="16420"/>
                  </a:lnTo>
                  <a:lnTo>
                    <a:pt x="372883" y="16218"/>
                  </a:lnTo>
                  <a:lnTo>
                    <a:pt x="374720" y="17954"/>
                  </a:lnTo>
                  <a:lnTo>
                    <a:pt x="374201" y="19083"/>
                  </a:lnTo>
                  <a:lnTo>
                    <a:pt x="371595" y="19097"/>
                  </a:lnTo>
                  <a:lnTo>
                    <a:pt x="370915" y="21114"/>
                  </a:lnTo>
                  <a:lnTo>
                    <a:pt x="372718" y="21346"/>
                  </a:lnTo>
                  <a:lnTo>
                    <a:pt x="373360" y="24262"/>
                  </a:lnTo>
                  <a:lnTo>
                    <a:pt x="372039" y="26200"/>
                  </a:lnTo>
                  <a:lnTo>
                    <a:pt x="371216" y="26622"/>
                  </a:lnTo>
                  <a:lnTo>
                    <a:pt x="371162" y="28675"/>
                  </a:lnTo>
                  <a:lnTo>
                    <a:pt x="371893" y="29541"/>
                  </a:lnTo>
                  <a:lnTo>
                    <a:pt x="374260" y="29997"/>
                  </a:lnTo>
                  <a:lnTo>
                    <a:pt x="374905" y="31821"/>
                  </a:lnTo>
                  <a:lnTo>
                    <a:pt x="373930" y="34778"/>
                  </a:lnTo>
                  <a:lnTo>
                    <a:pt x="373114" y="38113"/>
                  </a:lnTo>
                  <a:lnTo>
                    <a:pt x="373626" y="39034"/>
                  </a:lnTo>
                  <a:lnTo>
                    <a:pt x="376309" y="39936"/>
                  </a:lnTo>
                  <a:lnTo>
                    <a:pt x="377928" y="39972"/>
                  </a:lnTo>
                  <a:lnTo>
                    <a:pt x="379330" y="38495"/>
                  </a:lnTo>
                  <a:lnTo>
                    <a:pt x="381560" y="39422"/>
                  </a:lnTo>
                  <a:lnTo>
                    <a:pt x="381176" y="41565"/>
                  </a:lnTo>
                  <a:lnTo>
                    <a:pt x="383837" y="43273"/>
                  </a:lnTo>
                  <a:lnTo>
                    <a:pt x="385726" y="43937"/>
                  </a:lnTo>
                  <a:lnTo>
                    <a:pt x="388053" y="43621"/>
                  </a:lnTo>
                  <a:lnTo>
                    <a:pt x="389647" y="43780"/>
                  </a:lnTo>
                  <a:lnTo>
                    <a:pt x="391173" y="43218"/>
                  </a:lnTo>
                  <a:lnTo>
                    <a:pt x="391810" y="41527"/>
                  </a:lnTo>
                  <a:lnTo>
                    <a:pt x="393109" y="39399"/>
                  </a:lnTo>
                  <a:lnTo>
                    <a:pt x="395821" y="38794"/>
                  </a:lnTo>
                  <a:lnTo>
                    <a:pt x="397264" y="40213"/>
                  </a:lnTo>
                  <a:lnTo>
                    <a:pt x="397766" y="43185"/>
                  </a:lnTo>
                  <a:lnTo>
                    <a:pt x="398564" y="44163"/>
                  </a:lnTo>
                  <a:lnTo>
                    <a:pt x="398308" y="45807"/>
                  </a:lnTo>
                  <a:lnTo>
                    <a:pt x="397396" y="47161"/>
                  </a:lnTo>
                  <a:lnTo>
                    <a:pt x="397268" y="49105"/>
                  </a:lnTo>
                  <a:lnTo>
                    <a:pt x="398763" y="49459"/>
                  </a:lnTo>
                  <a:lnTo>
                    <a:pt x="399592" y="47210"/>
                  </a:lnTo>
                  <a:lnTo>
                    <a:pt x="403045" y="45402"/>
                  </a:lnTo>
                  <a:lnTo>
                    <a:pt x="406278" y="46313"/>
                  </a:lnTo>
                  <a:lnTo>
                    <a:pt x="405377" y="47050"/>
                  </a:lnTo>
                  <a:lnTo>
                    <a:pt x="406191" y="48355"/>
                  </a:lnTo>
                  <a:lnTo>
                    <a:pt x="407671" y="47766"/>
                  </a:lnTo>
                  <a:lnTo>
                    <a:pt x="409438" y="48799"/>
                  </a:lnTo>
                  <a:lnTo>
                    <a:pt x="413292" y="50438"/>
                  </a:lnTo>
                  <a:lnTo>
                    <a:pt x="414724" y="49566"/>
                  </a:lnTo>
                  <a:lnTo>
                    <a:pt x="418665" y="48633"/>
                  </a:lnTo>
                  <a:lnTo>
                    <a:pt x="421372" y="48958"/>
                  </a:lnTo>
                  <a:lnTo>
                    <a:pt x="422853" y="48827"/>
                  </a:lnTo>
                  <a:lnTo>
                    <a:pt x="425407" y="49544"/>
                  </a:lnTo>
                  <a:lnTo>
                    <a:pt x="428394" y="48562"/>
                  </a:lnTo>
                  <a:lnTo>
                    <a:pt x="430510" y="48335"/>
                  </a:lnTo>
                  <a:lnTo>
                    <a:pt x="432623" y="49079"/>
                  </a:lnTo>
                  <a:lnTo>
                    <a:pt x="434192" y="50095"/>
                  </a:lnTo>
                  <a:lnTo>
                    <a:pt x="438380" y="54068"/>
                  </a:lnTo>
                  <a:lnTo>
                    <a:pt x="439096" y="56837"/>
                  </a:lnTo>
                  <a:lnTo>
                    <a:pt x="438347" y="57197"/>
                  </a:lnTo>
                  <a:lnTo>
                    <a:pt x="437578" y="59032"/>
                  </a:lnTo>
                  <a:lnTo>
                    <a:pt x="438710" y="62533"/>
                  </a:lnTo>
                  <a:lnTo>
                    <a:pt x="439164" y="64708"/>
                  </a:lnTo>
                  <a:lnTo>
                    <a:pt x="440134" y="66102"/>
                  </a:lnTo>
                  <a:lnTo>
                    <a:pt x="441251" y="66719"/>
                  </a:lnTo>
                  <a:lnTo>
                    <a:pt x="441821" y="68105"/>
                  </a:lnTo>
                  <a:lnTo>
                    <a:pt x="441742" y="69956"/>
                  </a:lnTo>
                  <a:lnTo>
                    <a:pt x="443383" y="69725"/>
                  </a:lnTo>
                  <a:lnTo>
                    <a:pt x="445048" y="71537"/>
                  </a:lnTo>
                  <a:lnTo>
                    <a:pt x="446558" y="75452"/>
                  </a:lnTo>
                  <a:lnTo>
                    <a:pt x="448634" y="75443"/>
                  </a:lnTo>
                  <a:lnTo>
                    <a:pt x="451173" y="74533"/>
                  </a:lnTo>
                  <a:lnTo>
                    <a:pt x="452266" y="74731"/>
                  </a:lnTo>
                  <a:lnTo>
                    <a:pt x="455650" y="76202"/>
                  </a:lnTo>
                  <a:lnTo>
                    <a:pt x="452835" y="77145"/>
                  </a:lnTo>
                  <a:lnTo>
                    <a:pt x="453135" y="78185"/>
                  </a:lnTo>
                  <a:lnTo>
                    <a:pt x="449990" y="77923"/>
                  </a:lnTo>
                  <a:lnTo>
                    <a:pt x="449161" y="76885"/>
                  </a:lnTo>
                  <a:lnTo>
                    <a:pt x="447079" y="77624"/>
                  </a:lnTo>
                  <a:lnTo>
                    <a:pt x="448051" y="79463"/>
                  </a:lnTo>
                  <a:lnTo>
                    <a:pt x="448696" y="81573"/>
                  </a:lnTo>
                  <a:lnTo>
                    <a:pt x="448649" y="83778"/>
                  </a:lnTo>
                  <a:lnTo>
                    <a:pt x="449742" y="86886"/>
                  </a:lnTo>
                  <a:lnTo>
                    <a:pt x="450098" y="88757"/>
                  </a:lnTo>
                  <a:lnTo>
                    <a:pt x="451829" y="92572"/>
                  </a:lnTo>
                  <a:lnTo>
                    <a:pt x="450738" y="93321"/>
                  </a:lnTo>
                  <a:lnTo>
                    <a:pt x="451372" y="94421"/>
                  </a:lnTo>
                  <a:lnTo>
                    <a:pt x="450598" y="95231"/>
                  </a:lnTo>
                  <a:lnTo>
                    <a:pt x="449247" y="97978"/>
                  </a:lnTo>
                  <a:lnTo>
                    <a:pt x="450693" y="98730"/>
                  </a:lnTo>
                  <a:lnTo>
                    <a:pt x="452703" y="98198"/>
                  </a:lnTo>
                  <a:lnTo>
                    <a:pt x="454605" y="99050"/>
                  </a:lnTo>
                  <a:lnTo>
                    <a:pt x="454934" y="100079"/>
                  </a:lnTo>
                  <a:lnTo>
                    <a:pt x="452197" y="101336"/>
                  </a:lnTo>
                  <a:lnTo>
                    <a:pt x="451866" y="104470"/>
                  </a:lnTo>
                  <a:lnTo>
                    <a:pt x="449743" y="105445"/>
                  </a:lnTo>
                  <a:lnTo>
                    <a:pt x="447220" y="104587"/>
                  </a:lnTo>
                  <a:lnTo>
                    <a:pt x="445947" y="105533"/>
                  </a:lnTo>
                  <a:lnTo>
                    <a:pt x="445363" y="109174"/>
                  </a:lnTo>
                  <a:lnTo>
                    <a:pt x="446155" y="110874"/>
                  </a:lnTo>
                  <a:lnTo>
                    <a:pt x="446335" y="112777"/>
                  </a:lnTo>
                  <a:lnTo>
                    <a:pt x="448770" y="114260"/>
                  </a:lnTo>
                  <a:lnTo>
                    <a:pt x="451023" y="114497"/>
                  </a:lnTo>
                  <a:lnTo>
                    <a:pt x="451829" y="115700"/>
                  </a:lnTo>
                  <a:lnTo>
                    <a:pt x="454671" y="118513"/>
                  </a:lnTo>
                  <a:lnTo>
                    <a:pt x="456312" y="119047"/>
                  </a:lnTo>
                  <a:lnTo>
                    <a:pt x="457049" y="120051"/>
                  </a:lnTo>
                  <a:lnTo>
                    <a:pt x="459432" y="119427"/>
                  </a:lnTo>
                  <a:lnTo>
                    <a:pt x="460356" y="119587"/>
                  </a:lnTo>
                  <a:lnTo>
                    <a:pt x="461803" y="121835"/>
                  </a:lnTo>
                  <a:lnTo>
                    <a:pt x="463251" y="121149"/>
                  </a:lnTo>
                  <a:lnTo>
                    <a:pt x="465027" y="122030"/>
                  </a:lnTo>
                  <a:lnTo>
                    <a:pt x="465897" y="124233"/>
                  </a:lnTo>
                  <a:lnTo>
                    <a:pt x="467440" y="125037"/>
                  </a:lnTo>
                  <a:lnTo>
                    <a:pt x="468427" y="126116"/>
                  </a:lnTo>
                  <a:lnTo>
                    <a:pt x="470496" y="126571"/>
                  </a:lnTo>
                  <a:lnTo>
                    <a:pt x="472343" y="125741"/>
                  </a:lnTo>
                  <a:lnTo>
                    <a:pt x="473885" y="127701"/>
                  </a:lnTo>
                  <a:lnTo>
                    <a:pt x="475090" y="128637"/>
                  </a:lnTo>
                  <a:lnTo>
                    <a:pt x="476785" y="127875"/>
                  </a:lnTo>
                  <a:lnTo>
                    <a:pt x="478705" y="128023"/>
                  </a:lnTo>
                  <a:lnTo>
                    <a:pt x="480300" y="126544"/>
                  </a:lnTo>
                  <a:lnTo>
                    <a:pt x="481919" y="127227"/>
                  </a:lnTo>
                  <a:lnTo>
                    <a:pt x="483709" y="129572"/>
                  </a:lnTo>
                  <a:lnTo>
                    <a:pt x="484234" y="131228"/>
                  </a:lnTo>
                  <a:lnTo>
                    <a:pt x="485698" y="131114"/>
                  </a:lnTo>
                  <a:lnTo>
                    <a:pt x="490018" y="128825"/>
                  </a:lnTo>
                  <a:lnTo>
                    <a:pt x="492768" y="128286"/>
                  </a:lnTo>
                  <a:lnTo>
                    <a:pt x="493751" y="127505"/>
                  </a:lnTo>
                  <a:lnTo>
                    <a:pt x="496899" y="128515"/>
                  </a:lnTo>
                  <a:lnTo>
                    <a:pt x="498010" y="130880"/>
                  </a:lnTo>
                  <a:lnTo>
                    <a:pt x="498921" y="131793"/>
                  </a:lnTo>
                  <a:lnTo>
                    <a:pt x="501047" y="131247"/>
                  </a:lnTo>
                  <a:lnTo>
                    <a:pt x="503676" y="130017"/>
                  </a:lnTo>
                  <a:lnTo>
                    <a:pt x="505529" y="128665"/>
                  </a:lnTo>
                  <a:lnTo>
                    <a:pt x="505923" y="126291"/>
                  </a:lnTo>
                  <a:lnTo>
                    <a:pt x="507766" y="126321"/>
                  </a:lnTo>
                  <a:lnTo>
                    <a:pt x="508724" y="127355"/>
                  </a:lnTo>
                  <a:lnTo>
                    <a:pt x="510935" y="126998"/>
                  </a:lnTo>
                  <a:lnTo>
                    <a:pt x="511643" y="125934"/>
                  </a:lnTo>
                  <a:lnTo>
                    <a:pt x="514091" y="125058"/>
                  </a:lnTo>
                  <a:lnTo>
                    <a:pt x="515288" y="122954"/>
                  </a:lnTo>
                  <a:lnTo>
                    <a:pt x="517127" y="122660"/>
                  </a:lnTo>
                  <a:lnTo>
                    <a:pt x="519131" y="121166"/>
                  </a:lnTo>
                  <a:lnTo>
                    <a:pt x="520492" y="121293"/>
                  </a:lnTo>
                  <a:lnTo>
                    <a:pt x="521318" y="119758"/>
                  </a:lnTo>
                  <a:lnTo>
                    <a:pt x="520922" y="118598"/>
                  </a:lnTo>
                  <a:lnTo>
                    <a:pt x="519146" y="118099"/>
                  </a:lnTo>
                  <a:lnTo>
                    <a:pt x="519267" y="117335"/>
                  </a:lnTo>
                  <a:lnTo>
                    <a:pt x="518336" y="115203"/>
                  </a:lnTo>
                  <a:lnTo>
                    <a:pt x="516945" y="113463"/>
                  </a:lnTo>
                  <a:lnTo>
                    <a:pt x="517291" y="112831"/>
                  </a:lnTo>
                  <a:lnTo>
                    <a:pt x="516967" y="109765"/>
                  </a:lnTo>
                  <a:lnTo>
                    <a:pt x="517948" y="109213"/>
                  </a:lnTo>
                  <a:lnTo>
                    <a:pt x="518332" y="107085"/>
                  </a:lnTo>
                  <a:lnTo>
                    <a:pt x="519136" y="106153"/>
                  </a:lnTo>
                  <a:lnTo>
                    <a:pt x="521118" y="106033"/>
                  </a:lnTo>
                  <a:lnTo>
                    <a:pt x="523873" y="107607"/>
                  </a:lnTo>
                  <a:lnTo>
                    <a:pt x="523514" y="108096"/>
                  </a:lnTo>
                  <a:lnTo>
                    <a:pt x="523646" y="110554"/>
                  </a:lnTo>
                  <a:lnTo>
                    <a:pt x="525516" y="112490"/>
                  </a:lnTo>
                  <a:lnTo>
                    <a:pt x="526248" y="116889"/>
                  </a:lnTo>
                  <a:lnTo>
                    <a:pt x="527564" y="116721"/>
                  </a:lnTo>
                  <a:lnTo>
                    <a:pt x="527564" y="121284"/>
                  </a:lnTo>
                  <a:lnTo>
                    <a:pt x="529425" y="121507"/>
                  </a:lnTo>
                  <a:lnTo>
                    <a:pt x="530142" y="123775"/>
                  </a:lnTo>
                  <a:lnTo>
                    <a:pt x="532149" y="123433"/>
                  </a:lnTo>
                  <a:lnTo>
                    <a:pt x="533539" y="122300"/>
                  </a:lnTo>
                  <a:lnTo>
                    <a:pt x="535383" y="121707"/>
                  </a:lnTo>
                  <a:lnTo>
                    <a:pt x="536096" y="120491"/>
                  </a:lnTo>
                  <a:lnTo>
                    <a:pt x="538026" y="119191"/>
                  </a:lnTo>
                  <a:lnTo>
                    <a:pt x="539101" y="119635"/>
                  </a:lnTo>
                  <a:lnTo>
                    <a:pt x="540046" y="118567"/>
                  </a:lnTo>
                  <a:lnTo>
                    <a:pt x="541213" y="118597"/>
                  </a:lnTo>
                  <a:lnTo>
                    <a:pt x="541908" y="119910"/>
                  </a:lnTo>
                  <a:lnTo>
                    <a:pt x="543419" y="119065"/>
                  </a:lnTo>
                  <a:lnTo>
                    <a:pt x="544905" y="115821"/>
                  </a:lnTo>
                  <a:lnTo>
                    <a:pt x="545229" y="114134"/>
                  </a:lnTo>
                  <a:lnTo>
                    <a:pt x="546943" y="114028"/>
                  </a:lnTo>
                  <a:lnTo>
                    <a:pt x="549127" y="113202"/>
                  </a:lnTo>
                  <a:lnTo>
                    <a:pt x="551408" y="114138"/>
                  </a:lnTo>
                  <a:lnTo>
                    <a:pt x="554109" y="112390"/>
                  </a:lnTo>
                  <a:lnTo>
                    <a:pt x="555769" y="113994"/>
                  </a:lnTo>
                  <a:lnTo>
                    <a:pt x="556817" y="113868"/>
                  </a:lnTo>
                  <a:lnTo>
                    <a:pt x="557742" y="111697"/>
                  </a:lnTo>
                  <a:lnTo>
                    <a:pt x="558776" y="111626"/>
                  </a:lnTo>
                  <a:lnTo>
                    <a:pt x="560776" y="114276"/>
                  </a:lnTo>
                  <a:lnTo>
                    <a:pt x="562083" y="114332"/>
                  </a:lnTo>
                  <a:lnTo>
                    <a:pt x="562152" y="116446"/>
                  </a:lnTo>
                  <a:lnTo>
                    <a:pt x="560277" y="117396"/>
                  </a:lnTo>
                  <a:lnTo>
                    <a:pt x="560053" y="118625"/>
                  </a:lnTo>
                  <a:lnTo>
                    <a:pt x="563778" y="122254"/>
                  </a:lnTo>
                  <a:lnTo>
                    <a:pt x="565414" y="122193"/>
                  </a:lnTo>
                  <a:lnTo>
                    <a:pt x="565950" y="123304"/>
                  </a:lnTo>
                  <a:lnTo>
                    <a:pt x="567279" y="123921"/>
                  </a:lnTo>
                  <a:lnTo>
                    <a:pt x="572564" y="124247"/>
                  </a:lnTo>
                  <a:lnTo>
                    <a:pt x="573162" y="125582"/>
                  </a:lnTo>
                  <a:lnTo>
                    <a:pt x="574881" y="125769"/>
                  </a:lnTo>
                  <a:lnTo>
                    <a:pt x="575419" y="125269"/>
                  </a:lnTo>
                  <a:lnTo>
                    <a:pt x="578425" y="125936"/>
                  </a:lnTo>
                  <a:lnTo>
                    <a:pt x="580706" y="127811"/>
                  </a:lnTo>
                  <a:lnTo>
                    <a:pt x="581078" y="129319"/>
                  </a:lnTo>
                  <a:lnTo>
                    <a:pt x="583101" y="130082"/>
                  </a:lnTo>
                  <a:lnTo>
                    <a:pt x="586096" y="127440"/>
                  </a:lnTo>
                  <a:lnTo>
                    <a:pt x="588101" y="127584"/>
                  </a:lnTo>
                  <a:lnTo>
                    <a:pt x="588353" y="126724"/>
                  </a:lnTo>
                  <a:lnTo>
                    <a:pt x="590372" y="125885"/>
                  </a:lnTo>
                  <a:lnTo>
                    <a:pt x="592530" y="125556"/>
                  </a:lnTo>
                  <a:lnTo>
                    <a:pt x="593933" y="124586"/>
                  </a:lnTo>
                  <a:lnTo>
                    <a:pt x="596291" y="125077"/>
                  </a:lnTo>
                  <a:lnTo>
                    <a:pt x="597253" y="124687"/>
                  </a:lnTo>
                  <a:lnTo>
                    <a:pt x="598738" y="124430"/>
                  </a:lnTo>
                  <a:lnTo>
                    <a:pt x="600085" y="123023"/>
                  </a:lnTo>
                  <a:lnTo>
                    <a:pt x="603138" y="120806"/>
                  </a:lnTo>
                  <a:lnTo>
                    <a:pt x="606182" y="120885"/>
                  </a:lnTo>
                  <a:lnTo>
                    <a:pt x="606265" y="123015"/>
                  </a:lnTo>
                  <a:lnTo>
                    <a:pt x="608290" y="122836"/>
                  </a:lnTo>
                  <a:lnTo>
                    <a:pt x="608864" y="123267"/>
                  </a:lnTo>
                  <a:lnTo>
                    <a:pt x="611057" y="121878"/>
                  </a:lnTo>
                  <a:lnTo>
                    <a:pt x="614166" y="122101"/>
                  </a:lnTo>
                  <a:lnTo>
                    <a:pt x="615038" y="123467"/>
                  </a:lnTo>
                  <a:lnTo>
                    <a:pt x="617097" y="122469"/>
                  </a:lnTo>
                  <a:lnTo>
                    <a:pt x="619616" y="122836"/>
                  </a:lnTo>
                  <a:lnTo>
                    <a:pt x="621161" y="122099"/>
                  </a:lnTo>
                  <a:lnTo>
                    <a:pt x="622293" y="122801"/>
                  </a:lnTo>
                  <a:lnTo>
                    <a:pt x="624638" y="123074"/>
                  </a:lnTo>
                  <a:lnTo>
                    <a:pt x="624181" y="124801"/>
                  </a:lnTo>
                  <a:lnTo>
                    <a:pt x="624740" y="126029"/>
                  </a:lnTo>
                  <a:lnTo>
                    <a:pt x="625978" y="126186"/>
                  </a:lnTo>
                  <a:lnTo>
                    <a:pt x="626709" y="127590"/>
                  </a:lnTo>
                  <a:lnTo>
                    <a:pt x="626614" y="129295"/>
                  </a:lnTo>
                  <a:lnTo>
                    <a:pt x="627267" y="131290"/>
                  </a:lnTo>
                  <a:lnTo>
                    <a:pt x="625828" y="136700"/>
                  </a:lnTo>
                  <a:lnTo>
                    <a:pt x="627069" y="137675"/>
                  </a:lnTo>
                  <a:lnTo>
                    <a:pt x="628513" y="140269"/>
                  </a:lnTo>
                  <a:lnTo>
                    <a:pt x="631849" y="140875"/>
                  </a:lnTo>
                  <a:lnTo>
                    <a:pt x="633203" y="142304"/>
                  </a:lnTo>
                  <a:lnTo>
                    <a:pt x="633855" y="144087"/>
                  </a:lnTo>
                  <a:lnTo>
                    <a:pt x="635177" y="145289"/>
                  </a:lnTo>
                  <a:lnTo>
                    <a:pt x="637320" y="146262"/>
                  </a:lnTo>
                  <a:lnTo>
                    <a:pt x="638594" y="143919"/>
                  </a:lnTo>
                  <a:lnTo>
                    <a:pt x="638741" y="142375"/>
                  </a:lnTo>
                  <a:lnTo>
                    <a:pt x="639588" y="141711"/>
                  </a:lnTo>
                  <a:lnTo>
                    <a:pt x="639642" y="140512"/>
                  </a:lnTo>
                  <a:lnTo>
                    <a:pt x="640527" y="139674"/>
                  </a:lnTo>
                  <a:lnTo>
                    <a:pt x="643284" y="138450"/>
                  </a:lnTo>
                  <a:lnTo>
                    <a:pt x="644633" y="135985"/>
                  </a:lnTo>
                  <a:lnTo>
                    <a:pt x="646448" y="135964"/>
                  </a:lnTo>
                  <a:lnTo>
                    <a:pt x="648284" y="136640"/>
                  </a:lnTo>
                  <a:lnTo>
                    <a:pt x="647934" y="138854"/>
                  </a:lnTo>
                  <a:lnTo>
                    <a:pt x="648583" y="141570"/>
                  </a:lnTo>
                  <a:lnTo>
                    <a:pt x="649989" y="142706"/>
                  </a:lnTo>
                  <a:lnTo>
                    <a:pt x="649244" y="144532"/>
                  </a:lnTo>
                  <a:lnTo>
                    <a:pt x="649991" y="145232"/>
                  </a:lnTo>
                  <a:lnTo>
                    <a:pt x="651834" y="144596"/>
                  </a:lnTo>
                  <a:lnTo>
                    <a:pt x="652682" y="146836"/>
                  </a:lnTo>
                  <a:lnTo>
                    <a:pt x="654126" y="147836"/>
                  </a:lnTo>
                  <a:lnTo>
                    <a:pt x="658827" y="145617"/>
                  </a:lnTo>
                  <a:lnTo>
                    <a:pt x="661277" y="146043"/>
                  </a:lnTo>
                  <a:lnTo>
                    <a:pt x="662025" y="145461"/>
                  </a:lnTo>
                  <a:lnTo>
                    <a:pt x="665058" y="148422"/>
                  </a:lnTo>
                  <a:lnTo>
                    <a:pt x="665026" y="149762"/>
                  </a:lnTo>
                  <a:lnTo>
                    <a:pt x="666437" y="151901"/>
                  </a:lnTo>
                  <a:lnTo>
                    <a:pt x="668926" y="151242"/>
                  </a:lnTo>
                  <a:lnTo>
                    <a:pt x="671066" y="155609"/>
                  </a:lnTo>
                  <a:lnTo>
                    <a:pt x="672096" y="156655"/>
                  </a:lnTo>
                  <a:lnTo>
                    <a:pt x="672586" y="158019"/>
                  </a:lnTo>
                  <a:lnTo>
                    <a:pt x="673769" y="159590"/>
                  </a:lnTo>
                  <a:lnTo>
                    <a:pt x="676148" y="161460"/>
                  </a:lnTo>
                  <a:lnTo>
                    <a:pt x="677561" y="160622"/>
                  </a:lnTo>
                  <a:lnTo>
                    <a:pt x="679828" y="161869"/>
                  </a:lnTo>
                  <a:lnTo>
                    <a:pt x="680978" y="163387"/>
                  </a:lnTo>
                  <a:lnTo>
                    <a:pt x="683335" y="165732"/>
                  </a:lnTo>
                  <a:lnTo>
                    <a:pt x="684382" y="165650"/>
                  </a:lnTo>
                  <a:lnTo>
                    <a:pt x="686144" y="163482"/>
                  </a:lnTo>
                  <a:lnTo>
                    <a:pt x="685850" y="160766"/>
                  </a:lnTo>
                  <a:lnTo>
                    <a:pt x="688728" y="159924"/>
                  </a:lnTo>
                  <a:lnTo>
                    <a:pt x="690429" y="159121"/>
                  </a:lnTo>
                  <a:lnTo>
                    <a:pt x="692563" y="160278"/>
                  </a:lnTo>
                  <a:lnTo>
                    <a:pt x="693759" y="160237"/>
                  </a:lnTo>
                  <a:lnTo>
                    <a:pt x="694726" y="158714"/>
                  </a:lnTo>
                  <a:lnTo>
                    <a:pt x="696216" y="160019"/>
                  </a:lnTo>
                  <a:lnTo>
                    <a:pt x="698376" y="158010"/>
                  </a:lnTo>
                  <a:lnTo>
                    <a:pt x="698304" y="157346"/>
                  </a:lnTo>
                  <a:lnTo>
                    <a:pt x="700825" y="156134"/>
                  </a:lnTo>
                  <a:lnTo>
                    <a:pt x="701714" y="157343"/>
                  </a:lnTo>
                  <a:lnTo>
                    <a:pt x="703172" y="157922"/>
                  </a:lnTo>
                  <a:lnTo>
                    <a:pt x="704725" y="159225"/>
                  </a:lnTo>
                  <a:lnTo>
                    <a:pt x="705996" y="159140"/>
                  </a:lnTo>
                  <a:lnTo>
                    <a:pt x="707031" y="157584"/>
                  </a:lnTo>
                  <a:lnTo>
                    <a:pt x="708491" y="157609"/>
                  </a:lnTo>
                  <a:lnTo>
                    <a:pt x="709578" y="156959"/>
                  </a:lnTo>
                  <a:lnTo>
                    <a:pt x="711338" y="157698"/>
                  </a:lnTo>
                  <a:lnTo>
                    <a:pt x="712543" y="156911"/>
                  </a:lnTo>
                  <a:lnTo>
                    <a:pt x="713641" y="157180"/>
                  </a:lnTo>
                  <a:lnTo>
                    <a:pt x="714995" y="156317"/>
                  </a:lnTo>
                  <a:lnTo>
                    <a:pt x="715761" y="157769"/>
                  </a:lnTo>
                  <a:lnTo>
                    <a:pt x="717277" y="158200"/>
                  </a:lnTo>
                  <a:lnTo>
                    <a:pt x="717631" y="159361"/>
                  </a:lnTo>
                  <a:lnTo>
                    <a:pt x="717445" y="161564"/>
                  </a:lnTo>
                  <a:lnTo>
                    <a:pt x="715484" y="163018"/>
                  </a:lnTo>
                  <a:lnTo>
                    <a:pt x="714063" y="163065"/>
                  </a:lnTo>
                  <a:lnTo>
                    <a:pt x="712561" y="162267"/>
                  </a:lnTo>
                  <a:lnTo>
                    <a:pt x="710550" y="161988"/>
                  </a:lnTo>
                  <a:lnTo>
                    <a:pt x="708409" y="163687"/>
                  </a:lnTo>
                  <a:lnTo>
                    <a:pt x="710800" y="166106"/>
                  </a:lnTo>
                  <a:lnTo>
                    <a:pt x="712409" y="169101"/>
                  </a:lnTo>
                  <a:lnTo>
                    <a:pt x="713728" y="169904"/>
                  </a:lnTo>
                  <a:lnTo>
                    <a:pt x="713555" y="171269"/>
                  </a:lnTo>
                  <a:lnTo>
                    <a:pt x="712305" y="172149"/>
                  </a:lnTo>
                  <a:lnTo>
                    <a:pt x="711191" y="171490"/>
                  </a:lnTo>
                  <a:lnTo>
                    <a:pt x="710063" y="171776"/>
                  </a:lnTo>
                  <a:lnTo>
                    <a:pt x="708688" y="170956"/>
                  </a:lnTo>
                  <a:lnTo>
                    <a:pt x="706827" y="172210"/>
                  </a:lnTo>
                  <a:lnTo>
                    <a:pt x="707790" y="172722"/>
                  </a:lnTo>
                  <a:lnTo>
                    <a:pt x="707987" y="174004"/>
                  </a:lnTo>
                  <a:lnTo>
                    <a:pt x="705973" y="175182"/>
                  </a:lnTo>
                  <a:lnTo>
                    <a:pt x="706421" y="176060"/>
                  </a:lnTo>
                  <a:lnTo>
                    <a:pt x="707894" y="176925"/>
                  </a:lnTo>
                  <a:lnTo>
                    <a:pt x="708264" y="177949"/>
                  </a:lnTo>
                  <a:lnTo>
                    <a:pt x="707193" y="178896"/>
                  </a:lnTo>
                  <a:lnTo>
                    <a:pt x="704409" y="176981"/>
                  </a:lnTo>
                  <a:lnTo>
                    <a:pt x="703770" y="177639"/>
                  </a:lnTo>
                  <a:lnTo>
                    <a:pt x="702020" y="177895"/>
                  </a:lnTo>
                  <a:lnTo>
                    <a:pt x="701685" y="179437"/>
                  </a:lnTo>
                  <a:lnTo>
                    <a:pt x="702679" y="180314"/>
                  </a:lnTo>
                  <a:lnTo>
                    <a:pt x="702841" y="182977"/>
                  </a:lnTo>
                  <a:lnTo>
                    <a:pt x="704495" y="183869"/>
                  </a:lnTo>
                  <a:lnTo>
                    <a:pt x="706585" y="187073"/>
                  </a:lnTo>
                  <a:lnTo>
                    <a:pt x="709029" y="187671"/>
                  </a:lnTo>
                  <a:lnTo>
                    <a:pt x="709814" y="189630"/>
                  </a:lnTo>
                  <a:lnTo>
                    <a:pt x="712253" y="191152"/>
                  </a:lnTo>
                  <a:lnTo>
                    <a:pt x="714049" y="190795"/>
                  </a:lnTo>
                  <a:lnTo>
                    <a:pt x="714500" y="191581"/>
                  </a:lnTo>
                  <a:lnTo>
                    <a:pt x="713940" y="192945"/>
                  </a:lnTo>
                  <a:lnTo>
                    <a:pt x="716126" y="193757"/>
                  </a:lnTo>
                  <a:lnTo>
                    <a:pt x="718690" y="195390"/>
                  </a:lnTo>
                  <a:lnTo>
                    <a:pt x="717214" y="196757"/>
                  </a:lnTo>
                  <a:lnTo>
                    <a:pt x="718023" y="197405"/>
                  </a:lnTo>
                  <a:lnTo>
                    <a:pt x="718419" y="199394"/>
                  </a:lnTo>
                  <a:lnTo>
                    <a:pt x="717883" y="199967"/>
                  </a:lnTo>
                  <a:lnTo>
                    <a:pt x="719584" y="201354"/>
                  </a:lnTo>
                  <a:lnTo>
                    <a:pt x="718050" y="201953"/>
                  </a:lnTo>
                  <a:lnTo>
                    <a:pt x="716185" y="203796"/>
                  </a:lnTo>
                  <a:lnTo>
                    <a:pt x="714923" y="204042"/>
                  </a:lnTo>
                  <a:lnTo>
                    <a:pt x="714773" y="205229"/>
                  </a:lnTo>
                  <a:lnTo>
                    <a:pt x="713122" y="204375"/>
                  </a:lnTo>
                  <a:lnTo>
                    <a:pt x="709662" y="207751"/>
                  </a:lnTo>
                  <a:lnTo>
                    <a:pt x="709965" y="208688"/>
                  </a:lnTo>
                  <a:lnTo>
                    <a:pt x="709647" y="210938"/>
                  </a:lnTo>
                  <a:lnTo>
                    <a:pt x="707010" y="211025"/>
                  </a:lnTo>
                  <a:lnTo>
                    <a:pt x="706624" y="213672"/>
                  </a:lnTo>
                  <a:lnTo>
                    <a:pt x="701051" y="214493"/>
                  </a:lnTo>
                  <a:lnTo>
                    <a:pt x="699884" y="213928"/>
                  </a:lnTo>
                  <a:lnTo>
                    <a:pt x="698046" y="214954"/>
                  </a:lnTo>
                  <a:lnTo>
                    <a:pt x="696911" y="215050"/>
                  </a:lnTo>
                  <a:lnTo>
                    <a:pt x="697092" y="216796"/>
                  </a:lnTo>
                  <a:lnTo>
                    <a:pt x="699013" y="217020"/>
                  </a:lnTo>
                  <a:lnTo>
                    <a:pt x="699061" y="218215"/>
                  </a:lnTo>
                  <a:lnTo>
                    <a:pt x="698190" y="219124"/>
                  </a:lnTo>
                  <a:lnTo>
                    <a:pt x="698575" y="221070"/>
                  </a:lnTo>
                  <a:lnTo>
                    <a:pt x="697744" y="222255"/>
                  </a:lnTo>
                  <a:lnTo>
                    <a:pt x="696418" y="222435"/>
                  </a:lnTo>
                  <a:lnTo>
                    <a:pt x="694804" y="223666"/>
                  </a:lnTo>
                  <a:lnTo>
                    <a:pt x="694874" y="224891"/>
                  </a:lnTo>
                  <a:lnTo>
                    <a:pt x="696273" y="225716"/>
                  </a:lnTo>
                  <a:lnTo>
                    <a:pt x="696264" y="227472"/>
                  </a:lnTo>
                  <a:lnTo>
                    <a:pt x="695186" y="227864"/>
                  </a:lnTo>
                  <a:lnTo>
                    <a:pt x="694077" y="229201"/>
                  </a:lnTo>
                  <a:lnTo>
                    <a:pt x="691849" y="230416"/>
                  </a:lnTo>
                  <a:lnTo>
                    <a:pt x="689832" y="232295"/>
                  </a:lnTo>
                  <a:lnTo>
                    <a:pt x="687282" y="232879"/>
                  </a:lnTo>
                  <a:lnTo>
                    <a:pt x="685939" y="233702"/>
                  </a:lnTo>
                  <a:lnTo>
                    <a:pt x="687231" y="235496"/>
                  </a:lnTo>
                  <a:lnTo>
                    <a:pt x="689556" y="234512"/>
                  </a:lnTo>
                  <a:lnTo>
                    <a:pt x="690432" y="236754"/>
                  </a:lnTo>
                  <a:lnTo>
                    <a:pt x="690160" y="237784"/>
                  </a:lnTo>
                  <a:lnTo>
                    <a:pt x="687589" y="240934"/>
                  </a:lnTo>
                  <a:lnTo>
                    <a:pt x="686311" y="243139"/>
                  </a:lnTo>
                  <a:lnTo>
                    <a:pt x="685266" y="243737"/>
                  </a:lnTo>
                  <a:lnTo>
                    <a:pt x="686248" y="245162"/>
                  </a:lnTo>
                  <a:lnTo>
                    <a:pt x="686519" y="247219"/>
                  </a:lnTo>
                  <a:lnTo>
                    <a:pt x="688501" y="247861"/>
                  </a:lnTo>
                  <a:lnTo>
                    <a:pt x="688079" y="248789"/>
                  </a:lnTo>
                  <a:lnTo>
                    <a:pt x="684907" y="249925"/>
                  </a:lnTo>
                  <a:lnTo>
                    <a:pt x="683582" y="252993"/>
                  </a:lnTo>
                  <a:lnTo>
                    <a:pt x="680942" y="252717"/>
                  </a:lnTo>
                  <a:lnTo>
                    <a:pt x="680706" y="256631"/>
                  </a:lnTo>
                  <a:lnTo>
                    <a:pt x="681346" y="257848"/>
                  </a:lnTo>
                  <a:lnTo>
                    <a:pt x="684324" y="258629"/>
                  </a:lnTo>
                  <a:lnTo>
                    <a:pt x="681839" y="260538"/>
                  </a:lnTo>
                  <a:lnTo>
                    <a:pt x="681796" y="261260"/>
                  </a:lnTo>
                  <a:lnTo>
                    <a:pt x="680140" y="262295"/>
                  </a:lnTo>
                  <a:lnTo>
                    <a:pt x="677874" y="264240"/>
                  </a:lnTo>
                  <a:lnTo>
                    <a:pt x="676708" y="265726"/>
                  </a:lnTo>
                  <a:lnTo>
                    <a:pt x="675014" y="267269"/>
                  </a:lnTo>
                  <a:lnTo>
                    <a:pt x="673018" y="266911"/>
                  </a:lnTo>
                  <a:lnTo>
                    <a:pt x="671750" y="265612"/>
                  </a:lnTo>
                  <a:lnTo>
                    <a:pt x="669471" y="265451"/>
                  </a:lnTo>
                  <a:lnTo>
                    <a:pt x="668729" y="263298"/>
                  </a:lnTo>
                  <a:lnTo>
                    <a:pt x="669038" y="262312"/>
                  </a:lnTo>
                  <a:lnTo>
                    <a:pt x="667916" y="260457"/>
                  </a:lnTo>
                  <a:lnTo>
                    <a:pt x="666364" y="260207"/>
                  </a:lnTo>
                  <a:lnTo>
                    <a:pt x="665099" y="261068"/>
                  </a:lnTo>
                  <a:lnTo>
                    <a:pt x="663472" y="262846"/>
                  </a:lnTo>
                  <a:lnTo>
                    <a:pt x="661996" y="264987"/>
                  </a:lnTo>
                  <a:lnTo>
                    <a:pt x="661225" y="265373"/>
                  </a:lnTo>
                  <a:lnTo>
                    <a:pt x="659890" y="263797"/>
                  </a:lnTo>
                  <a:lnTo>
                    <a:pt x="656416" y="263000"/>
                  </a:lnTo>
                  <a:lnTo>
                    <a:pt x="654005" y="263129"/>
                  </a:lnTo>
                  <a:lnTo>
                    <a:pt x="653346" y="262636"/>
                  </a:lnTo>
                  <a:lnTo>
                    <a:pt x="651246" y="263949"/>
                  </a:lnTo>
                  <a:lnTo>
                    <a:pt x="652042" y="264507"/>
                  </a:lnTo>
                  <a:lnTo>
                    <a:pt x="651825" y="266443"/>
                  </a:lnTo>
                  <a:lnTo>
                    <a:pt x="651069" y="266749"/>
                  </a:lnTo>
                  <a:lnTo>
                    <a:pt x="650334" y="268667"/>
                  </a:lnTo>
                  <a:lnTo>
                    <a:pt x="649074" y="268963"/>
                  </a:lnTo>
                  <a:lnTo>
                    <a:pt x="648445" y="272616"/>
                  </a:lnTo>
                  <a:lnTo>
                    <a:pt x="649811" y="273810"/>
                  </a:lnTo>
                  <a:lnTo>
                    <a:pt x="649704" y="275465"/>
                  </a:lnTo>
                  <a:lnTo>
                    <a:pt x="651049" y="276794"/>
                  </a:lnTo>
                  <a:lnTo>
                    <a:pt x="652451" y="277134"/>
                  </a:lnTo>
                  <a:lnTo>
                    <a:pt x="653500" y="278476"/>
                  </a:lnTo>
                  <a:lnTo>
                    <a:pt x="652100" y="280196"/>
                  </a:lnTo>
                  <a:lnTo>
                    <a:pt x="651558" y="281732"/>
                  </a:lnTo>
                  <a:lnTo>
                    <a:pt x="650403" y="282630"/>
                  </a:lnTo>
                  <a:lnTo>
                    <a:pt x="647971" y="285707"/>
                  </a:lnTo>
                  <a:lnTo>
                    <a:pt x="648718" y="286727"/>
                  </a:lnTo>
                  <a:lnTo>
                    <a:pt x="647344" y="287822"/>
                  </a:lnTo>
                  <a:lnTo>
                    <a:pt x="646373" y="287850"/>
                  </a:lnTo>
                  <a:lnTo>
                    <a:pt x="645345" y="289724"/>
                  </a:lnTo>
                  <a:lnTo>
                    <a:pt x="643495" y="292291"/>
                  </a:lnTo>
                  <a:lnTo>
                    <a:pt x="642565" y="294573"/>
                  </a:lnTo>
                  <a:lnTo>
                    <a:pt x="642148" y="297421"/>
                  </a:lnTo>
                  <a:lnTo>
                    <a:pt x="639949" y="299804"/>
                  </a:lnTo>
                  <a:lnTo>
                    <a:pt x="638924" y="301087"/>
                  </a:lnTo>
                  <a:lnTo>
                    <a:pt x="637474" y="304387"/>
                  </a:lnTo>
                  <a:lnTo>
                    <a:pt x="637004" y="306069"/>
                  </a:lnTo>
                  <a:lnTo>
                    <a:pt x="635041" y="309513"/>
                  </a:lnTo>
                  <a:lnTo>
                    <a:pt x="631189" y="314220"/>
                  </a:lnTo>
                  <a:lnTo>
                    <a:pt x="629126" y="316141"/>
                  </a:lnTo>
                  <a:lnTo>
                    <a:pt x="628795" y="317095"/>
                  </a:lnTo>
                  <a:lnTo>
                    <a:pt x="627203" y="317665"/>
                  </a:lnTo>
                  <a:lnTo>
                    <a:pt x="626686" y="319397"/>
                  </a:lnTo>
                  <a:lnTo>
                    <a:pt x="625504" y="319120"/>
                  </a:lnTo>
                  <a:lnTo>
                    <a:pt x="625104" y="320095"/>
                  </a:lnTo>
                  <a:lnTo>
                    <a:pt x="625785" y="321360"/>
                  </a:lnTo>
                  <a:lnTo>
                    <a:pt x="624969" y="322499"/>
                  </a:lnTo>
                  <a:lnTo>
                    <a:pt x="623608" y="322131"/>
                  </a:lnTo>
                  <a:lnTo>
                    <a:pt x="621691" y="323350"/>
                  </a:lnTo>
                  <a:lnTo>
                    <a:pt x="620259" y="321674"/>
                  </a:lnTo>
                  <a:lnTo>
                    <a:pt x="619429" y="319851"/>
                  </a:lnTo>
                  <a:lnTo>
                    <a:pt x="618220" y="320157"/>
                  </a:lnTo>
                  <a:lnTo>
                    <a:pt x="617606" y="322071"/>
                  </a:lnTo>
                  <a:lnTo>
                    <a:pt x="616645" y="322899"/>
                  </a:lnTo>
                  <a:lnTo>
                    <a:pt x="614132" y="323813"/>
                  </a:lnTo>
                  <a:lnTo>
                    <a:pt x="612947" y="323513"/>
                  </a:lnTo>
                  <a:lnTo>
                    <a:pt x="611477" y="323977"/>
                  </a:lnTo>
                  <a:lnTo>
                    <a:pt x="610226" y="322426"/>
                  </a:lnTo>
                  <a:lnTo>
                    <a:pt x="609068" y="323793"/>
                  </a:lnTo>
                  <a:lnTo>
                    <a:pt x="607518" y="323808"/>
                  </a:lnTo>
                  <a:lnTo>
                    <a:pt x="606588" y="324791"/>
                  </a:lnTo>
                  <a:lnTo>
                    <a:pt x="604907" y="324672"/>
                  </a:lnTo>
                  <a:lnTo>
                    <a:pt x="602786" y="323609"/>
                  </a:lnTo>
                  <a:lnTo>
                    <a:pt x="602749" y="321851"/>
                  </a:lnTo>
                  <a:lnTo>
                    <a:pt x="601112" y="320623"/>
                  </a:lnTo>
                  <a:lnTo>
                    <a:pt x="601296" y="317333"/>
                  </a:lnTo>
                  <a:lnTo>
                    <a:pt x="599418" y="317031"/>
                  </a:lnTo>
                  <a:lnTo>
                    <a:pt x="599489" y="315180"/>
                  </a:lnTo>
                  <a:lnTo>
                    <a:pt x="598668" y="313474"/>
                  </a:lnTo>
                  <a:lnTo>
                    <a:pt x="597197" y="312732"/>
                  </a:lnTo>
                  <a:lnTo>
                    <a:pt x="596535" y="310159"/>
                  </a:lnTo>
                  <a:lnTo>
                    <a:pt x="595904" y="309067"/>
                  </a:lnTo>
                  <a:lnTo>
                    <a:pt x="597415" y="307573"/>
                  </a:lnTo>
                  <a:lnTo>
                    <a:pt x="596840" y="306330"/>
                  </a:lnTo>
                  <a:lnTo>
                    <a:pt x="595382" y="304395"/>
                  </a:lnTo>
                  <a:lnTo>
                    <a:pt x="592118" y="302734"/>
                  </a:lnTo>
                  <a:lnTo>
                    <a:pt x="588941" y="304632"/>
                  </a:lnTo>
                  <a:lnTo>
                    <a:pt x="584334" y="303296"/>
                  </a:lnTo>
                  <a:lnTo>
                    <a:pt x="582962" y="305454"/>
                  </a:lnTo>
                  <a:lnTo>
                    <a:pt x="583215" y="306662"/>
                  </a:lnTo>
                  <a:lnTo>
                    <a:pt x="582031" y="308165"/>
                  </a:lnTo>
                  <a:lnTo>
                    <a:pt x="580029" y="307720"/>
                  </a:lnTo>
                  <a:lnTo>
                    <a:pt x="578538" y="307935"/>
                  </a:lnTo>
                  <a:lnTo>
                    <a:pt x="577481" y="309351"/>
                  </a:lnTo>
                  <a:lnTo>
                    <a:pt x="576571" y="309124"/>
                  </a:lnTo>
                  <a:lnTo>
                    <a:pt x="574906" y="309780"/>
                  </a:lnTo>
                  <a:lnTo>
                    <a:pt x="575145" y="310844"/>
                  </a:lnTo>
                  <a:lnTo>
                    <a:pt x="571863" y="312346"/>
                  </a:lnTo>
                  <a:lnTo>
                    <a:pt x="571018" y="310347"/>
                  </a:lnTo>
                  <a:lnTo>
                    <a:pt x="569750" y="311045"/>
                  </a:lnTo>
                  <a:lnTo>
                    <a:pt x="568464" y="310139"/>
                  </a:lnTo>
                  <a:lnTo>
                    <a:pt x="567679" y="308848"/>
                  </a:lnTo>
                  <a:lnTo>
                    <a:pt x="567643" y="305454"/>
                  </a:lnTo>
                  <a:lnTo>
                    <a:pt x="566977" y="303551"/>
                  </a:lnTo>
                  <a:lnTo>
                    <a:pt x="564676" y="302594"/>
                  </a:lnTo>
                  <a:lnTo>
                    <a:pt x="563054" y="302854"/>
                  </a:lnTo>
                  <a:lnTo>
                    <a:pt x="560800" y="301349"/>
                  </a:lnTo>
                  <a:lnTo>
                    <a:pt x="557512" y="298557"/>
                  </a:lnTo>
                  <a:close/>
                </a:path>
              </a:pathLst>
            </a:custGeom>
            <a:solidFill>
              <a:srgbClr val="C5DA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754306" y="4153848"/>
              <a:ext cx="434" cy="399"/>
            </a:xfrm>
            <a:custGeom>
              <a:avLst/>
              <a:pathLst>
                <a:path w="434" h="399">
                  <a:moveTo>
                    <a:pt x="434" y="254"/>
                  </a:moveTo>
                  <a:lnTo>
                    <a:pt x="181" y="399"/>
                  </a:lnTo>
                  <a:lnTo>
                    <a:pt x="0" y="27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661121" y="4170390"/>
              <a:ext cx="1758" cy="1791"/>
            </a:xfrm>
            <a:custGeom>
              <a:avLst/>
              <a:pathLst>
                <a:path w="1758" h="1791">
                  <a:moveTo>
                    <a:pt x="460" y="0"/>
                  </a:moveTo>
                  <a:lnTo>
                    <a:pt x="1758" y="1039"/>
                  </a:lnTo>
                  <a:lnTo>
                    <a:pt x="1105" y="1791"/>
                  </a:lnTo>
                  <a:lnTo>
                    <a:pt x="0" y="82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493971" y="4318417"/>
              <a:ext cx="1249" cy="2730"/>
            </a:xfrm>
            <a:custGeom>
              <a:avLst/>
              <a:pathLst>
                <a:path w="1249" h="2730">
                  <a:moveTo>
                    <a:pt x="143" y="187"/>
                  </a:moveTo>
                  <a:lnTo>
                    <a:pt x="1176" y="0"/>
                  </a:lnTo>
                  <a:lnTo>
                    <a:pt x="1249" y="2466"/>
                  </a:lnTo>
                  <a:lnTo>
                    <a:pt x="0" y="273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488837" y="4330181"/>
              <a:ext cx="2445" cy="2427"/>
            </a:xfrm>
            <a:custGeom>
              <a:avLst/>
              <a:pathLst>
                <a:path w="2445" h="2427">
                  <a:moveTo>
                    <a:pt x="384" y="267"/>
                  </a:moveTo>
                  <a:lnTo>
                    <a:pt x="1874" y="0"/>
                  </a:lnTo>
                  <a:lnTo>
                    <a:pt x="2445" y="299"/>
                  </a:lnTo>
                  <a:lnTo>
                    <a:pt x="2182" y="1531"/>
                  </a:lnTo>
                  <a:lnTo>
                    <a:pt x="1239" y="2427"/>
                  </a:lnTo>
                  <a:lnTo>
                    <a:pt x="373" y="2168"/>
                  </a:lnTo>
                  <a:lnTo>
                    <a:pt x="542" y="1446"/>
                  </a:lnTo>
                  <a:lnTo>
                    <a:pt x="0" y="83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549306" y="4390161"/>
              <a:ext cx="2598" cy="2508"/>
            </a:xfrm>
            <a:custGeom>
              <a:avLst/>
              <a:pathLst>
                <a:path w="2598" h="2508">
                  <a:moveTo>
                    <a:pt x="0" y="1956"/>
                  </a:moveTo>
                  <a:lnTo>
                    <a:pt x="576" y="750"/>
                  </a:lnTo>
                  <a:lnTo>
                    <a:pt x="1802" y="0"/>
                  </a:lnTo>
                  <a:lnTo>
                    <a:pt x="2598" y="919"/>
                  </a:lnTo>
                  <a:lnTo>
                    <a:pt x="887" y="2508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620903" y="4367851"/>
              <a:ext cx="3206" cy="3367"/>
            </a:xfrm>
            <a:custGeom>
              <a:avLst/>
              <a:pathLst>
                <a:path w="3206" h="3367">
                  <a:moveTo>
                    <a:pt x="0" y="80"/>
                  </a:moveTo>
                  <a:lnTo>
                    <a:pt x="2880" y="0"/>
                  </a:lnTo>
                  <a:lnTo>
                    <a:pt x="3206" y="1031"/>
                  </a:lnTo>
                  <a:lnTo>
                    <a:pt x="1967" y="3367"/>
                  </a:lnTo>
                  <a:lnTo>
                    <a:pt x="534" y="2503"/>
                  </a:lnTo>
                  <a:lnTo>
                    <a:pt x="549" y="1679"/>
                  </a:lnTo>
                  <a:lnTo>
                    <a:pt x="7" y="79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497690" y="4298414"/>
              <a:ext cx="4157" cy="4116"/>
            </a:xfrm>
            <a:custGeom>
              <a:avLst/>
              <a:pathLst>
                <a:path w="4157" h="4116">
                  <a:moveTo>
                    <a:pt x="299" y="664"/>
                  </a:moveTo>
                  <a:lnTo>
                    <a:pt x="2171" y="0"/>
                  </a:lnTo>
                  <a:lnTo>
                    <a:pt x="3731" y="567"/>
                  </a:lnTo>
                  <a:lnTo>
                    <a:pt x="4157" y="1778"/>
                  </a:lnTo>
                  <a:lnTo>
                    <a:pt x="3929" y="2912"/>
                  </a:lnTo>
                  <a:lnTo>
                    <a:pt x="3683" y="3367"/>
                  </a:lnTo>
                  <a:lnTo>
                    <a:pt x="3653" y="3719"/>
                  </a:lnTo>
                  <a:lnTo>
                    <a:pt x="3593" y="3888"/>
                  </a:lnTo>
                  <a:lnTo>
                    <a:pt x="3305" y="4116"/>
                  </a:lnTo>
                  <a:lnTo>
                    <a:pt x="3155" y="3908"/>
                  </a:lnTo>
                  <a:lnTo>
                    <a:pt x="2501" y="3888"/>
                  </a:lnTo>
                  <a:lnTo>
                    <a:pt x="2585" y="3445"/>
                  </a:lnTo>
                  <a:lnTo>
                    <a:pt x="2867" y="3172"/>
                  </a:lnTo>
                  <a:lnTo>
                    <a:pt x="1907" y="1530"/>
                  </a:lnTo>
                  <a:lnTo>
                    <a:pt x="875" y="1999"/>
                  </a:lnTo>
                  <a:lnTo>
                    <a:pt x="425" y="1862"/>
                  </a:lnTo>
                  <a:lnTo>
                    <a:pt x="101" y="1621"/>
                  </a:lnTo>
                  <a:lnTo>
                    <a:pt x="0" y="138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494592" y="4300342"/>
              <a:ext cx="2847" cy="5073"/>
            </a:xfrm>
            <a:custGeom>
              <a:avLst/>
              <a:pathLst>
                <a:path w="2847" h="5073">
                  <a:moveTo>
                    <a:pt x="80" y="1602"/>
                  </a:moveTo>
                  <a:lnTo>
                    <a:pt x="199" y="998"/>
                  </a:lnTo>
                  <a:lnTo>
                    <a:pt x="762" y="54"/>
                  </a:lnTo>
                  <a:lnTo>
                    <a:pt x="1146" y="0"/>
                  </a:lnTo>
                  <a:lnTo>
                    <a:pt x="1775" y="562"/>
                  </a:lnTo>
                  <a:lnTo>
                    <a:pt x="2365" y="731"/>
                  </a:lnTo>
                  <a:lnTo>
                    <a:pt x="2683" y="610"/>
                  </a:lnTo>
                  <a:lnTo>
                    <a:pt x="2812" y="658"/>
                  </a:lnTo>
                  <a:lnTo>
                    <a:pt x="2847" y="917"/>
                  </a:lnTo>
                  <a:lnTo>
                    <a:pt x="2636" y="1334"/>
                  </a:lnTo>
                  <a:lnTo>
                    <a:pt x="1342" y="1646"/>
                  </a:lnTo>
                  <a:lnTo>
                    <a:pt x="1493" y="3607"/>
                  </a:lnTo>
                  <a:lnTo>
                    <a:pt x="30" y="5073"/>
                  </a:lnTo>
                  <a:lnTo>
                    <a:pt x="101" y="3300"/>
                  </a:lnTo>
                  <a:lnTo>
                    <a:pt x="362" y="2613"/>
                  </a:lnTo>
                  <a:lnTo>
                    <a:pt x="224" y="2538"/>
                  </a:lnTo>
                  <a:lnTo>
                    <a:pt x="67" y="2360"/>
                  </a:lnTo>
                  <a:lnTo>
                    <a:pt x="0" y="2223"/>
                  </a:lnTo>
                  <a:lnTo>
                    <a:pt x="0" y="2065"/>
                  </a:lnTo>
                  <a:lnTo>
                    <a:pt x="99" y="189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622922" y="4408692"/>
              <a:ext cx="6883" cy="6325"/>
            </a:xfrm>
            <a:custGeom>
              <a:avLst/>
              <a:pathLst>
                <a:path w="6883" h="6325">
                  <a:moveTo>
                    <a:pt x="714" y="0"/>
                  </a:moveTo>
                  <a:lnTo>
                    <a:pt x="1363" y="388"/>
                  </a:lnTo>
                  <a:lnTo>
                    <a:pt x="4416" y="90"/>
                  </a:lnTo>
                  <a:lnTo>
                    <a:pt x="5019" y="538"/>
                  </a:lnTo>
                  <a:lnTo>
                    <a:pt x="5251" y="2011"/>
                  </a:lnTo>
                  <a:lnTo>
                    <a:pt x="4870" y="3444"/>
                  </a:lnTo>
                  <a:lnTo>
                    <a:pt x="6772" y="4440"/>
                  </a:lnTo>
                  <a:lnTo>
                    <a:pt x="6883" y="4639"/>
                  </a:lnTo>
                  <a:lnTo>
                    <a:pt x="6883" y="4898"/>
                  </a:lnTo>
                  <a:lnTo>
                    <a:pt x="6800" y="5216"/>
                  </a:lnTo>
                  <a:lnTo>
                    <a:pt x="6535" y="5788"/>
                  </a:lnTo>
                  <a:lnTo>
                    <a:pt x="6127" y="6325"/>
                  </a:lnTo>
                  <a:lnTo>
                    <a:pt x="4559" y="5987"/>
                  </a:lnTo>
                  <a:lnTo>
                    <a:pt x="3752" y="4802"/>
                  </a:lnTo>
                  <a:lnTo>
                    <a:pt x="2231" y="4484"/>
                  </a:lnTo>
                  <a:lnTo>
                    <a:pt x="528" y="2667"/>
                  </a:lnTo>
                  <a:lnTo>
                    <a:pt x="751" y="1453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498155" y="4303117"/>
              <a:ext cx="8310" cy="7306"/>
            </a:xfrm>
            <a:custGeom>
              <a:avLst/>
              <a:pathLst>
                <a:path w="8310" h="7306">
                  <a:moveTo>
                    <a:pt x="5530" y="4028"/>
                  </a:moveTo>
                  <a:lnTo>
                    <a:pt x="4176" y="5215"/>
                  </a:lnTo>
                  <a:lnTo>
                    <a:pt x="3756" y="5299"/>
                  </a:lnTo>
                  <a:lnTo>
                    <a:pt x="3668" y="6122"/>
                  </a:lnTo>
                  <a:lnTo>
                    <a:pt x="3404" y="6779"/>
                  </a:lnTo>
                  <a:lnTo>
                    <a:pt x="3428" y="7195"/>
                  </a:lnTo>
                  <a:lnTo>
                    <a:pt x="3164" y="7306"/>
                  </a:lnTo>
                  <a:lnTo>
                    <a:pt x="887" y="7165"/>
                  </a:lnTo>
                  <a:lnTo>
                    <a:pt x="164" y="5457"/>
                  </a:lnTo>
                  <a:lnTo>
                    <a:pt x="686" y="5249"/>
                  </a:lnTo>
                  <a:lnTo>
                    <a:pt x="1406" y="5783"/>
                  </a:lnTo>
                  <a:lnTo>
                    <a:pt x="1574" y="5432"/>
                  </a:lnTo>
                  <a:lnTo>
                    <a:pt x="2450" y="5516"/>
                  </a:lnTo>
                  <a:lnTo>
                    <a:pt x="2582" y="4534"/>
                  </a:lnTo>
                  <a:lnTo>
                    <a:pt x="1220" y="4618"/>
                  </a:lnTo>
                  <a:lnTo>
                    <a:pt x="410" y="4364"/>
                  </a:lnTo>
                  <a:lnTo>
                    <a:pt x="0" y="3475"/>
                  </a:lnTo>
                  <a:lnTo>
                    <a:pt x="1784" y="1070"/>
                  </a:lnTo>
                  <a:lnTo>
                    <a:pt x="3074" y="1546"/>
                  </a:lnTo>
                  <a:lnTo>
                    <a:pt x="2954" y="615"/>
                  </a:lnTo>
                  <a:lnTo>
                    <a:pt x="3224" y="322"/>
                  </a:lnTo>
                  <a:lnTo>
                    <a:pt x="3890" y="283"/>
                  </a:lnTo>
                  <a:lnTo>
                    <a:pt x="4663" y="0"/>
                  </a:lnTo>
                  <a:lnTo>
                    <a:pt x="5131" y="604"/>
                  </a:lnTo>
                  <a:lnTo>
                    <a:pt x="6391" y="0"/>
                  </a:lnTo>
                  <a:lnTo>
                    <a:pt x="7592" y="604"/>
                  </a:lnTo>
                  <a:lnTo>
                    <a:pt x="8310" y="1780"/>
                  </a:lnTo>
                  <a:lnTo>
                    <a:pt x="7929" y="4354"/>
                  </a:lnTo>
                  <a:lnTo>
                    <a:pt x="6508" y="371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527681" y="4183628"/>
              <a:ext cx="128209" cy="239118"/>
            </a:xfrm>
            <a:custGeom>
              <a:avLst/>
              <a:pathLst>
                <a:path w="128209" h="239118">
                  <a:moveTo>
                    <a:pt x="27319" y="200603"/>
                  </a:moveTo>
                  <a:lnTo>
                    <a:pt x="21637" y="197042"/>
                  </a:lnTo>
                  <a:lnTo>
                    <a:pt x="17910" y="194362"/>
                  </a:lnTo>
                  <a:lnTo>
                    <a:pt x="16438" y="192362"/>
                  </a:lnTo>
                  <a:lnTo>
                    <a:pt x="11680" y="181218"/>
                  </a:lnTo>
                  <a:lnTo>
                    <a:pt x="10366" y="175978"/>
                  </a:lnTo>
                  <a:lnTo>
                    <a:pt x="8373" y="169047"/>
                  </a:lnTo>
                  <a:lnTo>
                    <a:pt x="7444" y="162295"/>
                  </a:lnTo>
                  <a:lnTo>
                    <a:pt x="7228" y="161732"/>
                  </a:lnTo>
                  <a:lnTo>
                    <a:pt x="5200" y="160937"/>
                  </a:lnTo>
                  <a:lnTo>
                    <a:pt x="679" y="158496"/>
                  </a:lnTo>
                  <a:lnTo>
                    <a:pt x="0" y="156794"/>
                  </a:lnTo>
                  <a:lnTo>
                    <a:pt x="271" y="154394"/>
                  </a:lnTo>
                  <a:lnTo>
                    <a:pt x="1450" y="151650"/>
                  </a:lnTo>
                  <a:lnTo>
                    <a:pt x="3602" y="143646"/>
                  </a:lnTo>
                  <a:lnTo>
                    <a:pt x="4010" y="141586"/>
                  </a:lnTo>
                  <a:lnTo>
                    <a:pt x="5053" y="140089"/>
                  </a:lnTo>
                  <a:lnTo>
                    <a:pt x="5710" y="138151"/>
                  </a:lnTo>
                  <a:lnTo>
                    <a:pt x="6605" y="126765"/>
                  </a:lnTo>
                  <a:lnTo>
                    <a:pt x="5291" y="123318"/>
                  </a:lnTo>
                  <a:lnTo>
                    <a:pt x="4871" y="120989"/>
                  </a:lnTo>
                  <a:lnTo>
                    <a:pt x="5291" y="118113"/>
                  </a:lnTo>
                  <a:lnTo>
                    <a:pt x="5381" y="113064"/>
                  </a:lnTo>
                  <a:lnTo>
                    <a:pt x="7421" y="110283"/>
                  </a:lnTo>
                  <a:lnTo>
                    <a:pt x="10060" y="105619"/>
                  </a:lnTo>
                  <a:lnTo>
                    <a:pt x="11497" y="104790"/>
                  </a:lnTo>
                  <a:lnTo>
                    <a:pt x="12572" y="104165"/>
                  </a:lnTo>
                  <a:lnTo>
                    <a:pt x="13835" y="103554"/>
                  </a:lnTo>
                  <a:lnTo>
                    <a:pt x="14597" y="103296"/>
                  </a:lnTo>
                  <a:lnTo>
                    <a:pt x="15222" y="102507"/>
                  </a:lnTo>
                  <a:lnTo>
                    <a:pt x="15452" y="101806"/>
                  </a:lnTo>
                  <a:lnTo>
                    <a:pt x="16166" y="98387"/>
                  </a:lnTo>
                  <a:lnTo>
                    <a:pt x="16687" y="97192"/>
                  </a:lnTo>
                  <a:lnTo>
                    <a:pt x="18408" y="95423"/>
                  </a:lnTo>
                  <a:lnTo>
                    <a:pt x="19122" y="93198"/>
                  </a:lnTo>
                  <a:lnTo>
                    <a:pt x="20776" y="90238"/>
                  </a:lnTo>
                  <a:lnTo>
                    <a:pt x="21798" y="87985"/>
                  </a:lnTo>
                  <a:lnTo>
                    <a:pt x="23996" y="83863"/>
                  </a:lnTo>
                  <a:lnTo>
                    <a:pt x="26192" y="81315"/>
                  </a:lnTo>
                  <a:lnTo>
                    <a:pt x="27823" y="79339"/>
                  </a:lnTo>
                  <a:lnTo>
                    <a:pt x="28322" y="77398"/>
                  </a:lnTo>
                  <a:lnTo>
                    <a:pt x="29054" y="75135"/>
                  </a:lnTo>
                  <a:lnTo>
                    <a:pt x="32310" y="70251"/>
                  </a:lnTo>
                  <a:lnTo>
                    <a:pt x="33941" y="66146"/>
                  </a:lnTo>
                  <a:lnTo>
                    <a:pt x="36705" y="61792"/>
                  </a:lnTo>
                  <a:lnTo>
                    <a:pt x="40148" y="57733"/>
                  </a:lnTo>
                  <a:lnTo>
                    <a:pt x="42029" y="51999"/>
                  </a:lnTo>
                  <a:lnTo>
                    <a:pt x="43095" y="49967"/>
                  </a:lnTo>
                  <a:lnTo>
                    <a:pt x="47830" y="45914"/>
                  </a:lnTo>
                  <a:lnTo>
                    <a:pt x="51784" y="43800"/>
                  </a:lnTo>
                  <a:lnTo>
                    <a:pt x="54253" y="40662"/>
                  </a:lnTo>
                  <a:lnTo>
                    <a:pt x="55488" y="39745"/>
                  </a:lnTo>
                  <a:lnTo>
                    <a:pt x="56196" y="38215"/>
                  </a:lnTo>
                  <a:lnTo>
                    <a:pt x="56694" y="34002"/>
                  </a:lnTo>
                  <a:lnTo>
                    <a:pt x="57238" y="32264"/>
                  </a:lnTo>
                  <a:lnTo>
                    <a:pt x="60602" y="26048"/>
                  </a:lnTo>
                  <a:lnTo>
                    <a:pt x="62799" y="23731"/>
                  </a:lnTo>
                  <a:lnTo>
                    <a:pt x="63728" y="22289"/>
                  </a:lnTo>
                  <a:lnTo>
                    <a:pt x="64691" y="18988"/>
                  </a:lnTo>
                  <a:lnTo>
                    <a:pt x="67529" y="18055"/>
                  </a:lnTo>
                  <a:lnTo>
                    <a:pt x="69660" y="16550"/>
                  </a:lnTo>
                  <a:lnTo>
                    <a:pt x="71660" y="16295"/>
                  </a:lnTo>
                  <a:lnTo>
                    <a:pt x="72962" y="15060"/>
                  </a:lnTo>
                  <a:lnTo>
                    <a:pt x="76564" y="12870"/>
                  </a:lnTo>
                  <a:lnTo>
                    <a:pt x="78309" y="12472"/>
                  </a:lnTo>
                  <a:lnTo>
                    <a:pt x="83633" y="11913"/>
                  </a:lnTo>
                  <a:lnTo>
                    <a:pt x="87009" y="10564"/>
                  </a:lnTo>
                  <a:lnTo>
                    <a:pt x="88166" y="9011"/>
                  </a:lnTo>
                  <a:lnTo>
                    <a:pt x="89683" y="4977"/>
                  </a:lnTo>
                  <a:lnTo>
                    <a:pt x="91677" y="2734"/>
                  </a:lnTo>
                  <a:lnTo>
                    <a:pt x="94340" y="1151"/>
                  </a:lnTo>
                  <a:lnTo>
                    <a:pt x="97523" y="105"/>
                  </a:lnTo>
                  <a:lnTo>
                    <a:pt x="100739" y="0"/>
                  </a:lnTo>
                  <a:lnTo>
                    <a:pt x="103186" y="1009"/>
                  </a:lnTo>
                  <a:lnTo>
                    <a:pt x="105259" y="4747"/>
                  </a:lnTo>
                  <a:lnTo>
                    <a:pt x="108148" y="5812"/>
                  </a:lnTo>
                  <a:lnTo>
                    <a:pt x="108601" y="8315"/>
                  </a:lnTo>
                  <a:lnTo>
                    <a:pt x="111377" y="10493"/>
                  </a:lnTo>
                  <a:lnTo>
                    <a:pt x="112408" y="10418"/>
                  </a:lnTo>
                  <a:lnTo>
                    <a:pt x="113428" y="10511"/>
                  </a:lnTo>
                  <a:lnTo>
                    <a:pt x="115898" y="11333"/>
                  </a:lnTo>
                  <a:lnTo>
                    <a:pt x="117280" y="12279"/>
                  </a:lnTo>
                  <a:lnTo>
                    <a:pt x="122105" y="12093"/>
                  </a:lnTo>
                  <a:lnTo>
                    <a:pt x="122856" y="12644"/>
                  </a:lnTo>
                  <a:lnTo>
                    <a:pt x="122830" y="13362"/>
                  </a:lnTo>
                  <a:lnTo>
                    <a:pt x="122909" y="14581"/>
                  </a:lnTo>
                  <a:lnTo>
                    <a:pt x="122921" y="15925"/>
                  </a:lnTo>
                  <a:lnTo>
                    <a:pt x="124053" y="19576"/>
                  </a:lnTo>
                  <a:lnTo>
                    <a:pt x="126194" y="19663"/>
                  </a:lnTo>
                  <a:lnTo>
                    <a:pt x="128032" y="20762"/>
                  </a:lnTo>
                  <a:lnTo>
                    <a:pt x="128209" y="21741"/>
                  </a:lnTo>
                  <a:lnTo>
                    <a:pt x="123119" y="26157"/>
                  </a:lnTo>
                  <a:lnTo>
                    <a:pt x="119132" y="30802"/>
                  </a:lnTo>
                  <a:lnTo>
                    <a:pt x="117467" y="33378"/>
                  </a:lnTo>
                  <a:lnTo>
                    <a:pt x="117149" y="35017"/>
                  </a:lnTo>
                  <a:lnTo>
                    <a:pt x="117014" y="38740"/>
                  </a:lnTo>
                  <a:lnTo>
                    <a:pt x="117240" y="40576"/>
                  </a:lnTo>
                  <a:lnTo>
                    <a:pt x="118600" y="44978"/>
                  </a:lnTo>
                  <a:lnTo>
                    <a:pt x="120525" y="48747"/>
                  </a:lnTo>
                  <a:lnTo>
                    <a:pt x="120639" y="49763"/>
                  </a:lnTo>
                  <a:lnTo>
                    <a:pt x="120072" y="54953"/>
                  </a:lnTo>
                  <a:lnTo>
                    <a:pt x="119347" y="56166"/>
                  </a:lnTo>
                  <a:lnTo>
                    <a:pt x="118917" y="58519"/>
                  </a:lnTo>
                  <a:lnTo>
                    <a:pt x="116289" y="62417"/>
                  </a:lnTo>
                  <a:lnTo>
                    <a:pt x="115586" y="65262"/>
                  </a:lnTo>
                  <a:lnTo>
                    <a:pt x="115156" y="68354"/>
                  </a:lnTo>
                  <a:lnTo>
                    <a:pt x="109287" y="77463"/>
                  </a:lnTo>
                  <a:lnTo>
                    <a:pt x="107429" y="79909"/>
                  </a:lnTo>
                  <a:lnTo>
                    <a:pt x="106726" y="82748"/>
                  </a:lnTo>
                  <a:lnTo>
                    <a:pt x="104528" y="85278"/>
                  </a:lnTo>
                  <a:lnTo>
                    <a:pt x="104279" y="87623"/>
                  </a:lnTo>
                  <a:lnTo>
                    <a:pt x="105435" y="90041"/>
                  </a:lnTo>
                  <a:lnTo>
                    <a:pt x="105525" y="91644"/>
                  </a:lnTo>
                  <a:lnTo>
                    <a:pt x="104370" y="93950"/>
                  </a:lnTo>
                  <a:lnTo>
                    <a:pt x="103101" y="97672"/>
                  </a:lnTo>
                  <a:lnTo>
                    <a:pt x="100927" y="108843"/>
                  </a:lnTo>
                  <a:lnTo>
                    <a:pt x="97868" y="120663"/>
                  </a:lnTo>
                  <a:lnTo>
                    <a:pt x="96758" y="124375"/>
                  </a:lnTo>
                  <a:lnTo>
                    <a:pt x="96656" y="128244"/>
                  </a:lnTo>
                  <a:lnTo>
                    <a:pt x="95127" y="132671"/>
                  </a:lnTo>
                  <a:lnTo>
                    <a:pt x="93949" y="139463"/>
                  </a:lnTo>
                  <a:lnTo>
                    <a:pt x="91422" y="142965"/>
                  </a:lnTo>
                  <a:lnTo>
                    <a:pt x="90459" y="145503"/>
                  </a:lnTo>
                  <a:lnTo>
                    <a:pt x="90526" y="146114"/>
                  </a:lnTo>
                  <a:lnTo>
                    <a:pt x="89790" y="148261"/>
                  </a:lnTo>
                  <a:lnTo>
                    <a:pt x="90017" y="150069"/>
                  </a:lnTo>
                  <a:lnTo>
                    <a:pt x="90776" y="152347"/>
                  </a:lnTo>
                  <a:lnTo>
                    <a:pt x="90544" y="153591"/>
                  </a:lnTo>
                  <a:lnTo>
                    <a:pt x="89439" y="154748"/>
                  </a:lnTo>
                  <a:lnTo>
                    <a:pt x="86924" y="156019"/>
                  </a:lnTo>
                  <a:lnTo>
                    <a:pt x="86357" y="158003"/>
                  </a:lnTo>
                  <a:lnTo>
                    <a:pt x="85915" y="161179"/>
                  </a:lnTo>
                  <a:lnTo>
                    <a:pt x="83989" y="165645"/>
                  </a:lnTo>
                  <a:lnTo>
                    <a:pt x="80886" y="170390"/>
                  </a:lnTo>
                  <a:lnTo>
                    <a:pt x="78416" y="173225"/>
                  </a:lnTo>
                  <a:lnTo>
                    <a:pt x="76649" y="177783"/>
                  </a:lnTo>
                  <a:lnTo>
                    <a:pt x="74078" y="181081"/>
                  </a:lnTo>
                  <a:lnTo>
                    <a:pt x="72436" y="182290"/>
                  </a:lnTo>
                  <a:lnTo>
                    <a:pt x="68152" y="184793"/>
                  </a:lnTo>
                  <a:lnTo>
                    <a:pt x="65252" y="186100"/>
                  </a:lnTo>
                  <a:lnTo>
                    <a:pt x="64203" y="188638"/>
                  </a:lnTo>
                  <a:lnTo>
                    <a:pt x="64079" y="190704"/>
                  </a:lnTo>
                  <a:lnTo>
                    <a:pt x="62827" y="191932"/>
                  </a:lnTo>
                  <a:lnTo>
                    <a:pt x="61944" y="194567"/>
                  </a:lnTo>
                  <a:lnTo>
                    <a:pt x="60086" y="201454"/>
                  </a:lnTo>
                  <a:lnTo>
                    <a:pt x="58659" y="206205"/>
                  </a:lnTo>
                  <a:lnTo>
                    <a:pt x="57662" y="210163"/>
                  </a:lnTo>
                  <a:lnTo>
                    <a:pt x="57447" y="212755"/>
                  </a:lnTo>
                  <a:lnTo>
                    <a:pt x="56971" y="222804"/>
                  </a:lnTo>
                  <a:lnTo>
                    <a:pt x="57492" y="225114"/>
                  </a:lnTo>
                  <a:lnTo>
                    <a:pt x="57175" y="228778"/>
                  </a:lnTo>
                  <a:lnTo>
                    <a:pt x="55628" y="231404"/>
                  </a:lnTo>
                  <a:lnTo>
                    <a:pt x="54547" y="232149"/>
                  </a:lnTo>
                  <a:lnTo>
                    <a:pt x="54423" y="234213"/>
                  </a:lnTo>
                  <a:lnTo>
                    <a:pt x="54959" y="238147"/>
                  </a:lnTo>
                  <a:lnTo>
                    <a:pt x="53789" y="239118"/>
                  </a:lnTo>
                  <a:lnTo>
                    <a:pt x="49076" y="236326"/>
                  </a:lnTo>
                  <a:lnTo>
                    <a:pt x="47535" y="236059"/>
                  </a:lnTo>
                  <a:lnTo>
                    <a:pt x="46611" y="236906"/>
                  </a:lnTo>
                  <a:lnTo>
                    <a:pt x="43932" y="236108"/>
                  </a:lnTo>
                  <a:lnTo>
                    <a:pt x="41757" y="232234"/>
                  </a:lnTo>
                  <a:lnTo>
                    <a:pt x="40715" y="228784"/>
                  </a:lnTo>
                  <a:lnTo>
                    <a:pt x="41394" y="226451"/>
                  </a:lnTo>
                  <a:lnTo>
                    <a:pt x="41213" y="220421"/>
                  </a:lnTo>
                  <a:lnTo>
                    <a:pt x="40012" y="214405"/>
                  </a:lnTo>
                  <a:lnTo>
                    <a:pt x="37350" y="209140"/>
                  </a:lnTo>
                  <a:lnTo>
                    <a:pt x="35470" y="206083"/>
                  </a:lnTo>
                  <a:lnTo>
                    <a:pt x="34462" y="205084"/>
                  </a:lnTo>
                  <a:lnTo>
                    <a:pt x="32095" y="202853"/>
                  </a:lnTo>
                  <a:lnTo>
                    <a:pt x="31319" y="202337"/>
                  </a:lnTo>
                  <a:lnTo>
                    <a:pt x="29863" y="201666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314640" y="3040302"/>
              <a:ext cx="87222" cy="140569"/>
            </a:xfrm>
            <a:custGeom>
              <a:avLst/>
              <a:pathLst>
                <a:path w="87222" h="140569">
                  <a:moveTo>
                    <a:pt x="73225" y="76992"/>
                  </a:moveTo>
                  <a:lnTo>
                    <a:pt x="75911" y="76707"/>
                  </a:lnTo>
                  <a:lnTo>
                    <a:pt x="76143" y="77437"/>
                  </a:lnTo>
                  <a:lnTo>
                    <a:pt x="81275" y="78150"/>
                  </a:lnTo>
                  <a:lnTo>
                    <a:pt x="81633" y="79300"/>
                  </a:lnTo>
                  <a:lnTo>
                    <a:pt x="84889" y="81213"/>
                  </a:lnTo>
                  <a:lnTo>
                    <a:pt x="85409" y="82253"/>
                  </a:lnTo>
                  <a:lnTo>
                    <a:pt x="87222" y="83019"/>
                  </a:lnTo>
                  <a:lnTo>
                    <a:pt x="87220" y="85063"/>
                  </a:lnTo>
                  <a:lnTo>
                    <a:pt x="85444" y="85114"/>
                  </a:lnTo>
                  <a:lnTo>
                    <a:pt x="85449" y="85954"/>
                  </a:lnTo>
                  <a:lnTo>
                    <a:pt x="81620" y="87131"/>
                  </a:lnTo>
                  <a:lnTo>
                    <a:pt x="80799" y="89875"/>
                  </a:lnTo>
                  <a:lnTo>
                    <a:pt x="74824" y="94005"/>
                  </a:lnTo>
                  <a:lnTo>
                    <a:pt x="73199" y="96826"/>
                  </a:lnTo>
                  <a:lnTo>
                    <a:pt x="72615" y="99416"/>
                  </a:lnTo>
                  <a:lnTo>
                    <a:pt x="72723" y="101407"/>
                  </a:lnTo>
                  <a:lnTo>
                    <a:pt x="73262" y="103230"/>
                  </a:lnTo>
                  <a:lnTo>
                    <a:pt x="73774" y="107601"/>
                  </a:lnTo>
                  <a:lnTo>
                    <a:pt x="76516" y="108339"/>
                  </a:lnTo>
                  <a:lnTo>
                    <a:pt x="76163" y="110277"/>
                  </a:lnTo>
                  <a:lnTo>
                    <a:pt x="75078" y="110665"/>
                  </a:lnTo>
                  <a:lnTo>
                    <a:pt x="74043" y="113249"/>
                  </a:lnTo>
                  <a:lnTo>
                    <a:pt x="74068" y="114669"/>
                  </a:lnTo>
                  <a:lnTo>
                    <a:pt x="73261" y="115993"/>
                  </a:lnTo>
                  <a:lnTo>
                    <a:pt x="71621" y="115864"/>
                  </a:lnTo>
                  <a:lnTo>
                    <a:pt x="68819" y="114896"/>
                  </a:lnTo>
                  <a:lnTo>
                    <a:pt x="67127" y="116671"/>
                  </a:lnTo>
                  <a:lnTo>
                    <a:pt x="63080" y="117520"/>
                  </a:lnTo>
                  <a:lnTo>
                    <a:pt x="61061" y="117591"/>
                  </a:lnTo>
                  <a:lnTo>
                    <a:pt x="60313" y="118172"/>
                  </a:lnTo>
                  <a:lnTo>
                    <a:pt x="60335" y="121478"/>
                  </a:lnTo>
                  <a:lnTo>
                    <a:pt x="61946" y="122866"/>
                  </a:lnTo>
                  <a:lnTo>
                    <a:pt x="65640" y="123466"/>
                  </a:lnTo>
                  <a:lnTo>
                    <a:pt x="66424" y="124356"/>
                  </a:lnTo>
                  <a:lnTo>
                    <a:pt x="66392" y="128780"/>
                  </a:lnTo>
                  <a:lnTo>
                    <a:pt x="65641" y="130418"/>
                  </a:lnTo>
                  <a:lnTo>
                    <a:pt x="60996" y="132013"/>
                  </a:lnTo>
                  <a:lnTo>
                    <a:pt x="60067" y="133423"/>
                  </a:lnTo>
                  <a:lnTo>
                    <a:pt x="59861" y="134779"/>
                  </a:lnTo>
                  <a:lnTo>
                    <a:pt x="54637" y="135837"/>
                  </a:lnTo>
                  <a:lnTo>
                    <a:pt x="53933" y="135507"/>
                  </a:lnTo>
                  <a:lnTo>
                    <a:pt x="52239" y="136032"/>
                  </a:lnTo>
                  <a:lnTo>
                    <a:pt x="49547" y="135573"/>
                  </a:lnTo>
                  <a:lnTo>
                    <a:pt x="46550" y="136886"/>
                  </a:lnTo>
                  <a:lnTo>
                    <a:pt x="44225" y="139079"/>
                  </a:lnTo>
                  <a:lnTo>
                    <a:pt x="42475" y="139880"/>
                  </a:lnTo>
                  <a:lnTo>
                    <a:pt x="39644" y="139885"/>
                  </a:lnTo>
                  <a:lnTo>
                    <a:pt x="38407" y="140538"/>
                  </a:lnTo>
                  <a:lnTo>
                    <a:pt x="37546" y="140061"/>
                  </a:lnTo>
                  <a:lnTo>
                    <a:pt x="35039" y="140569"/>
                  </a:lnTo>
                  <a:lnTo>
                    <a:pt x="34086" y="138534"/>
                  </a:lnTo>
                  <a:lnTo>
                    <a:pt x="35447" y="136730"/>
                  </a:lnTo>
                  <a:lnTo>
                    <a:pt x="35172" y="135785"/>
                  </a:lnTo>
                  <a:lnTo>
                    <a:pt x="33932" y="135334"/>
                  </a:lnTo>
                  <a:lnTo>
                    <a:pt x="33233" y="133386"/>
                  </a:lnTo>
                  <a:lnTo>
                    <a:pt x="30903" y="135508"/>
                  </a:lnTo>
                  <a:lnTo>
                    <a:pt x="28468" y="135539"/>
                  </a:lnTo>
                  <a:lnTo>
                    <a:pt x="28449" y="136227"/>
                  </a:lnTo>
                  <a:lnTo>
                    <a:pt x="26760" y="136999"/>
                  </a:lnTo>
                  <a:lnTo>
                    <a:pt x="26435" y="137841"/>
                  </a:lnTo>
                  <a:lnTo>
                    <a:pt x="25062" y="138068"/>
                  </a:lnTo>
                  <a:lnTo>
                    <a:pt x="24977" y="136961"/>
                  </a:lnTo>
                  <a:lnTo>
                    <a:pt x="23351" y="136389"/>
                  </a:lnTo>
                  <a:lnTo>
                    <a:pt x="22883" y="134066"/>
                  </a:lnTo>
                  <a:lnTo>
                    <a:pt x="22326" y="133774"/>
                  </a:lnTo>
                  <a:lnTo>
                    <a:pt x="22736" y="130896"/>
                  </a:lnTo>
                  <a:lnTo>
                    <a:pt x="21267" y="129737"/>
                  </a:lnTo>
                  <a:lnTo>
                    <a:pt x="21474" y="128259"/>
                  </a:lnTo>
                  <a:lnTo>
                    <a:pt x="18410" y="129131"/>
                  </a:lnTo>
                  <a:lnTo>
                    <a:pt x="14342" y="129938"/>
                  </a:lnTo>
                  <a:lnTo>
                    <a:pt x="10892" y="130350"/>
                  </a:lnTo>
                  <a:lnTo>
                    <a:pt x="10197" y="127373"/>
                  </a:lnTo>
                  <a:lnTo>
                    <a:pt x="10432" y="126316"/>
                  </a:lnTo>
                  <a:lnTo>
                    <a:pt x="9722" y="125379"/>
                  </a:lnTo>
                  <a:lnTo>
                    <a:pt x="5691" y="124947"/>
                  </a:lnTo>
                  <a:lnTo>
                    <a:pt x="3748" y="125339"/>
                  </a:lnTo>
                  <a:lnTo>
                    <a:pt x="2412" y="124168"/>
                  </a:lnTo>
                  <a:lnTo>
                    <a:pt x="2780" y="122199"/>
                  </a:lnTo>
                  <a:lnTo>
                    <a:pt x="1882" y="121846"/>
                  </a:lnTo>
                  <a:lnTo>
                    <a:pt x="2311" y="120135"/>
                  </a:lnTo>
                  <a:lnTo>
                    <a:pt x="2440" y="116344"/>
                  </a:lnTo>
                  <a:lnTo>
                    <a:pt x="969" y="116255"/>
                  </a:lnTo>
                  <a:lnTo>
                    <a:pt x="918" y="112594"/>
                  </a:lnTo>
                  <a:lnTo>
                    <a:pt x="0" y="112594"/>
                  </a:lnTo>
                  <a:lnTo>
                    <a:pt x="6" y="109729"/>
                  </a:lnTo>
                  <a:lnTo>
                    <a:pt x="526" y="109145"/>
                  </a:lnTo>
                  <a:lnTo>
                    <a:pt x="1320" y="106150"/>
                  </a:lnTo>
                  <a:lnTo>
                    <a:pt x="2728" y="104615"/>
                  </a:lnTo>
                  <a:lnTo>
                    <a:pt x="3278" y="102376"/>
                  </a:lnTo>
                  <a:lnTo>
                    <a:pt x="2803" y="101275"/>
                  </a:lnTo>
                  <a:lnTo>
                    <a:pt x="3119" y="99976"/>
                  </a:lnTo>
                  <a:lnTo>
                    <a:pt x="4727" y="99304"/>
                  </a:lnTo>
                  <a:lnTo>
                    <a:pt x="6084" y="99924"/>
                  </a:lnTo>
                  <a:lnTo>
                    <a:pt x="9806" y="99943"/>
                  </a:lnTo>
                  <a:lnTo>
                    <a:pt x="11159" y="98198"/>
                  </a:lnTo>
                  <a:lnTo>
                    <a:pt x="13063" y="94953"/>
                  </a:lnTo>
                  <a:lnTo>
                    <a:pt x="14027" y="94246"/>
                  </a:lnTo>
                  <a:lnTo>
                    <a:pt x="12944" y="91676"/>
                  </a:lnTo>
                  <a:lnTo>
                    <a:pt x="10001" y="91388"/>
                  </a:lnTo>
                  <a:lnTo>
                    <a:pt x="9980" y="87500"/>
                  </a:lnTo>
                  <a:lnTo>
                    <a:pt x="9504" y="86317"/>
                  </a:lnTo>
                  <a:lnTo>
                    <a:pt x="11348" y="85799"/>
                  </a:lnTo>
                  <a:lnTo>
                    <a:pt x="10286" y="79137"/>
                  </a:lnTo>
                  <a:lnTo>
                    <a:pt x="11333" y="78898"/>
                  </a:lnTo>
                  <a:lnTo>
                    <a:pt x="11680" y="76186"/>
                  </a:lnTo>
                  <a:lnTo>
                    <a:pt x="7758" y="75990"/>
                  </a:lnTo>
                  <a:lnTo>
                    <a:pt x="7523" y="74918"/>
                  </a:lnTo>
                  <a:lnTo>
                    <a:pt x="8561" y="72600"/>
                  </a:lnTo>
                  <a:lnTo>
                    <a:pt x="8367" y="70205"/>
                  </a:lnTo>
                  <a:lnTo>
                    <a:pt x="10481" y="68797"/>
                  </a:lnTo>
                  <a:lnTo>
                    <a:pt x="9484" y="67475"/>
                  </a:lnTo>
                  <a:lnTo>
                    <a:pt x="8002" y="68129"/>
                  </a:lnTo>
                  <a:lnTo>
                    <a:pt x="6922" y="66786"/>
                  </a:lnTo>
                  <a:lnTo>
                    <a:pt x="6169" y="67161"/>
                  </a:lnTo>
                  <a:lnTo>
                    <a:pt x="4986" y="65502"/>
                  </a:lnTo>
                  <a:lnTo>
                    <a:pt x="7231" y="64364"/>
                  </a:lnTo>
                  <a:lnTo>
                    <a:pt x="6809" y="61928"/>
                  </a:lnTo>
                  <a:lnTo>
                    <a:pt x="7562" y="61758"/>
                  </a:lnTo>
                  <a:lnTo>
                    <a:pt x="7325" y="59920"/>
                  </a:lnTo>
                  <a:lnTo>
                    <a:pt x="6308" y="60388"/>
                  </a:lnTo>
                  <a:lnTo>
                    <a:pt x="5073" y="58488"/>
                  </a:lnTo>
                  <a:lnTo>
                    <a:pt x="6657" y="56392"/>
                  </a:lnTo>
                  <a:lnTo>
                    <a:pt x="5772" y="54947"/>
                  </a:lnTo>
                  <a:lnTo>
                    <a:pt x="6921" y="53932"/>
                  </a:lnTo>
                  <a:lnTo>
                    <a:pt x="6705" y="53154"/>
                  </a:lnTo>
                  <a:lnTo>
                    <a:pt x="8383" y="52626"/>
                  </a:lnTo>
                  <a:lnTo>
                    <a:pt x="7639" y="51298"/>
                  </a:lnTo>
                  <a:lnTo>
                    <a:pt x="9208" y="50119"/>
                  </a:lnTo>
                  <a:lnTo>
                    <a:pt x="9119" y="48866"/>
                  </a:lnTo>
                  <a:lnTo>
                    <a:pt x="12773" y="48029"/>
                  </a:lnTo>
                  <a:lnTo>
                    <a:pt x="12728" y="47155"/>
                  </a:lnTo>
                  <a:lnTo>
                    <a:pt x="13433" y="45619"/>
                  </a:lnTo>
                  <a:lnTo>
                    <a:pt x="15609" y="45586"/>
                  </a:lnTo>
                  <a:lnTo>
                    <a:pt x="15114" y="46640"/>
                  </a:lnTo>
                  <a:lnTo>
                    <a:pt x="15279" y="48584"/>
                  </a:lnTo>
                  <a:lnTo>
                    <a:pt x="16428" y="50861"/>
                  </a:lnTo>
                  <a:lnTo>
                    <a:pt x="17129" y="51418"/>
                  </a:lnTo>
                  <a:lnTo>
                    <a:pt x="19040" y="50783"/>
                  </a:lnTo>
                  <a:lnTo>
                    <a:pt x="19767" y="49992"/>
                  </a:lnTo>
                  <a:lnTo>
                    <a:pt x="22413" y="50789"/>
                  </a:lnTo>
                  <a:lnTo>
                    <a:pt x="26834" y="53018"/>
                  </a:lnTo>
                  <a:lnTo>
                    <a:pt x="28251" y="52615"/>
                  </a:lnTo>
                  <a:lnTo>
                    <a:pt x="28899" y="51450"/>
                  </a:lnTo>
                  <a:lnTo>
                    <a:pt x="30170" y="50697"/>
                  </a:lnTo>
                  <a:lnTo>
                    <a:pt x="28961" y="49402"/>
                  </a:lnTo>
                  <a:lnTo>
                    <a:pt x="29683" y="48390"/>
                  </a:lnTo>
                  <a:lnTo>
                    <a:pt x="29565" y="45495"/>
                  </a:lnTo>
                  <a:lnTo>
                    <a:pt x="28592" y="44283"/>
                  </a:lnTo>
                  <a:lnTo>
                    <a:pt x="29151" y="42167"/>
                  </a:lnTo>
                  <a:lnTo>
                    <a:pt x="30624" y="41849"/>
                  </a:lnTo>
                  <a:lnTo>
                    <a:pt x="31988" y="40851"/>
                  </a:lnTo>
                  <a:lnTo>
                    <a:pt x="30359" y="39304"/>
                  </a:lnTo>
                  <a:lnTo>
                    <a:pt x="30238" y="38230"/>
                  </a:lnTo>
                  <a:lnTo>
                    <a:pt x="28869" y="38118"/>
                  </a:lnTo>
                  <a:lnTo>
                    <a:pt x="28971" y="36022"/>
                  </a:lnTo>
                  <a:lnTo>
                    <a:pt x="31102" y="35081"/>
                  </a:lnTo>
                  <a:lnTo>
                    <a:pt x="35289" y="35351"/>
                  </a:lnTo>
                  <a:lnTo>
                    <a:pt x="35448" y="34123"/>
                  </a:lnTo>
                  <a:lnTo>
                    <a:pt x="34660" y="32743"/>
                  </a:lnTo>
                  <a:lnTo>
                    <a:pt x="33396" y="33434"/>
                  </a:lnTo>
                  <a:lnTo>
                    <a:pt x="30033" y="32268"/>
                  </a:lnTo>
                  <a:lnTo>
                    <a:pt x="28881" y="31276"/>
                  </a:lnTo>
                  <a:lnTo>
                    <a:pt x="28048" y="28537"/>
                  </a:lnTo>
                  <a:lnTo>
                    <a:pt x="28430" y="25817"/>
                  </a:lnTo>
                  <a:lnTo>
                    <a:pt x="30296" y="24019"/>
                  </a:lnTo>
                  <a:lnTo>
                    <a:pt x="31484" y="21747"/>
                  </a:lnTo>
                  <a:lnTo>
                    <a:pt x="31456" y="20255"/>
                  </a:lnTo>
                  <a:lnTo>
                    <a:pt x="30820" y="18979"/>
                  </a:lnTo>
                  <a:lnTo>
                    <a:pt x="30579" y="15907"/>
                  </a:lnTo>
                  <a:lnTo>
                    <a:pt x="33080" y="15562"/>
                  </a:lnTo>
                  <a:lnTo>
                    <a:pt x="32235" y="14258"/>
                  </a:lnTo>
                  <a:lnTo>
                    <a:pt x="34065" y="11785"/>
                  </a:lnTo>
                  <a:lnTo>
                    <a:pt x="35903" y="11750"/>
                  </a:lnTo>
                  <a:lnTo>
                    <a:pt x="38224" y="10602"/>
                  </a:lnTo>
                  <a:lnTo>
                    <a:pt x="38521" y="9677"/>
                  </a:lnTo>
                  <a:lnTo>
                    <a:pt x="40089" y="9922"/>
                  </a:lnTo>
                  <a:lnTo>
                    <a:pt x="41647" y="9355"/>
                  </a:lnTo>
                  <a:lnTo>
                    <a:pt x="41921" y="8010"/>
                  </a:lnTo>
                  <a:lnTo>
                    <a:pt x="41310" y="6777"/>
                  </a:lnTo>
                  <a:lnTo>
                    <a:pt x="43910" y="6283"/>
                  </a:lnTo>
                  <a:lnTo>
                    <a:pt x="43130" y="4457"/>
                  </a:lnTo>
                  <a:lnTo>
                    <a:pt x="43808" y="2059"/>
                  </a:lnTo>
                  <a:lnTo>
                    <a:pt x="45047" y="1680"/>
                  </a:lnTo>
                  <a:lnTo>
                    <a:pt x="45487" y="302"/>
                  </a:lnTo>
                  <a:lnTo>
                    <a:pt x="47686" y="0"/>
                  </a:lnTo>
                  <a:lnTo>
                    <a:pt x="49674" y="894"/>
                  </a:lnTo>
                  <a:lnTo>
                    <a:pt x="51217" y="2106"/>
                  </a:lnTo>
                  <a:lnTo>
                    <a:pt x="54025" y="1644"/>
                  </a:lnTo>
                  <a:lnTo>
                    <a:pt x="55517" y="2761"/>
                  </a:lnTo>
                  <a:lnTo>
                    <a:pt x="55023" y="3938"/>
                  </a:lnTo>
                  <a:lnTo>
                    <a:pt x="55762" y="4979"/>
                  </a:lnTo>
                  <a:lnTo>
                    <a:pt x="56610" y="7032"/>
                  </a:lnTo>
                  <a:lnTo>
                    <a:pt x="59298" y="8748"/>
                  </a:lnTo>
                  <a:lnTo>
                    <a:pt x="59656" y="10069"/>
                  </a:lnTo>
                  <a:lnTo>
                    <a:pt x="60563" y="10398"/>
                  </a:lnTo>
                  <a:lnTo>
                    <a:pt x="60225" y="13076"/>
                  </a:lnTo>
                  <a:lnTo>
                    <a:pt x="64293" y="13301"/>
                  </a:lnTo>
                  <a:lnTo>
                    <a:pt x="64420" y="14033"/>
                  </a:lnTo>
                  <a:lnTo>
                    <a:pt x="65966" y="14670"/>
                  </a:lnTo>
                  <a:lnTo>
                    <a:pt x="67081" y="14277"/>
                  </a:lnTo>
                  <a:lnTo>
                    <a:pt x="68659" y="16207"/>
                  </a:lnTo>
                  <a:lnTo>
                    <a:pt x="67509" y="17428"/>
                  </a:lnTo>
                  <a:lnTo>
                    <a:pt x="66599" y="19596"/>
                  </a:lnTo>
                  <a:lnTo>
                    <a:pt x="69065" y="19170"/>
                  </a:lnTo>
                  <a:lnTo>
                    <a:pt x="69677" y="19833"/>
                  </a:lnTo>
                  <a:lnTo>
                    <a:pt x="69791" y="21595"/>
                  </a:lnTo>
                  <a:lnTo>
                    <a:pt x="69027" y="23952"/>
                  </a:lnTo>
                  <a:lnTo>
                    <a:pt x="67857" y="23422"/>
                  </a:lnTo>
                  <a:lnTo>
                    <a:pt x="65544" y="23442"/>
                  </a:lnTo>
                  <a:lnTo>
                    <a:pt x="64193" y="22304"/>
                  </a:lnTo>
                  <a:lnTo>
                    <a:pt x="62141" y="23237"/>
                  </a:lnTo>
                  <a:lnTo>
                    <a:pt x="58629" y="23575"/>
                  </a:lnTo>
                  <a:lnTo>
                    <a:pt x="57320" y="21645"/>
                  </a:lnTo>
                  <a:lnTo>
                    <a:pt x="53867" y="21272"/>
                  </a:lnTo>
                  <a:lnTo>
                    <a:pt x="53951" y="23062"/>
                  </a:lnTo>
                  <a:lnTo>
                    <a:pt x="53021" y="25100"/>
                  </a:lnTo>
                  <a:lnTo>
                    <a:pt x="51862" y="25590"/>
                  </a:lnTo>
                  <a:lnTo>
                    <a:pt x="52543" y="27014"/>
                  </a:lnTo>
                  <a:lnTo>
                    <a:pt x="51377" y="28735"/>
                  </a:lnTo>
                  <a:lnTo>
                    <a:pt x="52112" y="30215"/>
                  </a:lnTo>
                  <a:lnTo>
                    <a:pt x="52256" y="31877"/>
                  </a:lnTo>
                  <a:lnTo>
                    <a:pt x="53976" y="34534"/>
                  </a:lnTo>
                  <a:lnTo>
                    <a:pt x="53351" y="34887"/>
                  </a:lnTo>
                  <a:lnTo>
                    <a:pt x="54668" y="36863"/>
                  </a:lnTo>
                  <a:lnTo>
                    <a:pt x="54862" y="37820"/>
                  </a:lnTo>
                  <a:lnTo>
                    <a:pt x="53426" y="41124"/>
                  </a:lnTo>
                  <a:lnTo>
                    <a:pt x="55259" y="41423"/>
                  </a:lnTo>
                  <a:lnTo>
                    <a:pt x="56585" y="43030"/>
                  </a:lnTo>
                  <a:lnTo>
                    <a:pt x="56317" y="44249"/>
                  </a:lnTo>
                  <a:lnTo>
                    <a:pt x="57502" y="45704"/>
                  </a:lnTo>
                  <a:lnTo>
                    <a:pt x="60362" y="46185"/>
                  </a:lnTo>
                  <a:lnTo>
                    <a:pt x="60997" y="48750"/>
                  </a:lnTo>
                  <a:lnTo>
                    <a:pt x="61683" y="49356"/>
                  </a:lnTo>
                  <a:lnTo>
                    <a:pt x="61327" y="51454"/>
                  </a:lnTo>
                  <a:lnTo>
                    <a:pt x="59972" y="52709"/>
                  </a:lnTo>
                  <a:lnTo>
                    <a:pt x="59415" y="54275"/>
                  </a:lnTo>
                  <a:lnTo>
                    <a:pt x="60929" y="55457"/>
                  </a:lnTo>
                  <a:lnTo>
                    <a:pt x="62588" y="55311"/>
                  </a:lnTo>
                  <a:lnTo>
                    <a:pt x="64143" y="56435"/>
                  </a:lnTo>
                  <a:lnTo>
                    <a:pt x="64326" y="58783"/>
                  </a:lnTo>
                  <a:lnTo>
                    <a:pt x="64791" y="60290"/>
                  </a:lnTo>
                  <a:lnTo>
                    <a:pt x="66656" y="58763"/>
                  </a:lnTo>
                  <a:lnTo>
                    <a:pt x="66085" y="57739"/>
                  </a:lnTo>
                  <a:lnTo>
                    <a:pt x="66843" y="55365"/>
                  </a:lnTo>
                  <a:lnTo>
                    <a:pt x="68108" y="54505"/>
                  </a:lnTo>
                  <a:lnTo>
                    <a:pt x="70325" y="54333"/>
                  </a:lnTo>
                  <a:lnTo>
                    <a:pt x="72738" y="55337"/>
                  </a:lnTo>
                  <a:lnTo>
                    <a:pt x="74602" y="54733"/>
                  </a:lnTo>
                  <a:lnTo>
                    <a:pt x="76168" y="55175"/>
                  </a:lnTo>
                  <a:lnTo>
                    <a:pt x="78830" y="56619"/>
                  </a:lnTo>
                  <a:lnTo>
                    <a:pt x="76963" y="59984"/>
                  </a:lnTo>
                  <a:lnTo>
                    <a:pt x="77436" y="61434"/>
                  </a:lnTo>
                  <a:lnTo>
                    <a:pt x="76555" y="61969"/>
                  </a:lnTo>
                  <a:lnTo>
                    <a:pt x="76530" y="65055"/>
                  </a:lnTo>
                  <a:lnTo>
                    <a:pt x="75234" y="65496"/>
                  </a:lnTo>
                  <a:lnTo>
                    <a:pt x="74736" y="66513"/>
                  </a:lnTo>
                  <a:lnTo>
                    <a:pt x="74834" y="70110"/>
                  </a:lnTo>
                  <a:lnTo>
                    <a:pt x="74030" y="70797"/>
                  </a:lnTo>
                  <a:lnTo>
                    <a:pt x="74102" y="72339"/>
                  </a:lnTo>
                  <a:lnTo>
                    <a:pt x="72715" y="72953"/>
                  </a:lnTo>
                  <a:lnTo>
                    <a:pt x="70542" y="73288"/>
                  </a:lnTo>
                  <a:lnTo>
                    <a:pt x="70419" y="74221"/>
                  </a:lnTo>
                  <a:lnTo>
                    <a:pt x="72590" y="75145"/>
                  </a:lnTo>
                  <a:lnTo>
                    <a:pt x="74114" y="73984"/>
                  </a:lnTo>
                  <a:close/>
                </a:path>
              </a:pathLst>
            </a:custGeom>
            <a:solidFill>
              <a:srgbClr val="C2D9E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6800" y="1433"/>
                  </a:lnTo>
                  <a:lnTo>
                    <a:pt x="13914" y="129"/>
                  </a:lnTo>
                  <a:lnTo>
                    <a:pt x="11502" y="370"/>
                  </a:lnTo>
                  <a:lnTo>
                    <a:pt x="11668" y="1919"/>
                  </a:lnTo>
                  <a:lnTo>
                    <a:pt x="9799" y="2101"/>
                  </a:lnTo>
                  <a:lnTo>
                    <a:pt x="9536" y="0"/>
                  </a:lnTo>
                  <a:lnTo>
                    <a:pt x="7892" y="507"/>
                  </a:lnTo>
                  <a:lnTo>
                    <a:pt x="3523" y="641"/>
                  </a:lnTo>
                  <a:lnTo>
                    <a:pt x="2387" y="2184"/>
                  </a:lnTo>
                  <a:lnTo>
                    <a:pt x="933" y="3148"/>
                  </a:lnTo>
                  <a:lnTo>
                    <a:pt x="0" y="4541"/>
                  </a:lnTo>
                  <a:lnTo>
                    <a:pt x="991" y="6126"/>
                  </a:lnTo>
                  <a:lnTo>
                    <a:pt x="4795" y="5202"/>
                  </a:lnTo>
                  <a:lnTo>
                    <a:pt x="7368" y="5646"/>
                  </a:lnTo>
                  <a:lnTo>
                    <a:pt x="8363" y="8014"/>
                  </a:lnTo>
                  <a:lnTo>
                    <a:pt x="9550" y="7277"/>
                  </a:lnTo>
                  <a:lnTo>
                    <a:pt x="9655" y="4604"/>
                  </a:lnTo>
                  <a:lnTo>
                    <a:pt x="12044" y="5000"/>
                  </a:lnTo>
                  <a:lnTo>
                    <a:pt x="14385" y="4765"/>
                  </a:lnTo>
                  <a:close/>
                </a:path>
              </a:pathLst>
            </a:custGeom>
            <a:solidFill>
              <a:srgbClr val="C2D9E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850954" y="3348181"/>
              <a:ext cx="1332584" cy="725311"/>
            </a:xfrm>
            <a:custGeom>
              <a:avLst/>
              <a:pathLst>
                <a:path w="1332584" h="725311">
                  <a:moveTo>
                    <a:pt x="700664" y="19873"/>
                  </a:moveTo>
                  <a:lnTo>
                    <a:pt x="701569" y="20214"/>
                  </a:lnTo>
                  <a:lnTo>
                    <a:pt x="703507" y="19563"/>
                  </a:lnTo>
                  <a:lnTo>
                    <a:pt x="706106" y="20281"/>
                  </a:lnTo>
                  <a:lnTo>
                    <a:pt x="709285" y="22677"/>
                  </a:lnTo>
                  <a:lnTo>
                    <a:pt x="710841" y="24247"/>
                  </a:lnTo>
                  <a:lnTo>
                    <a:pt x="713498" y="26386"/>
                  </a:lnTo>
                  <a:lnTo>
                    <a:pt x="714890" y="27042"/>
                  </a:lnTo>
                  <a:lnTo>
                    <a:pt x="718461" y="27715"/>
                  </a:lnTo>
                  <a:lnTo>
                    <a:pt x="720214" y="28326"/>
                  </a:lnTo>
                  <a:lnTo>
                    <a:pt x="721545" y="29658"/>
                  </a:lnTo>
                  <a:lnTo>
                    <a:pt x="722860" y="29685"/>
                  </a:lnTo>
                  <a:lnTo>
                    <a:pt x="723787" y="30582"/>
                  </a:lnTo>
                  <a:lnTo>
                    <a:pt x="725911" y="31109"/>
                  </a:lnTo>
                  <a:lnTo>
                    <a:pt x="727744" y="30970"/>
                  </a:lnTo>
                  <a:lnTo>
                    <a:pt x="726241" y="31146"/>
                  </a:lnTo>
                  <a:lnTo>
                    <a:pt x="724362" y="32839"/>
                  </a:lnTo>
                  <a:lnTo>
                    <a:pt x="723252" y="33122"/>
                  </a:lnTo>
                  <a:lnTo>
                    <a:pt x="720915" y="35306"/>
                  </a:lnTo>
                  <a:lnTo>
                    <a:pt x="718166" y="35524"/>
                  </a:lnTo>
                  <a:lnTo>
                    <a:pt x="714938" y="36333"/>
                  </a:lnTo>
                  <a:lnTo>
                    <a:pt x="712380" y="36521"/>
                  </a:lnTo>
                  <a:lnTo>
                    <a:pt x="711005" y="36162"/>
                  </a:lnTo>
                  <a:lnTo>
                    <a:pt x="708816" y="34820"/>
                  </a:lnTo>
                  <a:lnTo>
                    <a:pt x="707981" y="36682"/>
                  </a:lnTo>
                  <a:lnTo>
                    <a:pt x="709912" y="38875"/>
                  </a:lnTo>
                  <a:lnTo>
                    <a:pt x="709407" y="40924"/>
                  </a:lnTo>
                  <a:lnTo>
                    <a:pt x="709885" y="42604"/>
                  </a:lnTo>
                  <a:lnTo>
                    <a:pt x="709067" y="43702"/>
                  </a:lnTo>
                  <a:lnTo>
                    <a:pt x="709485" y="44893"/>
                  </a:lnTo>
                  <a:lnTo>
                    <a:pt x="712376" y="46224"/>
                  </a:lnTo>
                  <a:lnTo>
                    <a:pt x="713482" y="45981"/>
                  </a:lnTo>
                  <a:lnTo>
                    <a:pt x="716820" y="47663"/>
                  </a:lnTo>
                  <a:lnTo>
                    <a:pt x="716970" y="48826"/>
                  </a:lnTo>
                  <a:lnTo>
                    <a:pt x="719956" y="49738"/>
                  </a:lnTo>
                  <a:lnTo>
                    <a:pt x="721044" y="49314"/>
                  </a:lnTo>
                  <a:lnTo>
                    <a:pt x="724456" y="50341"/>
                  </a:lnTo>
                  <a:lnTo>
                    <a:pt x="727494" y="50263"/>
                  </a:lnTo>
                  <a:lnTo>
                    <a:pt x="729715" y="49533"/>
                  </a:lnTo>
                  <a:lnTo>
                    <a:pt x="732076" y="49294"/>
                  </a:lnTo>
                  <a:lnTo>
                    <a:pt x="733567" y="50379"/>
                  </a:lnTo>
                  <a:lnTo>
                    <a:pt x="732587" y="51496"/>
                  </a:lnTo>
                  <a:lnTo>
                    <a:pt x="732253" y="53546"/>
                  </a:lnTo>
                  <a:lnTo>
                    <a:pt x="731360" y="54231"/>
                  </a:lnTo>
                  <a:lnTo>
                    <a:pt x="732257" y="55899"/>
                  </a:lnTo>
                  <a:lnTo>
                    <a:pt x="730020" y="57730"/>
                  </a:lnTo>
                  <a:lnTo>
                    <a:pt x="730382" y="59536"/>
                  </a:lnTo>
                  <a:lnTo>
                    <a:pt x="729624" y="60817"/>
                  </a:lnTo>
                  <a:lnTo>
                    <a:pt x="730110" y="63059"/>
                  </a:lnTo>
                  <a:lnTo>
                    <a:pt x="730147" y="64974"/>
                  </a:lnTo>
                  <a:lnTo>
                    <a:pt x="728927" y="65528"/>
                  </a:lnTo>
                  <a:lnTo>
                    <a:pt x="729730" y="68200"/>
                  </a:lnTo>
                  <a:lnTo>
                    <a:pt x="731242" y="69933"/>
                  </a:lnTo>
                  <a:lnTo>
                    <a:pt x="730192" y="71450"/>
                  </a:lnTo>
                  <a:lnTo>
                    <a:pt x="727934" y="71242"/>
                  </a:lnTo>
                  <a:lnTo>
                    <a:pt x="727007" y="74831"/>
                  </a:lnTo>
                  <a:lnTo>
                    <a:pt x="728302" y="77642"/>
                  </a:lnTo>
                  <a:lnTo>
                    <a:pt x="729647" y="77204"/>
                  </a:lnTo>
                  <a:lnTo>
                    <a:pt x="731205" y="79152"/>
                  </a:lnTo>
                  <a:lnTo>
                    <a:pt x="729661" y="80123"/>
                  </a:lnTo>
                  <a:lnTo>
                    <a:pt x="726282" y="84341"/>
                  </a:lnTo>
                  <a:lnTo>
                    <a:pt x="724339" y="83617"/>
                  </a:lnTo>
                  <a:lnTo>
                    <a:pt x="721710" y="84770"/>
                  </a:lnTo>
                  <a:lnTo>
                    <a:pt x="720541" y="86253"/>
                  </a:lnTo>
                  <a:lnTo>
                    <a:pt x="718526" y="86917"/>
                  </a:lnTo>
                  <a:lnTo>
                    <a:pt x="716363" y="88067"/>
                  </a:lnTo>
                  <a:lnTo>
                    <a:pt x="714606" y="87789"/>
                  </a:lnTo>
                  <a:lnTo>
                    <a:pt x="713955" y="88669"/>
                  </a:lnTo>
                  <a:lnTo>
                    <a:pt x="714936" y="89719"/>
                  </a:lnTo>
                  <a:lnTo>
                    <a:pt x="715178" y="90865"/>
                  </a:lnTo>
                  <a:lnTo>
                    <a:pt x="713790" y="93592"/>
                  </a:lnTo>
                  <a:lnTo>
                    <a:pt x="714863" y="94703"/>
                  </a:lnTo>
                  <a:lnTo>
                    <a:pt x="715100" y="96158"/>
                  </a:lnTo>
                  <a:lnTo>
                    <a:pt x="713211" y="96871"/>
                  </a:lnTo>
                  <a:lnTo>
                    <a:pt x="711468" y="98301"/>
                  </a:lnTo>
                  <a:lnTo>
                    <a:pt x="710937" y="99445"/>
                  </a:lnTo>
                  <a:lnTo>
                    <a:pt x="712134" y="100170"/>
                  </a:lnTo>
                  <a:lnTo>
                    <a:pt x="713678" y="103184"/>
                  </a:lnTo>
                  <a:lnTo>
                    <a:pt x="714423" y="103993"/>
                  </a:lnTo>
                  <a:lnTo>
                    <a:pt x="714978" y="106055"/>
                  </a:lnTo>
                  <a:lnTo>
                    <a:pt x="716767" y="107484"/>
                  </a:lnTo>
                  <a:lnTo>
                    <a:pt x="719489" y="107816"/>
                  </a:lnTo>
                  <a:lnTo>
                    <a:pt x="720209" y="110107"/>
                  </a:lnTo>
                  <a:lnTo>
                    <a:pt x="719836" y="113655"/>
                  </a:lnTo>
                  <a:lnTo>
                    <a:pt x="718420" y="119769"/>
                  </a:lnTo>
                  <a:lnTo>
                    <a:pt x="718671" y="120786"/>
                  </a:lnTo>
                  <a:lnTo>
                    <a:pt x="718084" y="122310"/>
                  </a:lnTo>
                  <a:lnTo>
                    <a:pt x="719575" y="124122"/>
                  </a:lnTo>
                  <a:lnTo>
                    <a:pt x="719236" y="125103"/>
                  </a:lnTo>
                  <a:lnTo>
                    <a:pt x="722150" y="125326"/>
                  </a:lnTo>
                  <a:lnTo>
                    <a:pt x="721943" y="126169"/>
                  </a:lnTo>
                  <a:lnTo>
                    <a:pt x="724084" y="126048"/>
                  </a:lnTo>
                  <a:lnTo>
                    <a:pt x="726956" y="124224"/>
                  </a:lnTo>
                  <a:lnTo>
                    <a:pt x="727473" y="123197"/>
                  </a:lnTo>
                  <a:lnTo>
                    <a:pt x="730028" y="124469"/>
                  </a:lnTo>
                  <a:lnTo>
                    <a:pt x="731192" y="123498"/>
                  </a:lnTo>
                  <a:lnTo>
                    <a:pt x="732639" y="123048"/>
                  </a:lnTo>
                  <a:lnTo>
                    <a:pt x="734820" y="124518"/>
                  </a:lnTo>
                  <a:lnTo>
                    <a:pt x="734944" y="126119"/>
                  </a:lnTo>
                  <a:lnTo>
                    <a:pt x="736429" y="128061"/>
                  </a:lnTo>
                  <a:lnTo>
                    <a:pt x="736773" y="130862"/>
                  </a:lnTo>
                  <a:lnTo>
                    <a:pt x="737810" y="131703"/>
                  </a:lnTo>
                  <a:lnTo>
                    <a:pt x="735112" y="132777"/>
                  </a:lnTo>
                  <a:lnTo>
                    <a:pt x="735269" y="133882"/>
                  </a:lnTo>
                  <a:lnTo>
                    <a:pt x="733936" y="134963"/>
                  </a:lnTo>
                  <a:lnTo>
                    <a:pt x="733975" y="136513"/>
                  </a:lnTo>
                  <a:lnTo>
                    <a:pt x="733279" y="136906"/>
                  </a:lnTo>
                  <a:lnTo>
                    <a:pt x="731569" y="136468"/>
                  </a:lnTo>
                  <a:lnTo>
                    <a:pt x="731057" y="137211"/>
                  </a:lnTo>
                  <a:lnTo>
                    <a:pt x="729099" y="137811"/>
                  </a:lnTo>
                  <a:lnTo>
                    <a:pt x="729348" y="139239"/>
                  </a:lnTo>
                  <a:lnTo>
                    <a:pt x="728519" y="140007"/>
                  </a:lnTo>
                  <a:lnTo>
                    <a:pt x="729439" y="141895"/>
                  </a:lnTo>
                  <a:lnTo>
                    <a:pt x="728681" y="143184"/>
                  </a:lnTo>
                  <a:lnTo>
                    <a:pt x="729791" y="144620"/>
                  </a:lnTo>
                  <a:lnTo>
                    <a:pt x="733422" y="145888"/>
                  </a:lnTo>
                  <a:lnTo>
                    <a:pt x="733116" y="147721"/>
                  </a:lnTo>
                  <a:lnTo>
                    <a:pt x="732009" y="148571"/>
                  </a:lnTo>
                  <a:lnTo>
                    <a:pt x="732022" y="150085"/>
                  </a:lnTo>
                  <a:lnTo>
                    <a:pt x="734361" y="151977"/>
                  </a:lnTo>
                  <a:lnTo>
                    <a:pt x="734200" y="155531"/>
                  </a:lnTo>
                  <a:lnTo>
                    <a:pt x="734628" y="156952"/>
                  </a:lnTo>
                  <a:lnTo>
                    <a:pt x="733969" y="157820"/>
                  </a:lnTo>
                  <a:lnTo>
                    <a:pt x="734950" y="159319"/>
                  </a:lnTo>
                  <a:lnTo>
                    <a:pt x="734713" y="162013"/>
                  </a:lnTo>
                  <a:lnTo>
                    <a:pt x="733577" y="164335"/>
                  </a:lnTo>
                  <a:lnTo>
                    <a:pt x="734989" y="164824"/>
                  </a:lnTo>
                  <a:lnTo>
                    <a:pt x="734777" y="165959"/>
                  </a:lnTo>
                  <a:lnTo>
                    <a:pt x="736096" y="167004"/>
                  </a:lnTo>
                  <a:lnTo>
                    <a:pt x="737102" y="166749"/>
                  </a:lnTo>
                  <a:lnTo>
                    <a:pt x="737874" y="169202"/>
                  </a:lnTo>
                  <a:lnTo>
                    <a:pt x="736511" y="170813"/>
                  </a:lnTo>
                  <a:lnTo>
                    <a:pt x="735328" y="171488"/>
                  </a:lnTo>
                  <a:lnTo>
                    <a:pt x="735893" y="174133"/>
                  </a:lnTo>
                  <a:lnTo>
                    <a:pt x="734882" y="177140"/>
                  </a:lnTo>
                  <a:lnTo>
                    <a:pt x="735147" y="179062"/>
                  </a:lnTo>
                  <a:lnTo>
                    <a:pt x="733788" y="179899"/>
                  </a:lnTo>
                  <a:lnTo>
                    <a:pt x="734541" y="181473"/>
                  </a:lnTo>
                  <a:lnTo>
                    <a:pt x="732514" y="182983"/>
                  </a:lnTo>
                  <a:lnTo>
                    <a:pt x="730891" y="182791"/>
                  </a:lnTo>
                  <a:lnTo>
                    <a:pt x="730668" y="184894"/>
                  </a:lnTo>
                  <a:lnTo>
                    <a:pt x="727780" y="184385"/>
                  </a:lnTo>
                  <a:lnTo>
                    <a:pt x="726597" y="184810"/>
                  </a:lnTo>
                  <a:lnTo>
                    <a:pt x="725788" y="186399"/>
                  </a:lnTo>
                  <a:lnTo>
                    <a:pt x="724192" y="187081"/>
                  </a:lnTo>
                  <a:lnTo>
                    <a:pt x="723882" y="188070"/>
                  </a:lnTo>
                  <a:lnTo>
                    <a:pt x="724208" y="190095"/>
                  </a:lnTo>
                  <a:lnTo>
                    <a:pt x="722829" y="190749"/>
                  </a:lnTo>
                  <a:lnTo>
                    <a:pt x="723891" y="191736"/>
                  </a:lnTo>
                  <a:lnTo>
                    <a:pt x="725693" y="194922"/>
                  </a:lnTo>
                  <a:lnTo>
                    <a:pt x="726245" y="197677"/>
                  </a:lnTo>
                  <a:lnTo>
                    <a:pt x="728203" y="198682"/>
                  </a:lnTo>
                  <a:lnTo>
                    <a:pt x="729060" y="200613"/>
                  </a:lnTo>
                  <a:lnTo>
                    <a:pt x="731230" y="201758"/>
                  </a:lnTo>
                  <a:lnTo>
                    <a:pt x="731124" y="202406"/>
                  </a:lnTo>
                  <a:lnTo>
                    <a:pt x="733120" y="204947"/>
                  </a:lnTo>
                  <a:lnTo>
                    <a:pt x="734466" y="205164"/>
                  </a:lnTo>
                  <a:lnTo>
                    <a:pt x="735853" y="204672"/>
                  </a:lnTo>
                  <a:lnTo>
                    <a:pt x="737474" y="205900"/>
                  </a:lnTo>
                  <a:lnTo>
                    <a:pt x="738040" y="207627"/>
                  </a:lnTo>
                  <a:lnTo>
                    <a:pt x="739479" y="208282"/>
                  </a:lnTo>
                  <a:lnTo>
                    <a:pt x="739887" y="209392"/>
                  </a:lnTo>
                  <a:lnTo>
                    <a:pt x="741552" y="209276"/>
                  </a:lnTo>
                  <a:lnTo>
                    <a:pt x="742448" y="209737"/>
                  </a:lnTo>
                  <a:lnTo>
                    <a:pt x="741114" y="212092"/>
                  </a:lnTo>
                  <a:lnTo>
                    <a:pt x="740044" y="213182"/>
                  </a:lnTo>
                  <a:lnTo>
                    <a:pt x="740366" y="214522"/>
                  </a:lnTo>
                  <a:lnTo>
                    <a:pt x="742436" y="214512"/>
                  </a:lnTo>
                  <a:lnTo>
                    <a:pt x="745278" y="215704"/>
                  </a:lnTo>
                  <a:lnTo>
                    <a:pt x="745121" y="217403"/>
                  </a:lnTo>
                  <a:lnTo>
                    <a:pt x="746591" y="218176"/>
                  </a:lnTo>
                  <a:lnTo>
                    <a:pt x="745856" y="220142"/>
                  </a:lnTo>
                  <a:lnTo>
                    <a:pt x="746379" y="220831"/>
                  </a:lnTo>
                  <a:lnTo>
                    <a:pt x="745737" y="222103"/>
                  </a:lnTo>
                  <a:lnTo>
                    <a:pt x="745291" y="224447"/>
                  </a:lnTo>
                  <a:lnTo>
                    <a:pt x="745555" y="226636"/>
                  </a:lnTo>
                  <a:lnTo>
                    <a:pt x="746844" y="228705"/>
                  </a:lnTo>
                  <a:lnTo>
                    <a:pt x="747708" y="229413"/>
                  </a:lnTo>
                  <a:lnTo>
                    <a:pt x="751523" y="230727"/>
                  </a:lnTo>
                  <a:lnTo>
                    <a:pt x="752218" y="235391"/>
                  </a:lnTo>
                  <a:lnTo>
                    <a:pt x="753233" y="236054"/>
                  </a:lnTo>
                  <a:lnTo>
                    <a:pt x="759238" y="237970"/>
                  </a:lnTo>
                  <a:lnTo>
                    <a:pt x="760476" y="237835"/>
                  </a:lnTo>
                  <a:lnTo>
                    <a:pt x="762182" y="238884"/>
                  </a:lnTo>
                  <a:lnTo>
                    <a:pt x="767751" y="247573"/>
                  </a:lnTo>
                  <a:lnTo>
                    <a:pt x="769954" y="249819"/>
                  </a:lnTo>
                  <a:lnTo>
                    <a:pt x="771281" y="250156"/>
                  </a:lnTo>
                  <a:lnTo>
                    <a:pt x="772440" y="251426"/>
                  </a:lnTo>
                  <a:lnTo>
                    <a:pt x="777264" y="251010"/>
                  </a:lnTo>
                  <a:lnTo>
                    <a:pt x="779727" y="252725"/>
                  </a:lnTo>
                  <a:lnTo>
                    <a:pt x="782659" y="253893"/>
                  </a:lnTo>
                  <a:lnTo>
                    <a:pt x="783187" y="254831"/>
                  </a:lnTo>
                  <a:lnTo>
                    <a:pt x="784683" y="255486"/>
                  </a:lnTo>
                  <a:lnTo>
                    <a:pt x="786954" y="257931"/>
                  </a:lnTo>
                  <a:lnTo>
                    <a:pt x="790219" y="259766"/>
                  </a:lnTo>
                  <a:lnTo>
                    <a:pt x="791727" y="260945"/>
                  </a:lnTo>
                  <a:lnTo>
                    <a:pt x="794453" y="260485"/>
                  </a:lnTo>
                  <a:lnTo>
                    <a:pt x="798035" y="262573"/>
                  </a:lnTo>
                  <a:lnTo>
                    <a:pt x="799040" y="262302"/>
                  </a:lnTo>
                  <a:lnTo>
                    <a:pt x="800595" y="262843"/>
                  </a:lnTo>
                  <a:lnTo>
                    <a:pt x="803230" y="262201"/>
                  </a:lnTo>
                  <a:lnTo>
                    <a:pt x="804442" y="264763"/>
                  </a:lnTo>
                  <a:lnTo>
                    <a:pt x="804946" y="262974"/>
                  </a:lnTo>
                  <a:lnTo>
                    <a:pt x="806017" y="262115"/>
                  </a:lnTo>
                  <a:lnTo>
                    <a:pt x="810806" y="262418"/>
                  </a:lnTo>
                  <a:lnTo>
                    <a:pt x="811422" y="262038"/>
                  </a:lnTo>
                  <a:lnTo>
                    <a:pt x="813073" y="263786"/>
                  </a:lnTo>
                  <a:lnTo>
                    <a:pt x="815269" y="262698"/>
                  </a:lnTo>
                  <a:lnTo>
                    <a:pt x="819181" y="265622"/>
                  </a:lnTo>
                  <a:lnTo>
                    <a:pt x="821755" y="262645"/>
                  </a:lnTo>
                  <a:lnTo>
                    <a:pt x="822740" y="263195"/>
                  </a:lnTo>
                  <a:lnTo>
                    <a:pt x="823231" y="261746"/>
                  </a:lnTo>
                  <a:lnTo>
                    <a:pt x="824524" y="261616"/>
                  </a:lnTo>
                  <a:lnTo>
                    <a:pt x="825189" y="260517"/>
                  </a:lnTo>
                  <a:lnTo>
                    <a:pt x="827461" y="260521"/>
                  </a:lnTo>
                  <a:lnTo>
                    <a:pt x="829294" y="261661"/>
                  </a:lnTo>
                  <a:lnTo>
                    <a:pt x="830699" y="263072"/>
                  </a:lnTo>
                  <a:lnTo>
                    <a:pt x="834691" y="263716"/>
                  </a:lnTo>
                  <a:lnTo>
                    <a:pt x="836678" y="265174"/>
                  </a:lnTo>
                  <a:lnTo>
                    <a:pt x="838108" y="265288"/>
                  </a:lnTo>
                  <a:lnTo>
                    <a:pt x="838683" y="266274"/>
                  </a:lnTo>
                  <a:lnTo>
                    <a:pt x="840157" y="265672"/>
                  </a:lnTo>
                  <a:lnTo>
                    <a:pt x="840378" y="264298"/>
                  </a:lnTo>
                  <a:lnTo>
                    <a:pt x="842592" y="262986"/>
                  </a:lnTo>
                  <a:lnTo>
                    <a:pt x="843269" y="263668"/>
                  </a:lnTo>
                  <a:lnTo>
                    <a:pt x="845119" y="263669"/>
                  </a:lnTo>
                  <a:lnTo>
                    <a:pt x="846693" y="265488"/>
                  </a:lnTo>
                  <a:lnTo>
                    <a:pt x="846291" y="266160"/>
                  </a:lnTo>
                  <a:lnTo>
                    <a:pt x="848023" y="268287"/>
                  </a:lnTo>
                  <a:lnTo>
                    <a:pt x="853409" y="270305"/>
                  </a:lnTo>
                  <a:lnTo>
                    <a:pt x="853427" y="271318"/>
                  </a:lnTo>
                  <a:lnTo>
                    <a:pt x="854610" y="272060"/>
                  </a:lnTo>
                  <a:lnTo>
                    <a:pt x="857327" y="272532"/>
                  </a:lnTo>
                  <a:lnTo>
                    <a:pt x="857631" y="273405"/>
                  </a:lnTo>
                  <a:lnTo>
                    <a:pt x="858983" y="273623"/>
                  </a:lnTo>
                  <a:lnTo>
                    <a:pt x="860881" y="275418"/>
                  </a:lnTo>
                  <a:lnTo>
                    <a:pt x="862075" y="275732"/>
                  </a:lnTo>
                  <a:lnTo>
                    <a:pt x="862879" y="274760"/>
                  </a:lnTo>
                  <a:lnTo>
                    <a:pt x="864680" y="275268"/>
                  </a:lnTo>
                  <a:lnTo>
                    <a:pt x="865996" y="278749"/>
                  </a:lnTo>
                  <a:lnTo>
                    <a:pt x="868374" y="278365"/>
                  </a:lnTo>
                  <a:lnTo>
                    <a:pt x="868379" y="280054"/>
                  </a:lnTo>
                  <a:lnTo>
                    <a:pt x="870011" y="281245"/>
                  </a:lnTo>
                  <a:lnTo>
                    <a:pt x="871245" y="283820"/>
                  </a:lnTo>
                  <a:lnTo>
                    <a:pt x="872280" y="285045"/>
                  </a:lnTo>
                  <a:lnTo>
                    <a:pt x="874560" y="284607"/>
                  </a:lnTo>
                  <a:lnTo>
                    <a:pt x="874842" y="283873"/>
                  </a:lnTo>
                  <a:lnTo>
                    <a:pt x="876443" y="284276"/>
                  </a:lnTo>
                  <a:lnTo>
                    <a:pt x="876650" y="282780"/>
                  </a:lnTo>
                  <a:lnTo>
                    <a:pt x="877540" y="281878"/>
                  </a:lnTo>
                  <a:lnTo>
                    <a:pt x="881538" y="281965"/>
                  </a:lnTo>
                  <a:lnTo>
                    <a:pt x="882611" y="280716"/>
                  </a:lnTo>
                  <a:lnTo>
                    <a:pt x="883928" y="280119"/>
                  </a:lnTo>
                  <a:lnTo>
                    <a:pt x="884855" y="280953"/>
                  </a:lnTo>
                  <a:lnTo>
                    <a:pt x="888191" y="281512"/>
                  </a:lnTo>
                  <a:lnTo>
                    <a:pt x="888173" y="282149"/>
                  </a:lnTo>
                  <a:lnTo>
                    <a:pt x="889829" y="283486"/>
                  </a:lnTo>
                  <a:lnTo>
                    <a:pt x="888890" y="285066"/>
                  </a:lnTo>
                  <a:lnTo>
                    <a:pt x="887454" y="286393"/>
                  </a:lnTo>
                  <a:lnTo>
                    <a:pt x="888463" y="287131"/>
                  </a:lnTo>
                  <a:lnTo>
                    <a:pt x="888231" y="289329"/>
                  </a:lnTo>
                  <a:lnTo>
                    <a:pt x="887766" y="289990"/>
                  </a:lnTo>
                  <a:lnTo>
                    <a:pt x="889168" y="291570"/>
                  </a:lnTo>
                  <a:lnTo>
                    <a:pt x="890050" y="291229"/>
                  </a:lnTo>
                  <a:lnTo>
                    <a:pt x="891415" y="292576"/>
                  </a:lnTo>
                  <a:lnTo>
                    <a:pt x="893705" y="291930"/>
                  </a:lnTo>
                  <a:lnTo>
                    <a:pt x="894588" y="290310"/>
                  </a:lnTo>
                  <a:lnTo>
                    <a:pt x="896266" y="290557"/>
                  </a:lnTo>
                  <a:lnTo>
                    <a:pt x="896620" y="291216"/>
                  </a:lnTo>
                  <a:lnTo>
                    <a:pt x="898851" y="289561"/>
                  </a:lnTo>
                  <a:lnTo>
                    <a:pt x="901411" y="290533"/>
                  </a:lnTo>
                  <a:lnTo>
                    <a:pt x="902979" y="289487"/>
                  </a:lnTo>
                  <a:lnTo>
                    <a:pt x="904280" y="289243"/>
                  </a:lnTo>
                  <a:lnTo>
                    <a:pt x="906382" y="290825"/>
                  </a:lnTo>
                  <a:lnTo>
                    <a:pt x="907557" y="290747"/>
                  </a:lnTo>
                  <a:lnTo>
                    <a:pt x="908741" y="291554"/>
                  </a:lnTo>
                  <a:lnTo>
                    <a:pt x="910577" y="291784"/>
                  </a:lnTo>
                  <a:lnTo>
                    <a:pt x="911081" y="291721"/>
                  </a:lnTo>
                  <a:lnTo>
                    <a:pt x="912187" y="291014"/>
                  </a:lnTo>
                  <a:lnTo>
                    <a:pt x="914450" y="292004"/>
                  </a:lnTo>
                  <a:lnTo>
                    <a:pt x="915541" y="291839"/>
                  </a:lnTo>
                  <a:lnTo>
                    <a:pt x="916778" y="292509"/>
                  </a:lnTo>
                  <a:lnTo>
                    <a:pt x="917952" y="291721"/>
                  </a:lnTo>
                  <a:lnTo>
                    <a:pt x="919243" y="289128"/>
                  </a:lnTo>
                  <a:lnTo>
                    <a:pt x="920705" y="290006"/>
                  </a:lnTo>
                  <a:lnTo>
                    <a:pt x="923638" y="290873"/>
                  </a:lnTo>
                  <a:lnTo>
                    <a:pt x="924941" y="292312"/>
                  </a:lnTo>
                  <a:lnTo>
                    <a:pt x="925866" y="292567"/>
                  </a:lnTo>
                  <a:lnTo>
                    <a:pt x="927909" y="291886"/>
                  </a:lnTo>
                  <a:lnTo>
                    <a:pt x="931417" y="294346"/>
                  </a:lnTo>
                  <a:lnTo>
                    <a:pt x="932883" y="293167"/>
                  </a:lnTo>
                  <a:lnTo>
                    <a:pt x="933778" y="293792"/>
                  </a:lnTo>
                  <a:lnTo>
                    <a:pt x="935349" y="292617"/>
                  </a:lnTo>
                  <a:lnTo>
                    <a:pt x="937022" y="293036"/>
                  </a:lnTo>
                  <a:lnTo>
                    <a:pt x="938235" y="292483"/>
                  </a:lnTo>
                  <a:lnTo>
                    <a:pt x="939373" y="291030"/>
                  </a:lnTo>
                  <a:lnTo>
                    <a:pt x="940641" y="291537"/>
                  </a:lnTo>
                  <a:lnTo>
                    <a:pt x="940817" y="293928"/>
                  </a:lnTo>
                  <a:lnTo>
                    <a:pt x="942344" y="294628"/>
                  </a:lnTo>
                  <a:lnTo>
                    <a:pt x="941950" y="295593"/>
                  </a:lnTo>
                  <a:lnTo>
                    <a:pt x="942947" y="297878"/>
                  </a:lnTo>
                  <a:lnTo>
                    <a:pt x="943199" y="299365"/>
                  </a:lnTo>
                  <a:lnTo>
                    <a:pt x="949552" y="298360"/>
                  </a:lnTo>
                  <a:lnTo>
                    <a:pt x="949866" y="296839"/>
                  </a:lnTo>
                  <a:lnTo>
                    <a:pt x="950711" y="296427"/>
                  </a:lnTo>
                  <a:lnTo>
                    <a:pt x="952825" y="297554"/>
                  </a:lnTo>
                  <a:lnTo>
                    <a:pt x="954667" y="297040"/>
                  </a:lnTo>
                  <a:lnTo>
                    <a:pt x="956189" y="299839"/>
                  </a:lnTo>
                  <a:lnTo>
                    <a:pt x="957583" y="299862"/>
                  </a:lnTo>
                  <a:lnTo>
                    <a:pt x="959436" y="301535"/>
                  </a:lnTo>
                  <a:lnTo>
                    <a:pt x="959120" y="303247"/>
                  </a:lnTo>
                  <a:lnTo>
                    <a:pt x="961046" y="303950"/>
                  </a:lnTo>
                  <a:lnTo>
                    <a:pt x="962738" y="305592"/>
                  </a:lnTo>
                  <a:lnTo>
                    <a:pt x="963979" y="307448"/>
                  </a:lnTo>
                  <a:lnTo>
                    <a:pt x="965897" y="304974"/>
                  </a:lnTo>
                  <a:lnTo>
                    <a:pt x="968020" y="304652"/>
                  </a:lnTo>
                  <a:lnTo>
                    <a:pt x="969049" y="305103"/>
                  </a:lnTo>
                  <a:lnTo>
                    <a:pt x="969852" y="307213"/>
                  </a:lnTo>
                  <a:lnTo>
                    <a:pt x="969955" y="309011"/>
                  </a:lnTo>
                  <a:lnTo>
                    <a:pt x="971550" y="309087"/>
                  </a:lnTo>
                  <a:lnTo>
                    <a:pt x="972501" y="311167"/>
                  </a:lnTo>
                  <a:lnTo>
                    <a:pt x="973659" y="310372"/>
                  </a:lnTo>
                  <a:lnTo>
                    <a:pt x="974991" y="310400"/>
                  </a:lnTo>
                  <a:lnTo>
                    <a:pt x="976117" y="309242"/>
                  </a:lnTo>
                  <a:lnTo>
                    <a:pt x="979200" y="307515"/>
                  </a:lnTo>
                  <a:lnTo>
                    <a:pt x="981117" y="304400"/>
                  </a:lnTo>
                  <a:lnTo>
                    <a:pt x="985724" y="303416"/>
                  </a:lnTo>
                  <a:lnTo>
                    <a:pt x="988355" y="304137"/>
                  </a:lnTo>
                  <a:lnTo>
                    <a:pt x="992203" y="305731"/>
                  </a:lnTo>
                  <a:lnTo>
                    <a:pt x="992530" y="307747"/>
                  </a:lnTo>
                  <a:lnTo>
                    <a:pt x="993995" y="308509"/>
                  </a:lnTo>
                  <a:lnTo>
                    <a:pt x="994318" y="311187"/>
                  </a:lnTo>
                  <a:lnTo>
                    <a:pt x="998058" y="311727"/>
                  </a:lnTo>
                  <a:lnTo>
                    <a:pt x="1001038" y="310480"/>
                  </a:lnTo>
                  <a:lnTo>
                    <a:pt x="1002246" y="312384"/>
                  </a:lnTo>
                  <a:lnTo>
                    <a:pt x="1003369" y="312134"/>
                  </a:lnTo>
                  <a:lnTo>
                    <a:pt x="1004324" y="313434"/>
                  </a:lnTo>
                  <a:lnTo>
                    <a:pt x="1005652" y="313211"/>
                  </a:lnTo>
                  <a:lnTo>
                    <a:pt x="1006991" y="311586"/>
                  </a:lnTo>
                  <a:lnTo>
                    <a:pt x="1009442" y="312093"/>
                  </a:lnTo>
                  <a:lnTo>
                    <a:pt x="1010177" y="313325"/>
                  </a:lnTo>
                  <a:lnTo>
                    <a:pt x="1012373" y="314363"/>
                  </a:lnTo>
                  <a:lnTo>
                    <a:pt x="1013448" y="312810"/>
                  </a:lnTo>
                  <a:lnTo>
                    <a:pt x="1015189" y="312729"/>
                  </a:lnTo>
                  <a:lnTo>
                    <a:pt x="1015035" y="310635"/>
                  </a:lnTo>
                  <a:lnTo>
                    <a:pt x="1016267" y="308125"/>
                  </a:lnTo>
                  <a:lnTo>
                    <a:pt x="1018568" y="308587"/>
                  </a:lnTo>
                  <a:lnTo>
                    <a:pt x="1019353" y="308061"/>
                  </a:lnTo>
                  <a:lnTo>
                    <a:pt x="1022230" y="309100"/>
                  </a:lnTo>
                  <a:lnTo>
                    <a:pt x="1022533" y="307846"/>
                  </a:lnTo>
                  <a:lnTo>
                    <a:pt x="1024030" y="306940"/>
                  </a:lnTo>
                  <a:lnTo>
                    <a:pt x="1025734" y="306850"/>
                  </a:lnTo>
                  <a:lnTo>
                    <a:pt x="1026553" y="307767"/>
                  </a:lnTo>
                  <a:lnTo>
                    <a:pt x="1027488" y="307474"/>
                  </a:lnTo>
                  <a:lnTo>
                    <a:pt x="1028265" y="305605"/>
                  </a:lnTo>
                  <a:lnTo>
                    <a:pt x="1027848" y="304641"/>
                  </a:lnTo>
                  <a:lnTo>
                    <a:pt x="1029018" y="302210"/>
                  </a:lnTo>
                  <a:lnTo>
                    <a:pt x="1031605" y="304596"/>
                  </a:lnTo>
                  <a:lnTo>
                    <a:pt x="1033418" y="303856"/>
                  </a:lnTo>
                  <a:lnTo>
                    <a:pt x="1033334" y="301368"/>
                  </a:lnTo>
                  <a:lnTo>
                    <a:pt x="1034855" y="302156"/>
                  </a:lnTo>
                  <a:lnTo>
                    <a:pt x="1038059" y="301885"/>
                  </a:lnTo>
                  <a:lnTo>
                    <a:pt x="1039294" y="300929"/>
                  </a:lnTo>
                  <a:lnTo>
                    <a:pt x="1040011" y="299657"/>
                  </a:lnTo>
                  <a:lnTo>
                    <a:pt x="1041820" y="299542"/>
                  </a:lnTo>
                  <a:lnTo>
                    <a:pt x="1042298" y="296929"/>
                  </a:lnTo>
                  <a:lnTo>
                    <a:pt x="1043158" y="296151"/>
                  </a:lnTo>
                  <a:lnTo>
                    <a:pt x="1044692" y="298287"/>
                  </a:lnTo>
                  <a:lnTo>
                    <a:pt x="1046097" y="299555"/>
                  </a:lnTo>
                  <a:lnTo>
                    <a:pt x="1048012" y="300651"/>
                  </a:lnTo>
                  <a:lnTo>
                    <a:pt x="1048875" y="301885"/>
                  </a:lnTo>
                  <a:lnTo>
                    <a:pt x="1049749" y="301444"/>
                  </a:lnTo>
                  <a:lnTo>
                    <a:pt x="1051052" y="302713"/>
                  </a:lnTo>
                  <a:lnTo>
                    <a:pt x="1051555" y="304751"/>
                  </a:lnTo>
                  <a:lnTo>
                    <a:pt x="1052607" y="305170"/>
                  </a:lnTo>
                  <a:lnTo>
                    <a:pt x="1052460" y="307119"/>
                  </a:lnTo>
                  <a:lnTo>
                    <a:pt x="1054156" y="307492"/>
                  </a:lnTo>
                  <a:lnTo>
                    <a:pt x="1055349" y="309991"/>
                  </a:lnTo>
                  <a:lnTo>
                    <a:pt x="1057783" y="311169"/>
                  </a:lnTo>
                  <a:lnTo>
                    <a:pt x="1058344" y="312024"/>
                  </a:lnTo>
                  <a:lnTo>
                    <a:pt x="1060982" y="311506"/>
                  </a:lnTo>
                  <a:lnTo>
                    <a:pt x="1061776" y="313010"/>
                  </a:lnTo>
                  <a:lnTo>
                    <a:pt x="1062317" y="315732"/>
                  </a:lnTo>
                  <a:lnTo>
                    <a:pt x="1063982" y="316281"/>
                  </a:lnTo>
                  <a:lnTo>
                    <a:pt x="1066653" y="316232"/>
                  </a:lnTo>
                  <a:lnTo>
                    <a:pt x="1067543" y="315355"/>
                  </a:lnTo>
                  <a:lnTo>
                    <a:pt x="1068572" y="316083"/>
                  </a:lnTo>
                  <a:lnTo>
                    <a:pt x="1071584" y="317340"/>
                  </a:lnTo>
                  <a:lnTo>
                    <a:pt x="1072799" y="318721"/>
                  </a:lnTo>
                  <a:lnTo>
                    <a:pt x="1073679" y="317861"/>
                  </a:lnTo>
                  <a:lnTo>
                    <a:pt x="1076367" y="317956"/>
                  </a:lnTo>
                  <a:lnTo>
                    <a:pt x="1076355" y="317030"/>
                  </a:lnTo>
                  <a:lnTo>
                    <a:pt x="1079045" y="317429"/>
                  </a:lnTo>
                  <a:lnTo>
                    <a:pt x="1080188" y="317915"/>
                  </a:lnTo>
                  <a:lnTo>
                    <a:pt x="1082259" y="317747"/>
                  </a:lnTo>
                  <a:lnTo>
                    <a:pt x="1082868" y="319579"/>
                  </a:lnTo>
                  <a:lnTo>
                    <a:pt x="1083842" y="319879"/>
                  </a:lnTo>
                  <a:lnTo>
                    <a:pt x="1083805" y="321274"/>
                  </a:lnTo>
                  <a:lnTo>
                    <a:pt x="1082543" y="321106"/>
                  </a:lnTo>
                  <a:lnTo>
                    <a:pt x="1080370" y="322067"/>
                  </a:lnTo>
                  <a:lnTo>
                    <a:pt x="1077821" y="322063"/>
                  </a:lnTo>
                  <a:lnTo>
                    <a:pt x="1076707" y="322710"/>
                  </a:lnTo>
                  <a:lnTo>
                    <a:pt x="1074142" y="322842"/>
                  </a:lnTo>
                  <a:lnTo>
                    <a:pt x="1073148" y="324669"/>
                  </a:lnTo>
                  <a:lnTo>
                    <a:pt x="1073031" y="325992"/>
                  </a:lnTo>
                  <a:lnTo>
                    <a:pt x="1074808" y="327637"/>
                  </a:lnTo>
                  <a:lnTo>
                    <a:pt x="1076902" y="326458"/>
                  </a:lnTo>
                  <a:lnTo>
                    <a:pt x="1079419" y="325847"/>
                  </a:lnTo>
                  <a:lnTo>
                    <a:pt x="1081278" y="324601"/>
                  </a:lnTo>
                  <a:lnTo>
                    <a:pt x="1081722" y="322886"/>
                  </a:lnTo>
                  <a:lnTo>
                    <a:pt x="1083439" y="323102"/>
                  </a:lnTo>
                  <a:lnTo>
                    <a:pt x="1083323" y="325506"/>
                  </a:lnTo>
                  <a:lnTo>
                    <a:pt x="1084425" y="327981"/>
                  </a:lnTo>
                  <a:lnTo>
                    <a:pt x="1084394" y="329380"/>
                  </a:lnTo>
                  <a:lnTo>
                    <a:pt x="1085290" y="332467"/>
                  </a:lnTo>
                  <a:lnTo>
                    <a:pt x="1086297" y="334150"/>
                  </a:lnTo>
                  <a:lnTo>
                    <a:pt x="1087745" y="334821"/>
                  </a:lnTo>
                  <a:lnTo>
                    <a:pt x="1088044" y="335811"/>
                  </a:lnTo>
                  <a:lnTo>
                    <a:pt x="1090665" y="336174"/>
                  </a:lnTo>
                  <a:lnTo>
                    <a:pt x="1091413" y="333854"/>
                  </a:lnTo>
                  <a:lnTo>
                    <a:pt x="1092936" y="333145"/>
                  </a:lnTo>
                  <a:lnTo>
                    <a:pt x="1094704" y="334139"/>
                  </a:lnTo>
                  <a:lnTo>
                    <a:pt x="1096225" y="335304"/>
                  </a:lnTo>
                  <a:lnTo>
                    <a:pt x="1097032" y="340294"/>
                  </a:lnTo>
                  <a:lnTo>
                    <a:pt x="1097164" y="342481"/>
                  </a:lnTo>
                  <a:lnTo>
                    <a:pt x="1095154" y="343299"/>
                  </a:lnTo>
                  <a:lnTo>
                    <a:pt x="1095010" y="344646"/>
                  </a:lnTo>
                  <a:lnTo>
                    <a:pt x="1097147" y="346609"/>
                  </a:lnTo>
                  <a:lnTo>
                    <a:pt x="1095666" y="347260"/>
                  </a:lnTo>
                  <a:lnTo>
                    <a:pt x="1093360" y="347097"/>
                  </a:lnTo>
                  <a:lnTo>
                    <a:pt x="1092125" y="347958"/>
                  </a:lnTo>
                  <a:lnTo>
                    <a:pt x="1091440" y="350069"/>
                  </a:lnTo>
                  <a:lnTo>
                    <a:pt x="1091607" y="352550"/>
                  </a:lnTo>
                  <a:lnTo>
                    <a:pt x="1094093" y="353271"/>
                  </a:lnTo>
                  <a:lnTo>
                    <a:pt x="1094151" y="355140"/>
                  </a:lnTo>
                  <a:lnTo>
                    <a:pt x="1096330" y="360024"/>
                  </a:lnTo>
                  <a:lnTo>
                    <a:pt x="1097479" y="360953"/>
                  </a:lnTo>
                  <a:lnTo>
                    <a:pt x="1097248" y="362001"/>
                  </a:lnTo>
                  <a:lnTo>
                    <a:pt x="1098806" y="362601"/>
                  </a:lnTo>
                  <a:lnTo>
                    <a:pt x="1100153" y="364224"/>
                  </a:lnTo>
                  <a:lnTo>
                    <a:pt x="1100841" y="365994"/>
                  </a:lnTo>
                  <a:lnTo>
                    <a:pt x="1103093" y="366795"/>
                  </a:lnTo>
                  <a:lnTo>
                    <a:pt x="1105046" y="366218"/>
                  </a:lnTo>
                  <a:lnTo>
                    <a:pt x="1105343" y="364637"/>
                  </a:lnTo>
                  <a:lnTo>
                    <a:pt x="1106628" y="364695"/>
                  </a:lnTo>
                  <a:lnTo>
                    <a:pt x="1107481" y="363513"/>
                  </a:lnTo>
                  <a:lnTo>
                    <a:pt x="1109984" y="363851"/>
                  </a:lnTo>
                  <a:lnTo>
                    <a:pt x="1114025" y="365005"/>
                  </a:lnTo>
                  <a:lnTo>
                    <a:pt x="1115285" y="364976"/>
                  </a:lnTo>
                  <a:lnTo>
                    <a:pt x="1118082" y="366106"/>
                  </a:lnTo>
                  <a:lnTo>
                    <a:pt x="1118920" y="367462"/>
                  </a:lnTo>
                  <a:lnTo>
                    <a:pt x="1119521" y="369537"/>
                  </a:lnTo>
                  <a:lnTo>
                    <a:pt x="1120499" y="370800"/>
                  </a:lnTo>
                  <a:lnTo>
                    <a:pt x="1121553" y="370829"/>
                  </a:lnTo>
                  <a:lnTo>
                    <a:pt x="1122836" y="368729"/>
                  </a:lnTo>
                  <a:lnTo>
                    <a:pt x="1122377" y="367054"/>
                  </a:lnTo>
                  <a:lnTo>
                    <a:pt x="1123125" y="366584"/>
                  </a:lnTo>
                  <a:lnTo>
                    <a:pt x="1123820" y="364304"/>
                  </a:lnTo>
                  <a:lnTo>
                    <a:pt x="1125180" y="362551"/>
                  </a:lnTo>
                  <a:lnTo>
                    <a:pt x="1125797" y="360969"/>
                  </a:lnTo>
                  <a:lnTo>
                    <a:pt x="1131168" y="361017"/>
                  </a:lnTo>
                  <a:lnTo>
                    <a:pt x="1131787" y="361947"/>
                  </a:lnTo>
                  <a:lnTo>
                    <a:pt x="1131555" y="363217"/>
                  </a:lnTo>
                  <a:lnTo>
                    <a:pt x="1135241" y="367400"/>
                  </a:lnTo>
                  <a:lnTo>
                    <a:pt x="1136424" y="368266"/>
                  </a:lnTo>
                  <a:lnTo>
                    <a:pt x="1139135" y="369042"/>
                  </a:lnTo>
                  <a:lnTo>
                    <a:pt x="1139237" y="369857"/>
                  </a:lnTo>
                  <a:lnTo>
                    <a:pt x="1141300" y="370085"/>
                  </a:lnTo>
                  <a:lnTo>
                    <a:pt x="1141805" y="370827"/>
                  </a:lnTo>
                  <a:lnTo>
                    <a:pt x="1142102" y="373396"/>
                  </a:lnTo>
                  <a:lnTo>
                    <a:pt x="1141807" y="374989"/>
                  </a:lnTo>
                  <a:lnTo>
                    <a:pt x="1142331" y="377112"/>
                  </a:lnTo>
                  <a:lnTo>
                    <a:pt x="1144712" y="376898"/>
                  </a:lnTo>
                  <a:lnTo>
                    <a:pt x="1146756" y="375450"/>
                  </a:lnTo>
                  <a:lnTo>
                    <a:pt x="1146845" y="373132"/>
                  </a:lnTo>
                  <a:lnTo>
                    <a:pt x="1148046" y="372965"/>
                  </a:lnTo>
                  <a:lnTo>
                    <a:pt x="1148527" y="370089"/>
                  </a:lnTo>
                  <a:lnTo>
                    <a:pt x="1146570" y="367084"/>
                  </a:lnTo>
                  <a:lnTo>
                    <a:pt x="1147128" y="366059"/>
                  </a:lnTo>
                  <a:lnTo>
                    <a:pt x="1145570" y="364857"/>
                  </a:lnTo>
                  <a:lnTo>
                    <a:pt x="1143712" y="364117"/>
                  </a:lnTo>
                  <a:lnTo>
                    <a:pt x="1144044" y="359582"/>
                  </a:lnTo>
                  <a:lnTo>
                    <a:pt x="1145298" y="359205"/>
                  </a:lnTo>
                  <a:lnTo>
                    <a:pt x="1146018" y="357495"/>
                  </a:lnTo>
                  <a:lnTo>
                    <a:pt x="1144430" y="354530"/>
                  </a:lnTo>
                  <a:lnTo>
                    <a:pt x="1146339" y="354331"/>
                  </a:lnTo>
                  <a:lnTo>
                    <a:pt x="1148427" y="352506"/>
                  </a:lnTo>
                  <a:lnTo>
                    <a:pt x="1151192" y="353285"/>
                  </a:lnTo>
                  <a:lnTo>
                    <a:pt x="1154899" y="353533"/>
                  </a:lnTo>
                  <a:lnTo>
                    <a:pt x="1155975" y="352904"/>
                  </a:lnTo>
                  <a:lnTo>
                    <a:pt x="1157304" y="353249"/>
                  </a:lnTo>
                  <a:lnTo>
                    <a:pt x="1158527" y="357486"/>
                  </a:lnTo>
                  <a:lnTo>
                    <a:pt x="1158497" y="358841"/>
                  </a:lnTo>
                  <a:lnTo>
                    <a:pt x="1160049" y="360986"/>
                  </a:lnTo>
                  <a:lnTo>
                    <a:pt x="1160140" y="362309"/>
                  </a:lnTo>
                  <a:lnTo>
                    <a:pt x="1162186" y="364043"/>
                  </a:lnTo>
                  <a:lnTo>
                    <a:pt x="1165673" y="366094"/>
                  </a:lnTo>
                  <a:lnTo>
                    <a:pt x="1166179" y="366893"/>
                  </a:lnTo>
                  <a:lnTo>
                    <a:pt x="1168647" y="368795"/>
                  </a:lnTo>
                  <a:lnTo>
                    <a:pt x="1171915" y="367018"/>
                  </a:lnTo>
                  <a:lnTo>
                    <a:pt x="1172960" y="368425"/>
                  </a:lnTo>
                  <a:lnTo>
                    <a:pt x="1174520" y="369339"/>
                  </a:lnTo>
                  <a:lnTo>
                    <a:pt x="1175788" y="367703"/>
                  </a:lnTo>
                  <a:lnTo>
                    <a:pt x="1177394" y="368852"/>
                  </a:lnTo>
                  <a:lnTo>
                    <a:pt x="1178769" y="370777"/>
                  </a:lnTo>
                  <a:lnTo>
                    <a:pt x="1180778" y="371764"/>
                  </a:lnTo>
                  <a:lnTo>
                    <a:pt x="1182138" y="371764"/>
                  </a:lnTo>
                  <a:lnTo>
                    <a:pt x="1183128" y="369920"/>
                  </a:lnTo>
                  <a:lnTo>
                    <a:pt x="1185150" y="369774"/>
                  </a:lnTo>
                  <a:lnTo>
                    <a:pt x="1186134" y="368626"/>
                  </a:lnTo>
                  <a:lnTo>
                    <a:pt x="1185910" y="366846"/>
                  </a:lnTo>
                  <a:lnTo>
                    <a:pt x="1184908" y="366309"/>
                  </a:lnTo>
                  <a:lnTo>
                    <a:pt x="1183901" y="364349"/>
                  </a:lnTo>
                  <a:lnTo>
                    <a:pt x="1183671" y="362858"/>
                  </a:lnTo>
                  <a:lnTo>
                    <a:pt x="1181553" y="360847"/>
                  </a:lnTo>
                  <a:lnTo>
                    <a:pt x="1181222" y="357528"/>
                  </a:lnTo>
                  <a:lnTo>
                    <a:pt x="1183374" y="357055"/>
                  </a:lnTo>
                  <a:lnTo>
                    <a:pt x="1184358" y="354873"/>
                  </a:lnTo>
                  <a:lnTo>
                    <a:pt x="1182766" y="353770"/>
                  </a:lnTo>
                  <a:lnTo>
                    <a:pt x="1182113" y="351934"/>
                  </a:lnTo>
                  <a:lnTo>
                    <a:pt x="1180850" y="351463"/>
                  </a:lnTo>
                  <a:lnTo>
                    <a:pt x="1179953" y="349159"/>
                  </a:lnTo>
                  <a:lnTo>
                    <a:pt x="1180127" y="347234"/>
                  </a:lnTo>
                  <a:lnTo>
                    <a:pt x="1178725" y="346116"/>
                  </a:lnTo>
                  <a:lnTo>
                    <a:pt x="1182659" y="346356"/>
                  </a:lnTo>
                  <a:lnTo>
                    <a:pt x="1183537" y="345812"/>
                  </a:lnTo>
                  <a:lnTo>
                    <a:pt x="1186341" y="347358"/>
                  </a:lnTo>
                  <a:lnTo>
                    <a:pt x="1186789" y="348784"/>
                  </a:lnTo>
                  <a:lnTo>
                    <a:pt x="1188271" y="349616"/>
                  </a:lnTo>
                  <a:lnTo>
                    <a:pt x="1187804" y="347511"/>
                  </a:lnTo>
                  <a:lnTo>
                    <a:pt x="1190639" y="346914"/>
                  </a:lnTo>
                  <a:lnTo>
                    <a:pt x="1192481" y="347741"/>
                  </a:lnTo>
                  <a:lnTo>
                    <a:pt x="1193731" y="347636"/>
                  </a:lnTo>
                  <a:lnTo>
                    <a:pt x="1194425" y="346475"/>
                  </a:lnTo>
                  <a:lnTo>
                    <a:pt x="1193179" y="345494"/>
                  </a:lnTo>
                  <a:lnTo>
                    <a:pt x="1192377" y="344080"/>
                  </a:lnTo>
                  <a:lnTo>
                    <a:pt x="1193568" y="342542"/>
                  </a:lnTo>
                  <a:lnTo>
                    <a:pt x="1196529" y="342274"/>
                  </a:lnTo>
                  <a:lnTo>
                    <a:pt x="1198437" y="343515"/>
                  </a:lnTo>
                  <a:lnTo>
                    <a:pt x="1201586" y="343549"/>
                  </a:lnTo>
                  <a:lnTo>
                    <a:pt x="1203123" y="344413"/>
                  </a:lnTo>
                  <a:lnTo>
                    <a:pt x="1204984" y="343895"/>
                  </a:lnTo>
                  <a:lnTo>
                    <a:pt x="1207198" y="345295"/>
                  </a:lnTo>
                  <a:lnTo>
                    <a:pt x="1208642" y="343082"/>
                  </a:lnTo>
                  <a:lnTo>
                    <a:pt x="1210308" y="343953"/>
                  </a:lnTo>
                  <a:lnTo>
                    <a:pt x="1211502" y="343811"/>
                  </a:lnTo>
                  <a:lnTo>
                    <a:pt x="1211646" y="342406"/>
                  </a:lnTo>
                  <a:lnTo>
                    <a:pt x="1209579" y="340377"/>
                  </a:lnTo>
                  <a:lnTo>
                    <a:pt x="1210722" y="338954"/>
                  </a:lnTo>
                  <a:lnTo>
                    <a:pt x="1211539" y="339325"/>
                  </a:lnTo>
                  <a:lnTo>
                    <a:pt x="1212069" y="340798"/>
                  </a:lnTo>
                  <a:lnTo>
                    <a:pt x="1213056" y="341693"/>
                  </a:lnTo>
                  <a:lnTo>
                    <a:pt x="1216428" y="341406"/>
                  </a:lnTo>
                  <a:lnTo>
                    <a:pt x="1215449" y="339891"/>
                  </a:lnTo>
                  <a:lnTo>
                    <a:pt x="1216310" y="337164"/>
                  </a:lnTo>
                  <a:lnTo>
                    <a:pt x="1214212" y="336724"/>
                  </a:lnTo>
                  <a:lnTo>
                    <a:pt x="1214331" y="335401"/>
                  </a:lnTo>
                  <a:lnTo>
                    <a:pt x="1213578" y="333398"/>
                  </a:lnTo>
                  <a:lnTo>
                    <a:pt x="1214384" y="331439"/>
                  </a:lnTo>
                  <a:lnTo>
                    <a:pt x="1214700" y="328753"/>
                  </a:lnTo>
                  <a:lnTo>
                    <a:pt x="1215858" y="324892"/>
                  </a:lnTo>
                  <a:lnTo>
                    <a:pt x="1217293" y="324269"/>
                  </a:lnTo>
                  <a:lnTo>
                    <a:pt x="1218548" y="325568"/>
                  </a:lnTo>
                  <a:lnTo>
                    <a:pt x="1220351" y="326557"/>
                  </a:lnTo>
                  <a:lnTo>
                    <a:pt x="1221484" y="325874"/>
                  </a:lnTo>
                  <a:lnTo>
                    <a:pt x="1223451" y="324458"/>
                  </a:lnTo>
                  <a:lnTo>
                    <a:pt x="1223111" y="321718"/>
                  </a:lnTo>
                  <a:lnTo>
                    <a:pt x="1223372" y="320253"/>
                  </a:lnTo>
                  <a:lnTo>
                    <a:pt x="1221505" y="314890"/>
                  </a:lnTo>
                  <a:lnTo>
                    <a:pt x="1218556" y="313706"/>
                  </a:lnTo>
                  <a:lnTo>
                    <a:pt x="1219100" y="312049"/>
                  </a:lnTo>
                  <a:lnTo>
                    <a:pt x="1220824" y="310650"/>
                  </a:lnTo>
                  <a:lnTo>
                    <a:pt x="1221431" y="309219"/>
                  </a:lnTo>
                  <a:lnTo>
                    <a:pt x="1220364" y="308616"/>
                  </a:lnTo>
                  <a:lnTo>
                    <a:pt x="1218095" y="308257"/>
                  </a:lnTo>
                  <a:lnTo>
                    <a:pt x="1217874" y="306508"/>
                  </a:lnTo>
                  <a:lnTo>
                    <a:pt x="1218517" y="305057"/>
                  </a:lnTo>
                  <a:lnTo>
                    <a:pt x="1219477" y="304534"/>
                  </a:lnTo>
                  <a:lnTo>
                    <a:pt x="1220703" y="305847"/>
                  </a:lnTo>
                  <a:lnTo>
                    <a:pt x="1223049" y="304549"/>
                  </a:lnTo>
                  <a:lnTo>
                    <a:pt x="1223072" y="303643"/>
                  </a:lnTo>
                  <a:lnTo>
                    <a:pt x="1225429" y="302780"/>
                  </a:lnTo>
                  <a:lnTo>
                    <a:pt x="1226458" y="303975"/>
                  </a:lnTo>
                  <a:lnTo>
                    <a:pt x="1226386" y="305104"/>
                  </a:lnTo>
                  <a:lnTo>
                    <a:pt x="1228819" y="306959"/>
                  </a:lnTo>
                  <a:lnTo>
                    <a:pt x="1230833" y="307398"/>
                  </a:lnTo>
                  <a:lnTo>
                    <a:pt x="1231323" y="306590"/>
                  </a:lnTo>
                  <a:lnTo>
                    <a:pt x="1233473" y="307489"/>
                  </a:lnTo>
                  <a:lnTo>
                    <a:pt x="1234858" y="307276"/>
                  </a:lnTo>
                  <a:lnTo>
                    <a:pt x="1239706" y="308038"/>
                  </a:lnTo>
                  <a:lnTo>
                    <a:pt x="1241364" y="307477"/>
                  </a:lnTo>
                  <a:lnTo>
                    <a:pt x="1243603" y="307279"/>
                  </a:lnTo>
                  <a:lnTo>
                    <a:pt x="1245306" y="307006"/>
                  </a:lnTo>
                  <a:lnTo>
                    <a:pt x="1246388" y="308080"/>
                  </a:lnTo>
                  <a:lnTo>
                    <a:pt x="1247945" y="307887"/>
                  </a:lnTo>
                  <a:lnTo>
                    <a:pt x="1248439" y="309316"/>
                  </a:lnTo>
                  <a:lnTo>
                    <a:pt x="1250417" y="309031"/>
                  </a:lnTo>
                  <a:lnTo>
                    <a:pt x="1252164" y="309421"/>
                  </a:lnTo>
                  <a:lnTo>
                    <a:pt x="1253209" y="310373"/>
                  </a:lnTo>
                  <a:lnTo>
                    <a:pt x="1254895" y="310149"/>
                  </a:lnTo>
                  <a:lnTo>
                    <a:pt x="1257063" y="310676"/>
                  </a:lnTo>
                  <a:lnTo>
                    <a:pt x="1257511" y="311558"/>
                  </a:lnTo>
                  <a:lnTo>
                    <a:pt x="1258995" y="311563"/>
                  </a:lnTo>
                  <a:lnTo>
                    <a:pt x="1261454" y="313064"/>
                  </a:lnTo>
                  <a:lnTo>
                    <a:pt x="1262410" y="312960"/>
                  </a:lnTo>
                  <a:lnTo>
                    <a:pt x="1263264" y="314747"/>
                  </a:lnTo>
                  <a:lnTo>
                    <a:pt x="1264196" y="314781"/>
                  </a:lnTo>
                  <a:lnTo>
                    <a:pt x="1266457" y="317062"/>
                  </a:lnTo>
                  <a:lnTo>
                    <a:pt x="1267256" y="316755"/>
                  </a:lnTo>
                  <a:lnTo>
                    <a:pt x="1273600" y="319960"/>
                  </a:lnTo>
                  <a:lnTo>
                    <a:pt x="1274763" y="321156"/>
                  </a:lnTo>
                  <a:lnTo>
                    <a:pt x="1274337" y="323044"/>
                  </a:lnTo>
                  <a:lnTo>
                    <a:pt x="1275025" y="325756"/>
                  </a:lnTo>
                  <a:lnTo>
                    <a:pt x="1275731" y="327324"/>
                  </a:lnTo>
                  <a:lnTo>
                    <a:pt x="1274996" y="329494"/>
                  </a:lnTo>
                  <a:lnTo>
                    <a:pt x="1276441" y="330102"/>
                  </a:lnTo>
                  <a:lnTo>
                    <a:pt x="1277509" y="331277"/>
                  </a:lnTo>
                  <a:lnTo>
                    <a:pt x="1278382" y="333299"/>
                  </a:lnTo>
                  <a:lnTo>
                    <a:pt x="1279908" y="335872"/>
                  </a:lnTo>
                  <a:lnTo>
                    <a:pt x="1280299" y="337817"/>
                  </a:lnTo>
                  <a:lnTo>
                    <a:pt x="1281078" y="338868"/>
                  </a:lnTo>
                  <a:lnTo>
                    <a:pt x="1282622" y="339579"/>
                  </a:lnTo>
                  <a:lnTo>
                    <a:pt x="1286972" y="343926"/>
                  </a:lnTo>
                  <a:lnTo>
                    <a:pt x="1286782" y="345195"/>
                  </a:lnTo>
                  <a:lnTo>
                    <a:pt x="1288852" y="346617"/>
                  </a:lnTo>
                  <a:lnTo>
                    <a:pt x="1288407" y="347477"/>
                  </a:lnTo>
                  <a:lnTo>
                    <a:pt x="1288805" y="350237"/>
                  </a:lnTo>
                  <a:lnTo>
                    <a:pt x="1288230" y="351842"/>
                  </a:lnTo>
                  <a:lnTo>
                    <a:pt x="1288712" y="353050"/>
                  </a:lnTo>
                  <a:lnTo>
                    <a:pt x="1286839" y="353967"/>
                  </a:lnTo>
                  <a:lnTo>
                    <a:pt x="1286566" y="355065"/>
                  </a:lnTo>
                  <a:lnTo>
                    <a:pt x="1287409" y="357008"/>
                  </a:lnTo>
                  <a:lnTo>
                    <a:pt x="1288306" y="358010"/>
                  </a:lnTo>
                  <a:lnTo>
                    <a:pt x="1287560" y="359839"/>
                  </a:lnTo>
                  <a:lnTo>
                    <a:pt x="1290551" y="362270"/>
                  </a:lnTo>
                  <a:lnTo>
                    <a:pt x="1290485" y="363653"/>
                  </a:lnTo>
                  <a:lnTo>
                    <a:pt x="1291564" y="363613"/>
                  </a:lnTo>
                  <a:lnTo>
                    <a:pt x="1293675" y="366010"/>
                  </a:lnTo>
                  <a:lnTo>
                    <a:pt x="1294252" y="368575"/>
                  </a:lnTo>
                  <a:lnTo>
                    <a:pt x="1296163" y="368778"/>
                  </a:lnTo>
                  <a:lnTo>
                    <a:pt x="1296220" y="370924"/>
                  </a:lnTo>
                  <a:lnTo>
                    <a:pt x="1296812" y="371928"/>
                  </a:lnTo>
                  <a:lnTo>
                    <a:pt x="1296535" y="373060"/>
                  </a:lnTo>
                  <a:lnTo>
                    <a:pt x="1298717" y="374903"/>
                  </a:lnTo>
                  <a:lnTo>
                    <a:pt x="1299425" y="376343"/>
                  </a:lnTo>
                  <a:lnTo>
                    <a:pt x="1300843" y="378039"/>
                  </a:lnTo>
                  <a:lnTo>
                    <a:pt x="1302678" y="378813"/>
                  </a:lnTo>
                  <a:lnTo>
                    <a:pt x="1305697" y="381932"/>
                  </a:lnTo>
                  <a:lnTo>
                    <a:pt x="1305652" y="382508"/>
                  </a:lnTo>
                  <a:lnTo>
                    <a:pt x="1308508" y="385343"/>
                  </a:lnTo>
                  <a:lnTo>
                    <a:pt x="1310490" y="386628"/>
                  </a:lnTo>
                  <a:lnTo>
                    <a:pt x="1311521" y="386764"/>
                  </a:lnTo>
                  <a:lnTo>
                    <a:pt x="1312025" y="387907"/>
                  </a:lnTo>
                  <a:lnTo>
                    <a:pt x="1314715" y="389544"/>
                  </a:lnTo>
                  <a:lnTo>
                    <a:pt x="1315523" y="391630"/>
                  </a:lnTo>
                  <a:lnTo>
                    <a:pt x="1316433" y="392232"/>
                  </a:lnTo>
                  <a:lnTo>
                    <a:pt x="1317887" y="394091"/>
                  </a:lnTo>
                  <a:lnTo>
                    <a:pt x="1317665" y="394718"/>
                  </a:lnTo>
                  <a:lnTo>
                    <a:pt x="1315140" y="397036"/>
                  </a:lnTo>
                  <a:lnTo>
                    <a:pt x="1313028" y="399309"/>
                  </a:lnTo>
                  <a:lnTo>
                    <a:pt x="1312724" y="401372"/>
                  </a:lnTo>
                  <a:lnTo>
                    <a:pt x="1311213" y="402999"/>
                  </a:lnTo>
                  <a:lnTo>
                    <a:pt x="1308984" y="402608"/>
                  </a:lnTo>
                  <a:lnTo>
                    <a:pt x="1308088" y="400624"/>
                  </a:lnTo>
                  <a:lnTo>
                    <a:pt x="1306842" y="399502"/>
                  </a:lnTo>
                  <a:lnTo>
                    <a:pt x="1305448" y="397377"/>
                  </a:lnTo>
                  <a:lnTo>
                    <a:pt x="1302461" y="396894"/>
                  </a:lnTo>
                  <a:lnTo>
                    <a:pt x="1301612" y="397400"/>
                  </a:lnTo>
                  <a:lnTo>
                    <a:pt x="1300536" y="399531"/>
                  </a:lnTo>
                  <a:lnTo>
                    <a:pt x="1299724" y="403059"/>
                  </a:lnTo>
                  <a:lnTo>
                    <a:pt x="1299992" y="405195"/>
                  </a:lnTo>
                  <a:lnTo>
                    <a:pt x="1300994" y="405697"/>
                  </a:lnTo>
                  <a:lnTo>
                    <a:pt x="1300848" y="407031"/>
                  </a:lnTo>
                  <a:lnTo>
                    <a:pt x="1299612" y="407909"/>
                  </a:lnTo>
                  <a:lnTo>
                    <a:pt x="1300495" y="408826"/>
                  </a:lnTo>
                  <a:lnTo>
                    <a:pt x="1304313" y="410737"/>
                  </a:lnTo>
                  <a:lnTo>
                    <a:pt x="1305275" y="412317"/>
                  </a:lnTo>
                  <a:lnTo>
                    <a:pt x="1306578" y="413548"/>
                  </a:lnTo>
                  <a:lnTo>
                    <a:pt x="1306714" y="416036"/>
                  </a:lnTo>
                  <a:lnTo>
                    <a:pt x="1308064" y="417212"/>
                  </a:lnTo>
                  <a:lnTo>
                    <a:pt x="1308287" y="418571"/>
                  </a:lnTo>
                  <a:lnTo>
                    <a:pt x="1309941" y="419717"/>
                  </a:lnTo>
                  <a:lnTo>
                    <a:pt x="1312027" y="421274"/>
                  </a:lnTo>
                  <a:lnTo>
                    <a:pt x="1312734" y="422565"/>
                  </a:lnTo>
                  <a:lnTo>
                    <a:pt x="1312139" y="426094"/>
                  </a:lnTo>
                  <a:lnTo>
                    <a:pt x="1310700" y="429079"/>
                  </a:lnTo>
                  <a:lnTo>
                    <a:pt x="1312075" y="431156"/>
                  </a:lnTo>
                  <a:lnTo>
                    <a:pt x="1313683" y="431884"/>
                  </a:lnTo>
                  <a:lnTo>
                    <a:pt x="1315481" y="433400"/>
                  </a:lnTo>
                  <a:lnTo>
                    <a:pt x="1315962" y="434762"/>
                  </a:lnTo>
                  <a:lnTo>
                    <a:pt x="1317409" y="435480"/>
                  </a:lnTo>
                  <a:lnTo>
                    <a:pt x="1317522" y="436909"/>
                  </a:lnTo>
                  <a:lnTo>
                    <a:pt x="1319397" y="438575"/>
                  </a:lnTo>
                  <a:lnTo>
                    <a:pt x="1322489" y="439758"/>
                  </a:lnTo>
                  <a:lnTo>
                    <a:pt x="1322883" y="442198"/>
                  </a:lnTo>
                  <a:lnTo>
                    <a:pt x="1321583" y="443085"/>
                  </a:lnTo>
                  <a:lnTo>
                    <a:pt x="1320760" y="444345"/>
                  </a:lnTo>
                  <a:lnTo>
                    <a:pt x="1319263" y="444712"/>
                  </a:lnTo>
                  <a:lnTo>
                    <a:pt x="1319163" y="445850"/>
                  </a:lnTo>
                  <a:lnTo>
                    <a:pt x="1320300" y="449075"/>
                  </a:lnTo>
                  <a:lnTo>
                    <a:pt x="1320195" y="451345"/>
                  </a:lnTo>
                  <a:lnTo>
                    <a:pt x="1321514" y="452718"/>
                  </a:lnTo>
                  <a:lnTo>
                    <a:pt x="1320496" y="454291"/>
                  </a:lnTo>
                  <a:lnTo>
                    <a:pt x="1321215" y="455769"/>
                  </a:lnTo>
                  <a:lnTo>
                    <a:pt x="1320810" y="457390"/>
                  </a:lnTo>
                  <a:lnTo>
                    <a:pt x="1321730" y="459585"/>
                  </a:lnTo>
                  <a:lnTo>
                    <a:pt x="1321630" y="460731"/>
                  </a:lnTo>
                  <a:lnTo>
                    <a:pt x="1322979" y="463163"/>
                  </a:lnTo>
                  <a:lnTo>
                    <a:pt x="1322805" y="464882"/>
                  </a:lnTo>
                  <a:lnTo>
                    <a:pt x="1323513" y="466978"/>
                  </a:lnTo>
                  <a:lnTo>
                    <a:pt x="1323142" y="469039"/>
                  </a:lnTo>
                  <a:lnTo>
                    <a:pt x="1323463" y="470639"/>
                  </a:lnTo>
                  <a:lnTo>
                    <a:pt x="1323088" y="471575"/>
                  </a:lnTo>
                  <a:lnTo>
                    <a:pt x="1324007" y="472715"/>
                  </a:lnTo>
                  <a:lnTo>
                    <a:pt x="1323936" y="474590"/>
                  </a:lnTo>
                  <a:lnTo>
                    <a:pt x="1324315" y="475684"/>
                  </a:lnTo>
                  <a:lnTo>
                    <a:pt x="1323293" y="477250"/>
                  </a:lnTo>
                  <a:lnTo>
                    <a:pt x="1323761" y="479712"/>
                  </a:lnTo>
                  <a:lnTo>
                    <a:pt x="1324668" y="480486"/>
                  </a:lnTo>
                  <a:lnTo>
                    <a:pt x="1324010" y="482966"/>
                  </a:lnTo>
                  <a:lnTo>
                    <a:pt x="1326133" y="486485"/>
                  </a:lnTo>
                  <a:lnTo>
                    <a:pt x="1325821" y="487533"/>
                  </a:lnTo>
                  <a:lnTo>
                    <a:pt x="1328050" y="490834"/>
                  </a:lnTo>
                  <a:lnTo>
                    <a:pt x="1327542" y="492753"/>
                  </a:lnTo>
                  <a:lnTo>
                    <a:pt x="1328717" y="499586"/>
                  </a:lnTo>
                  <a:lnTo>
                    <a:pt x="1328480" y="500754"/>
                  </a:lnTo>
                  <a:lnTo>
                    <a:pt x="1328909" y="502320"/>
                  </a:lnTo>
                  <a:lnTo>
                    <a:pt x="1328588" y="504419"/>
                  </a:lnTo>
                  <a:lnTo>
                    <a:pt x="1327859" y="505224"/>
                  </a:lnTo>
                  <a:lnTo>
                    <a:pt x="1327373" y="507180"/>
                  </a:lnTo>
                  <a:lnTo>
                    <a:pt x="1326724" y="507880"/>
                  </a:lnTo>
                  <a:lnTo>
                    <a:pt x="1326068" y="509944"/>
                  </a:lnTo>
                  <a:lnTo>
                    <a:pt x="1326407" y="511857"/>
                  </a:lnTo>
                  <a:lnTo>
                    <a:pt x="1325239" y="515891"/>
                  </a:lnTo>
                  <a:lnTo>
                    <a:pt x="1324683" y="521339"/>
                  </a:lnTo>
                  <a:lnTo>
                    <a:pt x="1325919" y="523897"/>
                  </a:lnTo>
                  <a:lnTo>
                    <a:pt x="1326133" y="525452"/>
                  </a:lnTo>
                  <a:lnTo>
                    <a:pt x="1327254" y="526535"/>
                  </a:lnTo>
                  <a:lnTo>
                    <a:pt x="1328526" y="528649"/>
                  </a:lnTo>
                  <a:lnTo>
                    <a:pt x="1328060" y="531882"/>
                  </a:lnTo>
                  <a:lnTo>
                    <a:pt x="1328355" y="534007"/>
                  </a:lnTo>
                  <a:lnTo>
                    <a:pt x="1329207" y="535082"/>
                  </a:lnTo>
                  <a:lnTo>
                    <a:pt x="1328838" y="536525"/>
                  </a:lnTo>
                  <a:lnTo>
                    <a:pt x="1328949" y="539420"/>
                  </a:lnTo>
                  <a:lnTo>
                    <a:pt x="1329426" y="541824"/>
                  </a:lnTo>
                  <a:lnTo>
                    <a:pt x="1329518" y="545375"/>
                  </a:lnTo>
                  <a:lnTo>
                    <a:pt x="1330050" y="546859"/>
                  </a:lnTo>
                  <a:lnTo>
                    <a:pt x="1329456" y="547997"/>
                  </a:lnTo>
                  <a:lnTo>
                    <a:pt x="1330625" y="548678"/>
                  </a:lnTo>
                  <a:lnTo>
                    <a:pt x="1331332" y="550584"/>
                  </a:lnTo>
                  <a:lnTo>
                    <a:pt x="1332584" y="552287"/>
                  </a:lnTo>
                  <a:lnTo>
                    <a:pt x="1332490" y="553801"/>
                  </a:lnTo>
                  <a:lnTo>
                    <a:pt x="1331185" y="553657"/>
                  </a:lnTo>
                  <a:lnTo>
                    <a:pt x="1329981" y="554591"/>
                  </a:lnTo>
                  <a:lnTo>
                    <a:pt x="1327599" y="554797"/>
                  </a:lnTo>
                  <a:lnTo>
                    <a:pt x="1326403" y="556172"/>
                  </a:lnTo>
                  <a:lnTo>
                    <a:pt x="1324955" y="555200"/>
                  </a:lnTo>
                  <a:lnTo>
                    <a:pt x="1323684" y="555013"/>
                  </a:lnTo>
                  <a:lnTo>
                    <a:pt x="1323565" y="556539"/>
                  </a:lnTo>
                  <a:lnTo>
                    <a:pt x="1322699" y="557572"/>
                  </a:lnTo>
                  <a:lnTo>
                    <a:pt x="1323108" y="560592"/>
                  </a:lnTo>
                  <a:lnTo>
                    <a:pt x="1324671" y="562273"/>
                  </a:lnTo>
                  <a:lnTo>
                    <a:pt x="1326146" y="566135"/>
                  </a:lnTo>
                  <a:lnTo>
                    <a:pt x="1325762" y="567709"/>
                  </a:lnTo>
                  <a:lnTo>
                    <a:pt x="1324670" y="568098"/>
                  </a:lnTo>
                  <a:lnTo>
                    <a:pt x="1322632" y="569700"/>
                  </a:lnTo>
                  <a:lnTo>
                    <a:pt x="1322019" y="571054"/>
                  </a:lnTo>
                  <a:lnTo>
                    <a:pt x="1320456" y="571546"/>
                  </a:lnTo>
                  <a:lnTo>
                    <a:pt x="1320264" y="574255"/>
                  </a:lnTo>
                  <a:lnTo>
                    <a:pt x="1319710" y="576923"/>
                  </a:lnTo>
                  <a:lnTo>
                    <a:pt x="1319937" y="578231"/>
                  </a:lnTo>
                  <a:lnTo>
                    <a:pt x="1322074" y="579402"/>
                  </a:lnTo>
                  <a:lnTo>
                    <a:pt x="1323414" y="582074"/>
                  </a:lnTo>
                  <a:lnTo>
                    <a:pt x="1320236" y="582884"/>
                  </a:lnTo>
                  <a:lnTo>
                    <a:pt x="1320204" y="584083"/>
                  </a:lnTo>
                  <a:lnTo>
                    <a:pt x="1318557" y="584608"/>
                  </a:lnTo>
                  <a:lnTo>
                    <a:pt x="1317193" y="583987"/>
                  </a:lnTo>
                  <a:lnTo>
                    <a:pt x="1315691" y="584682"/>
                  </a:lnTo>
                  <a:lnTo>
                    <a:pt x="1314151" y="583009"/>
                  </a:lnTo>
                  <a:lnTo>
                    <a:pt x="1314218" y="581234"/>
                  </a:lnTo>
                  <a:lnTo>
                    <a:pt x="1313479" y="577323"/>
                  </a:lnTo>
                  <a:lnTo>
                    <a:pt x="1313731" y="575753"/>
                  </a:lnTo>
                  <a:lnTo>
                    <a:pt x="1312624" y="572198"/>
                  </a:lnTo>
                  <a:lnTo>
                    <a:pt x="1311515" y="571105"/>
                  </a:lnTo>
                  <a:lnTo>
                    <a:pt x="1311475" y="570092"/>
                  </a:lnTo>
                  <a:lnTo>
                    <a:pt x="1309621" y="569697"/>
                  </a:lnTo>
                  <a:lnTo>
                    <a:pt x="1309046" y="570530"/>
                  </a:lnTo>
                  <a:lnTo>
                    <a:pt x="1307335" y="571349"/>
                  </a:lnTo>
                  <a:lnTo>
                    <a:pt x="1306397" y="572514"/>
                  </a:lnTo>
                  <a:lnTo>
                    <a:pt x="1301463" y="571985"/>
                  </a:lnTo>
                  <a:lnTo>
                    <a:pt x="1301011" y="572967"/>
                  </a:lnTo>
                  <a:lnTo>
                    <a:pt x="1302512" y="575036"/>
                  </a:lnTo>
                  <a:lnTo>
                    <a:pt x="1303143" y="576459"/>
                  </a:lnTo>
                  <a:lnTo>
                    <a:pt x="1302321" y="577742"/>
                  </a:lnTo>
                  <a:lnTo>
                    <a:pt x="1302937" y="580389"/>
                  </a:lnTo>
                  <a:lnTo>
                    <a:pt x="1303882" y="581408"/>
                  </a:lnTo>
                  <a:lnTo>
                    <a:pt x="1302860" y="583420"/>
                  </a:lnTo>
                  <a:lnTo>
                    <a:pt x="1303596" y="585611"/>
                  </a:lnTo>
                  <a:lnTo>
                    <a:pt x="1304484" y="586332"/>
                  </a:lnTo>
                  <a:lnTo>
                    <a:pt x="1304744" y="589632"/>
                  </a:lnTo>
                  <a:lnTo>
                    <a:pt x="1303784" y="590985"/>
                  </a:lnTo>
                  <a:lnTo>
                    <a:pt x="1301935" y="591843"/>
                  </a:lnTo>
                  <a:lnTo>
                    <a:pt x="1300421" y="593228"/>
                  </a:lnTo>
                  <a:lnTo>
                    <a:pt x="1299137" y="593126"/>
                  </a:lnTo>
                  <a:lnTo>
                    <a:pt x="1299130" y="594093"/>
                  </a:lnTo>
                  <a:lnTo>
                    <a:pt x="1300841" y="597699"/>
                  </a:lnTo>
                  <a:lnTo>
                    <a:pt x="1300381" y="598299"/>
                  </a:lnTo>
                  <a:lnTo>
                    <a:pt x="1301554" y="601587"/>
                  </a:lnTo>
                  <a:lnTo>
                    <a:pt x="1301644" y="604158"/>
                  </a:lnTo>
                  <a:lnTo>
                    <a:pt x="1300742" y="605766"/>
                  </a:lnTo>
                  <a:lnTo>
                    <a:pt x="1301173" y="607194"/>
                  </a:lnTo>
                  <a:lnTo>
                    <a:pt x="1303644" y="608065"/>
                  </a:lnTo>
                  <a:lnTo>
                    <a:pt x="1305238" y="610497"/>
                  </a:lnTo>
                  <a:lnTo>
                    <a:pt x="1304944" y="611158"/>
                  </a:lnTo>
                  <a:lnTo>
                    <a:pt x="1306355" y="612789"/>
                  </a:lnTo>
                  <a:lnTo>
                    <a:pt x="1306250" y="614217"/>
                  </a:lnTo>
                  <a:lnTo>
                    <a:pt x="1308117" y="616010"/>
                  </a:lnTo>
                  <a:lnTo>
                    <a:pt x="1308514" y="617467"/>
                  </a:lnTo>
                  <a:lnTo>
                    <a:pt x="1309362" y="618313"/>
                  </a:lnTo>
                  <a:lnTo>
                    <a:pt x="1308916" y="619453"/>
                  </a:lnTo>
                  <a:lnTo>
                    <a:pt x="1307147" y="620245"/>
                  </a:lnTo>
                  <a:lnTo>
                    <a:pt x="1306577" y="621928"/>
                  </a:lnTo>
                  <a:lnTo>
                    <a:pt x="1306711" y="626119"/>
                  </a:lnTo>
                  <a:lnTo>
                    <a:pt x="1305669" y="627128"/>
                  </a:lnTo>
                  <a:lnTo>
                    <a:pt x="1303637" y="627604"/>
                  </a:lnTo>
                  <a:lnTo>
                    <a:pt x="1302727" y="628235"/>
                  </a:lnTo>
                  <a:lnTo>
                    <a:pt x="1301207" y="630750"/>
                  </a:lnTo>
                  <a:lnTo>
                    <a:pt x="1298531" y="629528"/>
                  </a:lnTo>
                  <a:lnTo>
                    <a:pt x="1296896" y="629489"/>
                  </a:lnTo>
                  <a:lnTo>
                    <a:pt x="1294723" y="630392"/>
                  </a:lnTo>
                  <a:lnTo>
                    <a:pt x="1293547" y="632302"/>
                  </a:lnTo>
                  <a:lnTo>
                    <a:pt x="1290783" y="631801"/>
                  </a:lnTo>
                  <a:lnTo>
                    <a:pt x="1290417" y="633230"/>
                  </a:lnTo>
                  <a:lnTo>
                    <a:pt x="1288472" y="635199"/>
                  </a:lnTo>
                  <a:lnTo>
                    <a:pt x="1286624" y="635187"/>
                  </a:lnTo>
                  <a:lnTo>
                    <a:pt x="1285931" y="634468"/>
                  </a:lnTo>
                  <a:lnTo>
                    <a:pt x="1285991" y="630860"/>
                  </a:lnTo>
                  <a:lnTo>
                    <a:pt x="1284709" y="629445"/>
                  </a:lnTo>
                  <a:lnTo>
                    <a:pt x="1285191" y="627704"/>
                  </a:lnTo>
                  <a:lnTo>
                    <a:pt x="1285192" y="624854"/>
                  </a:lnTo>
                  <a:lnTo>
                    <a:pt x="1283621" y="621520"/>
                  </a:lnTo>
                  <a:lnTo>
                    <a:pt x="1282835" y="621371"/>
                  </a:lnTo>
                  <a:lnTo>
                    <a:pt x="1281365" y="619217"/>
                  </a:lnTo>
                  <a:lnTo>
                    <a:pt x="1281606" y="617600"/>
                  </a:lnTo>
                  <a:lnTo>
                    <a:pt x="1280457" y="616704"/>
                  </a:lnTo>
                  <a:lnTo>
                    <a:pt x="1280204" y="614750"/>
                  </a:lnTo>
                  <a:lnTo>
                    <a:pt x="1279079" y="614131"/>
                  </a:lnTo>
                  <a:lnTo>
                    <a:pt x="1278489" y="615126"/>
                  </a:lnTo>
                  <a:lnTo>
                    <a:pt x="1276017" y="615906"/>
                  </a:lnTo>
                  <a:lnTo>
                    <a:pt x="1275694" y="617256"/>
                  </a:lnTo>
                  <a:lnTo>
                    <a:pt x="1274123" y="617122"/>
                  </a:lnTo>
                  <a:lnTo>
                    <a:pt x="1274249" y="618789"/>
                  </a:lnTo>
                  <a:lnTo>
                    <a:pt x="1276135" y="620318"/>
                  </a:lnTo>
                  <a:lnTo>
                    <a:pt x="1276636" y="622564"/>
                  </a:lnTo>
                  <a:lnTo>
                    <a:pt x="1277952" y="625362"/>
                  </a:lnTo>
                  <a:lnTo>
                    <a:pt x="1275599" y="626395"/>
                  </a:lnTo>
                  <a:lnTo>
                    <a:pt x="1274866" y="627327"/>
                  </a:lnTo>
                  <a:lnTo>
                    <a:pt x="1273844" y="626831"/>
                  </a:lnTo>
                  <a:lnTo>
                    <a:pt x="1271773" y="627954"/>
                  </a:lnTo>
                  <a:lnTo>
                    <a:pt x="1272128" y="630907"/>
                  </a:lnTo>
                  <a:lnTo>
                    <a:pt x="1271256" y="631059"/>
                  </a:lnTo>
                  <a:lnTo>
                    <a:pt x="1269859" y="632450"/>
                  </a:lnTo>
                  <a:lnTo>
                    <a:pt x="1268531" y="631108"/>
                  </a:lnTo>
                  <a:lnTo>
                    <a:pt x="1267153" y="630692"/>
                  </a:lnTo>
                  <a:lnTo>
                    <a:pt x="1266684" y="628607"/>
                  </a:lnTo>
                  <a:lnTo>
                    <a:pt x="1264540" y="628101"/>
                  </a:lnTo>
                  <a:lnTo>
                    <a:pt x="1263049" y="629188"/>
                  </a:lnTo>
                  <a:lnTo>
                    <a:pt x="1261444" y="627256"/>
                  </a:lnTo>
                  <a:lnTo>
                    <a:pt x="1262219" y="624381"/>
                  </a:lnTo>
                  <a:lnTo>
                    <a:pt x="1260376" y="621914"/>
                  </a:lnTo>
                  <a:lnTo>
                    <a:pt x="1258341" y="621295"/>
                  </a:lnTo>
                  <a:lnTo>
                    <a:pt x="1258588" y="620076"/>
                  </a:lnTo>
                  <a:lnTo>
                    <a:pt x="1256289" y="618050"/>
                  </a:lnTo>
                  <a:lnTo>
                    <a:pt x="1254986" y="616378"/>
                  </a:lnTo>
                  <a:lnTo>
                    <a:pt x="1252645" y="616512"/>
                  </a:lnTo>
                  <a:lnTo>
                    <a:pt x="1251224" y="617465"/>
                  </a:lnTo>
                  <a:lnTo>
                    <a:pt x="1250795" y="619037"/>
                  </a:lnTo>
                  <a:lnTo>
                    <a:pt x="1247597" y="618655"/>
                  </a:lnTo>
                  <a:lnTo>
                    <a:pt x="1246115" y="615612"/>
                  </a:lnTo>
                  <a:lnTo>
                    <a:pt x="1244939" y="615369"/>
                  </a:lnTo>
                  <a:lnTo>
                    <a:pt x="1244059" y="613984"/>
                  </a:lnTo>
                  <a:lnTo>
                    <a:pt x="1243984" y="608935"/>
                  </a:lnTo>
                  <a:lnTo>
                    <a:pt x="1242685" y="606728"/>
                  </a:lnTo>
                  <a:lnTo>
                    <a:pt x="1241310" y="606347"/>
                  </a:lnTo>
                  <a:lnTo>
                    <a:pt x="1240709" y="604999"/>
                  </a:lnTo>
                  <a:lnTo>
                    <a:pt x="1239296" y="604194"/>
                  </a:lnTo>
                  <a:lnTo>
                    <a:pt x="1237446" y="604118"/>
                  </a:lnTo>
                  <a:lnTo>
                    <a:pt x="1236355" y="605304"/>
                  </a:lnTo>
                  <a:lnTo>
                    <a:pt x="1235131" y="605194"/>
                  </a:lnTo>
                  <a:lnTo>
                    <a:pt x="1234367" y="603369"/>
                  </a:lnTo>
                  <a:lnTo>
                    <a:pt x="1233230" y="603415"/>
                  </a:lnTo>
                  <a:lnTo>
                    <a:pt x="1230134" y="606763"/>
                  </a:lnTo>
                  <a:lnTo>
                    <a:pt x="1229264" y="606816"/>
                  </a:lnTo>
                  <a:lnTo>
                    <a:pt x="1229147" y="608530"/>
                  </a:lnTo>
                  <a:lnTo>
                    <a:pt x="1230119" y="610462"/>
                  </a:lnTo>
                  <a:lnTo>
                    <a:pt x="1228693" y="611947"/>
                  </a:lnTo>
                  <a:lnTo>
                    <a:pt x="1229208" y="612842"/>
                  </a:lnTo>
                  <a:lnTo>
                    <a:pt x="1228825" y="614178"/>
                  </a:lnTo>
                  <a:lnTo>
                    <a:pt x="1227756" y="614753"/>
                  </a:lnTo>
                  <a:lnTo>
                    <a:pt x="1228049" y="617700"/>
                  </a:lnTo>
                  <a:lnTo>
                    <a:pt x="1229624" y="618540"/>
                  </a:lnTo>
                  <a:lnTo>
                    <a:pt x="1229522" y="619866"/>
                  </a:lnTo>
                  <a:lnTo>
                    <a:pt x="1227534" y="620099"/>
                  </a:lnTo>
                  <a:lnTo>
                    <a:pt x="1226767" y="620783"/>
                  </a:lnTo>
                  <a:lnTo>
                    <a:pt x="1227552" y="622519"/>
                  </a:lnTo>
                  <a:lnTo>
                    <a:pt x="1226203" y="623317"/>
                  </a:lnTo>
                  <a:lnTo>
                    <a:pt x="1223780" y="621191"/>
                  </a:lnTo>
                  <a:lnTo>
                    <a:pt x="1222419" y="622556"/>
                  </a:lnTo>
                  <a:lnTo>
                    <a:pt x="1223242" y="624278"/>
                  </a:lnTo>
                  <a:lnTo>
                    <a:pt x="1221954" y="625532"/>
                  </a:lnTo>
                  <a:lnTo>
                    <a:pt x="1219065" y="625740"/>
                  </a:lnTo>
                  <a:lnTo>
                    <a:pt x="1218848" y="627322"/>
                  </a:lnTo>
                  <a:lnTo>
                    <a:pt x="1219885" y="628404"/>
                  </a:lnTo>
                  <a:lnTo>
                    <a:pt x="1219385" y="630173"/>
                  </a:lnTo>
                  <a:lnTo>
                    <a:pt x="1219729" y="630911"/>
                  </a:lnTo>
                  <a:lnTo>
                    <a:pt x="1217714" y="633294"/>
                  </a:lnTo>
                  <a:lnTo>
                    <a:pt x="1218755" y="634281"/>
                  </a:lnTo>
                  <a:lnTo>
                    <a:pt x="1218251" y="635321"/>
                  </a:lnTo>
                  <a:lnTo>
                    <a:pt x="1216708" y="636233"/>
                  </a:lnTo>
                  <a:lnTo>
                    <a:pt x="1216278" y="637535"/>
                  </a:lnTo>
                  <a:lnTo>
                    <a:pt x="1217609" y="638897"/>
                  </a:lnTo>
                  <a:lnTo>
                    <a:pt x="1220890" y="638227"/>
                  </a:lnTo>
                  <a:lnTo>
                    <a:pt x="1220514" y="639589"/>
                  </a:lnTo>
                  <a:lnTo>
                    <a:pt x="1223135" y="641795"/>
                  </a:lnTo>
                  <a:lnTo>
                    <a:pt x="1221735" y="643261"/>
                  </a:lnTo>
                  <a:lnTo>
                    <a:pt x="1220877" y="645179"/>
                  </a:lnTo>
                  <a:lnTo>
                    <a:pt x="1220531" y="649475"/>
                  </a:lnTo>
                  <a:lnTo>
                    <a:pt x="1221446" y="651160"/>
                  </a:lnTo>
                  <a:lnTo>
                    <a:pt x="1219727" y="652013"/>
                  </a:lnTo>
                  <a:lnTo>
                    <a:pt x="1217435" y="651427"/>
                  </a:lnTo>
                  <a:lnTo>
                    <a:pt x="1217381" y="650208"/>
                  </a:lnTo>
                  <a:lnTo>
                    <a:pt x="1216471" y="649070"/>
                  </a:lnTo>
                  <a:lnTo>
                    <a:pt x="1212748" y="650705"/>
                  </a:lnTo>
                  <a:lnTo>
                    <a:pt x="1209850" y="653484"/>
                  </a:lnTo>
                  <a:lnTo>
                    <a:pt x="1207396" y="656397"/>
                  </a:lnTo>
                  <a:lnTo>
                    <a:pt x="1205523" y="657141"/>
                  </a:lnTo>
                  <a:lnTo>
                    <a:pt x="1204695" y="658269"/>
                  </a:lnTo>
                  <a:lnTo>
                    <a:pt x="1203117" y="658735"/>
                  </a:lnTo>
                  <a:lnTo>
                    <a:pt x="1202598" y="661756"/>
                  </a:lnTo>
                  <a:lnTo>
                    <a:pt x="1200621" y="661404"/>
                  </a:lnTo>
                  <a:lnTo>
                    <a:pt x="1199729" y="658464"/>
                  </a:lnTo>
                  <a:lnTo>
                    <a:pt x="1199762" y="656235"/>
                  </a:lnTo>
                  <a:lnTo>
                    <a:pt x="1197175" y="656703"/>
                  </a:lnTo>
                  <a:lnTo>
                    <a:pt x="1196491" y="655030"/>
                  </a:lnTo>
                  <a:lnTo>
                    <a:pt x="1194910" y="652856"/>
                  </a:lnTo>
                  <a:lnTo>
                    <a:pt x="1190702" y="651122"/>
                  </a:lnTo>
                  <a:lnTo>
                    <a:pt x="1189146" y="651931"/>
                  </a:lnTo>
                  <a:lnTo>
                    <a:pt x="1186945" y="651839"/>
                  </a:lnTo>
                  <a:lnTo>
                    <a:pt x="1186112" y="650916"/>
                  </a:lnTo>
                  <a:lnTo>
                    <a:pt x="1183992" y="650248"/>
                  </a:lnTo>
                  <a:lnTo>
                    <a:pt x="1182817" y="647768"/>
                  </a:lnTo>
                  <a:lnTo>
                    <a:pt x="1181715" y="647736"/>
                  </a:lnTo>
                  <a:lnTo>
                    <a:pt x="1180441" y="646863"/>
                  </a:lnTo>
                  <a:lnTo>
                    <a:pt x="1177826" y="645886"/>
                  </a:lnTo>
                  <a:lnTo>
                    <a:pt x="1176202" y="646398"/>
                  </a:lnTo>
                  <a:lnTo>
                    <a:pt x="1173486" y="643629"/>
                  </a:lnTo>
                  <a:lnTo>
                    <a:pt x="1172388" y="640974"/>
                  </a:lnTo>
                  <a:lnTo>
                    <a:pt x="1170321" y="639890"/>
                  </a:lnTo>
                  <a:lnTo>
                    <a:pt x="1168849" y="638317"/>
                  </a:lnTo>
                  <a:lnTo>
                    <a:pt x="1167256" y="638243"/>
                  </a:lnTo>
                  <a:lnTo>
                    <a:pt x="1166946" y="637340"/>
                  </a:lnTo>
                  <a:lnTo>
                    <a:pt x="1164428" y="637883"/>
                  </a:lnTo>
                  <a:lnTo>
                    <a:pt x="1163625" y="634974"/>
                  </a:lnTo>
                  <a:lnTo>
                    <a:pt x="1161531" y="631860"/>
                  </a:lnTo>
                  <a:lnTo>
                    <a:pt x="1159573" y="631109"/>
                  </a:lnTo>
                  <a:lnTo>
                    <a:pt x="1158367" y="631920"/>
                  </a:lnTo>
                  <a:lnTo>
                    <a:pt x="1157979" y="634117"/>
                  </a:lnTo>
                  <a:lnTo>
                    <a:pt x="1156000" y="634190"/>
                  </a:lnTo>
                  <a:lnTo>
                    <a:pt x="1151411" y="632562"/>
                  </a:lnTo>
                  <a:lnTo>
                    <a:pt x="1150430" y="629005"/>
                  </a:lnTo>
                  <a:lnTo>
                    <a:pt x="1150692" y="627561"/>
                  </a:lnTo>
                  <a:lnTo>
                    <a:pt x="1149995" y="626215"/>
                  </a:lnTo>
                  <a:lnTo>
                    <a:pt x="1147014" y="626225"/>
                  </a:lnTo>
                  <a:lnTo>
                    <a:pt x="1144686" y="627321"/>
                  </a:lnTo>
                  <a:lnTo>
                    <a:pt x="1142986" y="627677"/>
                  </a:lnTo>
                  <a:lnTo>
                    <a:pt x="1138508" y="627406"/>
                  </a:lnTo>
                  <a:lnTo>
                    <a:pt x="1137210" y="628603"/>
                  </a:lnTo>
                  <a:lnTo>
                    <a:pt x="1133144" y="628982"/>
                  </a:lnTo>
                  <a:lnTo>
                    <a:pt x="1131565" y="628374"/>
                  </a:lnTo>
                  <a:lnTo>
                    <a:pt x="1128171" y="625300"/>
                  </a:lnTo>
                  <a:lnTo>
                    <a:pt x="1126348" y="625225"/>
                  </a:lnTo>
                  <a:lnTo>
                    <a:pt x="1125840" y="622573"/>
                  </a:lnTo>
                  <a:lnTo>
                    <a:pt x="1124192" y="621157"/>
                  </a:lnTo>
                  <a:lnTo>
                    <a:pt x="1122848" y="621704"/>
                  </a:lnTo>
                  <a:lnTo>
                    <a:pt x="1121472" y="621356"/>
                  </a:lnTo>
                  <a:lnTo>
                    <a:pt x="1118611" y="623138"/>
                  </a:lnTo>
                  <a:lnTo>
                    <a:pt x="1115548" y="622788"/>
                  </a:lnTo>
                  <a:lnTo>
                    <a:pt x="1112301" y="623931"/>
                  </a:lnTo>
                  <a:lnTo>
                    <a:pt x="1111318" y="624322"/>
                  </a:lnTo>
                  <a:lnTo>
                    <a:pt x="1105730" y="627656"/>
                  </a:lnTo>
                  <a:lnTo>
                    <a:pt x="1101401" y="629654"/>
                  </a:lnTo>
                  <a:lnTo>
                    <a:pt x="1096072" y="631031"/>
                  </a:lnTo>
                  <a:lnTo>
                    <a:pt x="1093446" y="632453"/>
                  </a:lnTo>
                  <a:lnTo>
                    <a:pt x="1091822" y="634781"/>
                  </a:lnTo>
                  <a:lnTo>
                    <a:pt x="1090622" y="639827"/>
                  </a:lnTo>
                  <a:lnTo>
                    <a:pt x="1089055" y="641510"/>
                  </a:lnTo>
                  <a:lnTo>
                    <a:pt x="1087897" y="644559"/>
                  </a:lnTo>
                  <a:lnTo>
                    <a:pt x="1086359" y="647111"/>
                  </a:lnTo>
                  <a:lnTo>
                    <a:pt x="1083567" y="648822"/>
                  </a:lnTo>
                  <a:lnTo>
                    <a:pt x="1079030" y="650640"/>
                  </a:lnTo>
                  <a:lnTo>
                    <a:pt x="1072240" y="654317"/>
                  </a:lnTo>
                  <a:lnTo>
                    <a:pt x="1068917" y="655151"/>
                  </a:lnTo>
                  <a:lnTo>
                    <a:pt x="1066377" y="656907"/>
                  </a:lnTo>
                  <a:lnTo>
                    <a:pt x="1064575" y="657797"/>
                  </a:lnTo>
                  <a:lnTo>
                    <a:pt x="1060608" y="661346"/>
                  </a:lnTo>
                  <a:lnTo>
                    <a:pt x="1057433" y="662368"/>
                  </a:lnTo>
                  <a:lnTo>
                    <a:pt x="1053854" y="664521"/>
                  </a:lnTo>
                  <a:lnTo>
                    <a:pt x="1049269" y="666025"/>
                  </a:lnTo>
                  <a:lnTo>
                    <a:pt x="1046098" y="668063"/>
                  </a:lnTo>
                  <a:lnTo>
                    <a:pt x="1037398" y="671972"/>
                  </a:lnTo>
                  <a:lnTo>
                    <a:pt x="1034382" y="671545"/>
                  </a:lnTo>
                  <a:lnTo>
                    <a:pt x="1032137" y="672773"/>
                  </a:lnTo>
                  <a:lnTo>
                    <a:pt x="1029327" y="672490"/>
                  </a:lnTo>
                  <a:lnTo>
                    <a:pt x="1026321" y="673254"/>
                  </a:lnTo>
                  <a:lnTo>
                    <a:pt x="1024513" y="672738"/>
                  </a:lnTo>
                  <a:lnTo>
                    <a:pt x="1021463" y="673054"/>
                  </a:lnTo>
                  <a:lnTo>
                    <a:pt x="1019924" y="674913"/>
                  </a:lnTo>
                  <a:lnTo>
                    <a:pt x="1017178" y="676907"/>
                  </a:lnTo>
                  <a:lnTo>
                    <a:pt x="1015455" y="679286"/>
                  </a:lnTo>
                  <a:lnTo>
                    <a:pt x="1011421" y="683616"/>
                  </a:lnTo>
                  <a:lnTo>
                    <a:pt x="1007246" y="687885"/>
                  </a:lnTo>
                  <a:lnTo>
                    <a:pt x="1004814" y="689795"/>
                  </a:lnTo>
                  <a:lnTo>
                    <a:pt x="1002792" y="691721"/>
                  </a:lnTo>
                  <a:lnTo>
                    <a:pt x="999652" y="695745"/>
                  </a:lnTo>
                  <a:lnTo>
                    <a:pt x="994760" y="701425"/>
                  </a:lnTo>
                  <a:lnTo>
                    <a:pt x="993940" y="702763"/>
                  </a:lnTo>
                  <a:lnTo>
                    <a:pt x="993747" y="709807"/>
                  </a:lnTo>
                  <a:lnTo>
                    <a:pt x="993465" y="711585"/>
                  </a:lnTo>
                  <a:lnTo>
                    <a:pt x="991852" y="713055"/>
                  </a:lnTo>
                  <a:lnTo>
                    <a:pt x="987334" y="713748"/>
                  </a:lnTo>
                  <a:lnTo>
                    <a:pt x="985287" y="714634"/>
                  </a:lnTo>
                  <a:lnTo>
                    <a:pt x="982217" y="716676"/>
                  </a:lnTo>
                  <a:lnTo>
                    <a:pt x="979527" y="718060"/>
                  </a:lnTo>
                  <a:lnTo>
                    <a:pt x="975821" y="719316"/>
                  </a:lnTo>
                  <a:lnTo>
                    <a:pt x="969997" y="719838"/>
                  </a:lnTo>
                  <a:lnTo>
                    <a:pt x="954256" y="721573"/>
                  </a:lnTo>
                  <a:lnTo>
                    <a:pt x="950121" y="722707"/>
                  </a:lnTo>
                  <a:lnTo>
                    <a:pt x="946448" y="723489"/>
                  </a:lnTo>
                  <a:lnTo>
                    <a:pt x="942552" y="723218"/>
                  </a:lnTo>
                  <a:lnTo>
                    <a:pt x="939088" y="722125"/>
                  </a:lnTo>
                  <a:lnTo>
                    <a:pt x="933483" y="721015"/>
                  </a:lnTo>
                  <a:lnTo>
                    <a:pt x="930538" y="721463"/>
                  </a:lnTo>
                  <a:lnTo>
                    <a:pt x="926640" y="722397"/>
                  </a:lnTo>
                  <a:lnTo>
                    <a:pt x="924760" y="721831"/>
                  </a:lnTo>
                  <a:lnTo>
                    <a:pt x="918861" y="718618"/>
                  </a:lnTo>
                  <a:lnTo>
                    <a:pt x="917814" y="718295"/>
                  </a:lnTo>
                  <a:lnTo>
                    <a:pt x="913320" y="718508"/>
                  </a:lnTo>
                  <a:lnTo>
                    <a:pt x="910333" y="719064"/>
                  </a:lnTo>
                  <a:lnTo>
                    <a:pt x="906947" y="720488"/>
                  </a:lnTo>
                  <a:lnTo>
                    <a:pt x="901043" y="721880"/>
                  </a:lnTo>
                  <a:lnTo>
                    <a:pt x="897054" y="722029"/>
                  </a:lnTo>
                  <a:lnTo>
                    <a:pt x="893396" y="722605"/>
                  </a:lnTo>
                  <a:lnTo>
                    <a:pt x="887741" y="724212"/>
                  </a:lnTo>
                  <a:lnTo>
                    <a:pt x="882004" y="725311"/>
                  </a:lnTo>
                  <a:lnTo>
                    <a:pt x="882503" y="721845"/>
                  </a:lnTo>
                  <a:lnTo>
                    <a:pt x="882331" y="720057"/>
                  </a:lnTo>
                  <a:lnTo>
                    <a:pt x="883008" y="717763"/>
                  </a:lnTo>
                  <a:lnTo>
                    <a:pt x="881755" y="716066"/>
                  </a:lnTo>
                  <a:lnTo>
                    <a:pt x="881600" y="714867"/>
                  </a:lnTo>
                  <a:lnTo>
                    <a:pt x="880551" y="713851"/>
                  </a:lnTo>
                  <a:lnTo>
                    <a:pt x="879869" y="711936"/>
                  </a:lnTo>
                  <a:lnTo>
                    <a:pt x="877808" y="711100"/>
                  </a:lnTo>
                  <a:lnTo>
                    <a:pt x="876900" y="709238"/>
                  </a:lnTo>
                  <a:lnTo>
                    <a:pt x="876810" y="706137"/>
                  </a:lnTo>
                  <a:lnTo>
                    <a:pt x="877343" y="705188"/>
                  </a:lnTo>
                  <a:lnTo>
                    <a:pt x="877066" y="702807"/>
                  </a:lnTo>
                  <a:lnTo>
                    <a:pt x="878922" y="701204"/>
                  </a:lnTo>
                  <a:lnTo>
                    <a:pt x="879526" y="699348"/>
                  </a:lnTo>
                  <a:lnTo>
                    <a:pt x="879566" y="697815"/>
                  </a:lnTo>
                  <a:lnTo>
                    <a:pt x="880881" y="695891"/>
                  </a:lnTo>
                  <a:lnTo>
                    <a:pt x="883085" y="695260"/>
                  </a:lnTo>
                  <a:lnTo>
                    <a:pt x="880458" y="689932"/>
                  </a:lnTo>
                  <a:lnTo>
                    <a:pt x="878443" y="685286"/>
                  </a:lnTo>
                  <a:lnTo>
                    <a:pt x="876409" y="682927"/>
                  </a:lnTo>
                  <a:lnTo>
                    <a:pt x="875664" y="680740"/>
                  </a:lnTo>
                  <a:lnTo>
                    <a:pt x="871577" y="681482"/>
                  </a:lnTo>
                  <a:lnTo>
                    <a:pt x="867725" y="680117"/>
                  </a:lnTo>
                  <a:lnTo>
                    <a:pt x="864657" y="679647"/>
                  </a:lnTo>
                  <a:lnTo>
                    <a:pt x="862378" y="680275"/>
                  </a:lnTo>
                  <a:lnTo>
                    <a:pt x="859163" y="681597"/>
                  </a:lnTo>
                  <a:lnTo>
                    <a:pt x="856908" y="681260"/>
                  </a:lnTo>
                  <a:lnTo>
                    <a:pt x="854000" y="679528"/>
                  </a:lnTo>
                  <a:lnTo>
                    <a:pt x="853351" y="678374"/>
                  </a:lnTo>
                  <a:lnTo>
                    <a:pt x="851020" y="678249"/>
                  </a:lnTo>
                  <a:lnTo>
                    <a:pt x="850024" y="676675"/>
                  </a:lnTo>
                  <a:lnTo>
                    <a:pt x="848299" y="675987"/>
                  </a:lnTo>
                  <a:lnTo>
                    <a:pt x="847078" y="673585"/>
                  </a:lnTo>
                  <a:lnTo>
                    <a:pt x="848168" y="671741"/>
                  </a:lnTo>
                  <a:lnTo>
                    <a:pt x="846840" y="669705"/>
                  </a:lnTo>
                  <a:lnTo>
                    <a:pt x="847417" y="667989"/>
                  </a:lnTo>
                  <a:lnTo>
                    <a:pt x="850713" y="665004"/>
                  </a:lnTo>
                  <a:lnTo>
                    <a:pt x="851480" y="663170"/>
                  </a:lnTo>
                  <a:lnTo>
                    <a:pt x="851986" y="659645"/>
                  </a:lnTo>
                  <a:lnTo>
                    <a:pt x="851188" y="657053"/>
                  </a:lnTo>
                  <a:lnTo>
                    <a:pt x="850329" y="656001"/>
                  </a:lnTo>
                  <a:lnTo>
                    <a:pt x="847739" y="656326"/>
                  </a:lnTo>
                  <a:lnTo>
                    <a:pt x="845686" y="655756"/>
                  </a:lnTo>
                  <a:lnTo>
                    <a:pt x="846430" y="653532"/>
                  </a:lnTo>
                  <a:lnTo>
                    <a:pt x="850499" y="653129"/>
                  </a:lnTo>
                  <a:lnTo>
                    <a:pt x="850854" y="652217"/>
                  </a:lnTo>
                  <a:lnTo>
                    <a:pt x="850017" y="650603"/>
                  </a:lnTo>
                  <a:lnTo>
                    <a:pt x="847849" y="650029"/>
                  </a:lnTo>
                  <a:lnTo>
                    <a:pt x="846378" y="650812"/>
                  </a:lnTo>
                  <a:lnTo>
                    <a:pt x="846224" y="649464"/>
                  </a:lnTo>
                  <a:lnTo>
                    <a:pt x="843868" y="647886"/>
                  </a:lnTo>
                  <a:lnTo>
                    <a:pt x="841956" y="647289"/>
                  </a:lnTo>
                  <a:lnTo>
                    <a:pt x="842186" y="644828"/>
                  </a:lnTo>
                  <a:lnTo>
                    <a:pt x="840802" y="643900"/>
                  </a:lnTo>
                  <a:lnTo>
                    <a:pt x="840581" y="642570"/>
                  </a:lnTo>
                  <a:lnTo>
                    <a:pt x="839307" y="642295"/>
                  </a:lnTo>
                  <a:lnTo>
                    <a:pt x="836456" y="640897"/>
                  </a:lnTo>
                  <a:lnTo>
                    <a:pt x="833234" y="639476"/>
                  </a:lnTo>
                  <a:lnTo>
                    <a:pt x="832291" y="638334"/>
                  </a:lnTo>
                  <a:lnTo>
                    <a:pt x="830591" y="638569"/>
                  </a:lnTo>
                  <a:lnTo>
                    <a:pt x="830770" y="640073"/>
                  </a:lnTo>
                  <a:lnTo>
                    <a:pt x="829294" y="641142"/>
                  </a:lnTo>
                  <a:lnTo>
                    <a:pt x="828178" y="643544"/>
                  </a:lnTo>
                  <a:lnTo>
                    <a:pt x="826856" y="644906"/>
                  </a:lnTo>
                  <a:lnTo>
                    <a:pt x="824576" y="643541"/>
                  </a:lnTo>
                  <a:lnTo>
                    <a:pt x="823407" y="643780"/>
                  </a:lnTo>
                  <a:lnTo>
                    <a:pt x="821014" y="645109"/>
                  </a:lnTo>
                  <a:lnTo>
                    <a:pt x="821474" y="646596"/>
                  </a:lnTo>
                  <a:lnTo>
                    <a:pt x="820121" y="648071"/>
                  </a:lnTo>
                  <a:lnTo>
                    <a:pt x="820616" y="650529"/>
                  </a:lnTo>
                  <a:lnTo>
                    <a:pt x="818565" y="652698"/>
                  </a:lnTo>
                  <a:lnTo>
                    <a:pt x="817942" y="653916"/>
                  </a:lnTo>
                  <a:lnTo>
                    <a:pt x="815664" y="653888"/>
                  </a:lnTo>
                  <a:lnTo>
                    <a:pt x="812660" y="653219"/>
                  </a:lnTo>
                  <a:lnTo>
                    <a:pt x="808416" y="649959"/>
                  </a:lnTo>
                  <a:lnTo>
                    <a:pt x="809152" y="647418"/>
                  </a:lnTo>
                  <a:lnTo>
                    <a:pt x="808217" y="646121"/>
                  </a:lnTo>
                  <a:lnTo>
                    <a:pt x="806219" y="646866"/>
                  </a:lnTo>
                  <a:lnTo>
                    <a:pt x="803515" y="646401"/>
                  </a:lnTo>
                  <a:lnTo>
                    <a:pt x="801262" y="645009"/>
                  </a:lnTo>
                  <a:lnTo>
                    <a:pt x="798216" y="641673"/>
                  </a:lnTo>
                  <a:lnTo>
                    <a:pt x="798088" y="640190"/>
                  </a:lnTo>
                  <a:lnTo>
                    <a:pt x="794028" y="638913"/>
                  </a:lnTo>
                  <a:lnTo>
                    <a:pt x="791495" y="637241"/>
                  </a:lnTo>
                  <a:lnTo>
                    <a:pt x="787539" y="639541"/>
                  </a:lnTo>
                  <a:lnTo>
                    <a:pt x="786292" y="639633"/>
                  </a:lnTo>
                  <a:lnTo>
                    <a:pt x="784432" y="641203"/>
                  </a:lnTo>
                  <a:lnTo>
                    <a:pt x="782977" y="639558"/>
                  </a:lnTo>
                  <a:lnTo>
                    <a:pt x="779422" y="638265"/>
                  </a:lnTo>
                  <a:lnTo>
                    <a:pt x="777173" y="639524"/>
                  </a:lnTo>
                  <a:lnTo>
                    <a:pt x="775575" y="639303"/>
                  </a:lnTo>
                  <a:lnTo>
                    <a:pt x="774447" y="638187"/>
                  </a:lnTo>
                  <a:lnTo>
                    <a:pt x="770472" y="638038"/>
                  </a:lnTo>
                  <a:lnTo>
                    <a:pt x="769975" y="636329"/>
                  </a:lnTo>
                  <a:lnTo>
                    <a:pt x="767074" y="633277"/>
                  </a:lnTo>
                  <a:lnTo>
                    <a:pt x="765962" y="633118"/>
                  </a:lnTo>
                  <a:lnTo>
                    <a:pt x="765431" y="631602"/>
                  </a:lnTo>
                  <a:lnTo>
                    <a:pt x="762106" y="632176"/>
                  </a:lnTo>
                  <a:lnTo>
                    <a:pt x="760146" y="632011"/>
                  </a:lnTo>
                  <a:lnTo>
                    <a:pt x="758411" y="630758"/>
                  </a:lnTo>
                  <a:lnTo>
                    <a:pt x="757045" y="629157"/>
                  </a:lnTo>
                  <a:lnTo>
                    <a:pt x="754272" y="629036"/>
                  </a:lnTo>
                  <a:lnTo>
                    <a:pt x="754271" y="630208"/>
                  </a:lnTo>
                  <a:lnTo>
                    <a:pt x="752941" y="632492"/>
                  </a:lnTo>
                  <a:lnTo>
                    <a:pt x="751029" y="631500"/>
                  </a:lnTo>
                  <a:lnTo>
                    <a:pt x="749289" y="632842"/>
                  </a:lnTo>
                  <a:lnTo>
                    <a:pt x="748235" y="632666"/>
                  </a:lnTo>
                  <a:lnTo>
                    <a:pt x="747435" y="630967"/>
                  </a:lnTo>
                  <a:lnTo>
                    <a:pt x="744789" y="629043"/>
                  </a:lnTo>
                  <a:lnTo>
                    <a:pt x="740291" y="629641"/>
                  </a:lnTo>
                  <a:lnTo>
                    <a:pt x="739586" y="629135"/>
                  </a:lnTo>
                  <a:lnTo>
                    <a:pt x="737922" y="626671"/>
                  </a:lnTo>
                  <a:lnTo>
                    <a:pt x="736229" y="626376"/>
                  </a:lnTo>
                  <a:lnTo>
                    <a:pt x="734868" y="625315"/>
                  </a:lnTo>
                  <a:lnTo>
                    <a:pt x="733631" y="624996"/>
                  </a:lnTo>
                  <a:lnTo>
                    <a:pt x="732751" y="626172"/>
                  </a:lnTo>
                  <a:lnTo>
                    <a:pt x="732499" y="627568"/>
                  </a:lnTo>
                  <a:lnTo>
                    <a:pt x="731272" y="628998"/>
                  </a:lnTo>
                  <a:lnTo>
                    <a:pt x="729876" y="629297"/>
                  </a:lnTo>
                  <a:lnTo>
                    <a:pt x="728322" y="630400"/>
                  </a:lnTo>
                  <a:lnTo>
                    <a:pt x="725838" y="629711"/>
                  </a:lnTo>
                  <a:lnTo>
                    <a:pt x="725098" y="630520"/>
                  </a:lnTo>
                  <a:lnTo>
                    <a:pt x="721221" y="630914"/>
                  </a:lnTo>
                  <a:lnTo>
                    <a:pt x="717011" y="635883"/>
                  </a:lnTo>
                  <a:lnTo>
                    <a:pt x="714852" y="636511"/>
                  </a:lnTo>
                  <a:lnTo>
                    <a:pt x="713713" y="638289"/>
                  </a:lnTo>
                  <a:lnTo>
                    <a:pt x="711645" y="640700"/>
                  </a:lnTo>
                  <a:lnTo>
                    <a:pt x="712264" y="642090"/>
                  </a:lnTo>
                  <a:lnTo>
                    <a:pt x="711263" y="642539"/>
                  </a:lnTo>
                  <a:lnTo>
                    <a:pt x="710157" y="645716"/>
                  </a:lnTo>
                  <a:lnTo>
                    <a:pt x="708102" y="648503"/>
                  </a:lnTo>
                  <a:lnTo>
                    <a:pt x="707261" y="650195"/>
                  </a:lnTo>
                  <a:lnTo>
                    <a:pt x="705700" y="652186"/>
                  </a:lnTo>
                  <a:lnTo>
                    <a:pt x="703683" y="652828"/>
                  </a:lnTo>
                  <a:lnTo>
                    <a:pt x="702932" y="653508"/>
                  </a:lnTo>
                  <a:lnTo>
                    <a:pt x="701013" y="653741"/>
                  </a:lnTo>
                  <a:lnTo>
                    <a:pt x="698906" y="656480"/>
                  </a:lnTo>
                  <a:lnTo>
                    <a:pt x="697362" y="657468"/>
                  </a:lnTo>
                  <a:lnTo>
                    <a:pt x="696556" y="658914"/>
                  </a:lnTo>
                  <a:lnTo>
                    <a:pt x="696321" y="660491"/>
                  </a:lnTo>
                  <a:lnTo>
                    <a:pt x="696726" y="662244"/>
                  </a:lnTo>
                  <a:lnTo>
                    <a:pt x="695106" y="663230"/>
                  </a:lnTo>
                  <a:lnTo>
                    <a:pt x="693551" y="666729"/>
                  </a:lnTo>
                  <a:lnTo>
                    <a:pt x="691579" y="667969"/>
                  </a:lnTo>
                  <a:lnTo>
                    <a:pt x="690447" y="669276"/>
                  </a:lnTo>
                  <a:lnTo>
                    <a:pt x="690268" y="670897"/>
                  </a:lnTo>
                  <a:lnTo>
                    <a:pt x="691566" y="672063"/>
                  </a:lnTo>
                  <a:lnTo>
                    <a:pt x="692479" y="673540"/>
                  </a:lnTo>
                  <a:lnTo>
                    <a:pt x="691210" y="675214"/>
                  </a:lnTo>
                  <a:lnTo>
                    <a:pt x="688991" y="676205"/>
                  </a:lnTo>
                  <a:lnTo>
                    <a:pt x="688116" y="680971"/>
                  </a:lnTo>
                  <a:lnTo>
                    <a:pt x="689648" y="683249"/>
                  </a:lnTo>
                  <a:lnTo>
                    <a:pt x="692367" y="685249"/>
                  </a:lnTo>
                  <a:lnTo>
                    <a:pt x="692634" y="686762"/>
                  </a:lnTo>
                  <a:lnTo>
                    <a:pt x="693754" y="688005"/>
                  </a:lnTo>
                  <a:lnTo>
                    <a:pt x="692358" y="689330"/>
                  </a:lnTo>
                  <a:lnTo>
                    <a:pt x="691818" y="691963"/>
                  </a:lnTo>
                  <a:lnTo>
                    <a:pt x="689787" y="692554"/>
                  </a:lnTo>
                  <a:lnTo>
                    <a:pt x="686981" y="694258"/>
                  </a:lnTo>
                  <a:lnTo>
                    <a:pt x="686351" y="697619"/>
                  </a:lnTo>
                  <a:lnTo>
                    <a:pt x="681223" y="699838"/>
                  </a:lnTo>
                  <a:lnTo>
                    <a:pt x="680445" y="699268"/>
                  </a:lnTo>
                  <a:lnTo>
                    <a:pt x="678267" y="696074"/>
                  </a:lnTo>
                  <a:lnTo>
                    <a:pt x="676343" y="695175"/>
                  </a:lnTo>
                  <a:lnTo>
                    <a:pt x="676885" y="691469"/>
                  </a:lnTo>
                  <a:lnTo>
                    <a:pt x="675660" y="691336"/>
                  </a:lnTo>
                  <a:lnTo>
                    <a:pt x="673599" y="688572"/>
                  </a:lnTo>
                  <a:lnTo>
                    <a:pt x="673466" y="687425"/>
                  </a:lnTo>
                  <a:lnTo>
                    <a:pt x="671597" y="687674"/>
                  </a:lnTo>
                  <a:lnTo>
                    <a:pt x="668056" y="681554"/>
                  </a:lnTo>
                  <a:lnTo>
                    <a:pt x="668474" y="678670"/>
                  </a:lnTo>
                  <a:lnTo>
                    <a:pt x="668985" y="677348"/>
                  </a:lnTo>
                  <a:lnTo>
                    <a:pt x="668092" y="676563"/>
                  </a:lnTo>
                  <a:lnTo>
                    <a:pt x="667244" y="674012"/>
                  </a:lnTo>
                  <a:lnTo>
                    <a:pt x="668354" y="673782"/>
                  </a:lnTo>
                  <a:lnTo>
                    <a:pt x="670006" y="671183"/>
                  </a:lnTo>
                  <a:lnTo>
                    <a:pt x="670188" y="668714"/>
                  </a:lnTo>
                  <a:lnTo>
                    <a:pt x="671710" y="667971"/>
                  </a:lnTo>
                  <a:lnTo>
                    <a:pt x="672472" y="666537"/>
                  </a:lnTo>
                  <a:lnTo>
                    <a:pt x="672374" y="663665"/>
                  </a:lnTo>
                  <a:lnTo>
                    <a:pt x="673390" y="662705"/>
                  </a:lnTo>
                  <a:lnTo>
                    <a:pt x="673667" y="661332"/>
                  </a:lnTo>
                  <a:lnTo>
                    <a:pt x="672923" y="659545"/>
                  </a:lnTo>
                  <a:lnTo>
                    <a:pt x="673189" y="656363"/>
                  </a:lnTo>
                  <a:lnTo>
                    <a:pt x="674456" y="655299"/>
                  </a:lnTo>
                  <a:lnTo>
                    <a:pt x="674827" y="653851"/>
                  </a:lnTo>
                  <a:lnTo>
                    <a:pt x="674425" y="650770"/>
                  </a:lnTo>
                  <a:lnTo>
                    <a:pt x="673296" y="648444"/>
                  </a:lnTo>
                  <a:lnTo>
                    <a:pt x="672132" y="648438"/>
                  </a:lnTo>
                  <a:lnTo>
                    <a:pt x="672038" y="643022"/>
                  </a:lnTo>
                  <a:lnTo>
                    <a:pt x="671418" y="641854"/>
                  </a:lnTo>
                  <a:lnTo>
                    <a:pt x="669909" y="641449"/>
                  </a:lnTo>
                  <a:lnTo>
                    <a:pt x="666814" y="637803"/>
                  </a:lnTo>
                  <a:lnTo>
                    <a:pt x="661161" y="637813"/>
                  </a:lnTo>
                  <a:lnTo>
                    <a:pt x="659177" y="634674"/>
                  </a:lnTo>
                  <a:lnTo>
                    <a:pt x="657601" y="636112"/>
                  </a:lnTo>
                  <a:lnTo>
                    <a:pt x="655542" y="636849"/>
                  </a:lnTo>
                  <a:lnTo>
                    <a:pt x="654027" y="636723"/>
                  </a:lnTo>
                  <a:lnTo>
                    <a:pt x="653318" y="640730"/>
                  </a:lnTo>
                  <a:lnTo>
                    <a:pt x="651995" y="640684"/>
                  </a:lnTo>
                  <a:lnTo>
                    <a:pt x="650607" y="639871"/>
                  </a:lnTo>
                  <a:lnTo>
                    <a:pt x="648470" y="640316"/>
                  </a:lnTo>
                  <a:lnTo>
                    <a:pt x="647828" y="642042"/>
                  </a:lnTo>
                  <a:lnTo>
                    <a:pt x="645165" y="642820"/>
                  </a:lnTo>
                  <a:lnTo>
                    <a:pt x="644416" y="644161"/>
                  </a:lnTo>
                  <a:lnTo>
                    <a:pt x="643456" y="644455"/>
                  </a:lnTo>
                  <a:lnTo>
                    <a:pt x="640642" y="643758"/>
                  </a:lnTo>
                  <a:lnTo>
                    <a:pt x="637576" y="645372"/>
                  </a:lnTo>
                  <a:lnTo>
                    <a:pt x="636771" y="645376"/>
                  </a:lnTo>
                  <a:lnTo>
                    <a:pt x="634015" y="647142"/>
                  </a:lnTo>
                  <a:lnTo>
                    <a:pt x="633247" y="645135"/>
                  </a:lnTo>
                  <a:lnTo>
                    <a:pt x="630161" y="646854"/>
                  </a:lnTo>
                  <a:lnTo>
                    <a:pt x="628236" y="646088"/>
                  </a:lnTo>
                  <a:lnTo>
                    <a:pt x="626915" y="646019"/>
                  </a:lnTo>
                  <a:lnTo>
                    <a:pt x="626593" y="647634"/>
                  </a:lnTo>
                  <a:lnTo>
                    <a:pt x="625418" y="648915"/>
                  </a:lnTo>
                  <a:lnTo>
                    <a:pt x="626481" y="651247"/>
                  </a:lnTo>
                  <a:lnTo>
                    <a:pt x="624835" y="652558"/>
                  </a:lnTo>
                  <a:lnTo>
                    <a:pt x="623511" y="651070"/>
                  </a:lnTo>
                  <a:lnTo>
                    <a:pt x="621659" y="650977"/>
                  </a:lnTo>
                  <a:lnTo>
                    <a:pt x="620058" y="649886"/>
                  </a:lnTo>
                  <a:lnTo>
                    <a:pt x="616542" y="651141"/>
                  </a:lnTo>
                  <a:lnTo>
                    <a:pt x="615118" y="650102"/>
                  </a:lnTo>
                  <a:lnTo>
                    <a:pt x="612653" y="649237"/>
                  </a:lnTo>
                  <a:lnTo>
                    <a:pt x="609862" y="649363"/>
                  </a:lnTo>
                  <a:lnTo>
                    <a:pt x="608667" y="648817"/>
                  </a:lnTo>
                  <a:lnTo>
                    <a:pt x="608883" y="647543"/>
                  </a:lnTo>
                  <a:lnTo>
                    <a:pt x="607818" y="646693"/>
                  </a:lnTo>
                  <a:lnTo>
                    <a:pt x="606478" y="646857"/>
                  </a:lnTo>
                  <a:lnTo>
                    <a:pt x="606500" y="647966"/>
                  </a:lnTo>
                  <a:lnTo>
                    <a:pt x="603608" y="650839"/>
                  </a:lnTo>
                  <a:lnTo>
                    <a:pt x="603532" y="652510"/>
                  </a:lnTo>
                  <a:lnTo>
                    <a:pt x="602160" y="654535"/>
                  </a:lnTo>
                  <a:lnTo>
                    <a:pt x="601341" y="654989"/>
                  </a:lnTo>
                  <a:lnTo>
                    <a:pt x="600151" y="657024"/>
                  </a:lnTo>
                  <a:lnTo>
                    <a:pt x="596331" y="656517"/>
                  </a:lnTo>
                  <a:lnTo>
                    <a:pt x="596442" y="654905"/>
                  </a:lnTo>
                  <a:lnTo>
                    <a:pt x="594441" y="654993"/>
                  </a:lnTo>
                  <a:lnTo>
                    <a:pt x="593515" y="656344"/>
                  </a:lnTo>
                  <a:lnTo>
                    <a:pt x="591831" y="656178"/>
                  </a:lnTo>
                  <a:lnTo>
                    <a:pt x="591328" y="653724"/>
                  </a:lnTo>
                  <a:lnTo>
                    <a:pt x="590728" y="652917"/>
                  </a:lnTo>
                  <a:lnTo>
                    <a:pt x="589300" y="652675"/>
                  </a:lnTo>
                  <a:lnTo>
                    <a:pt x="588021" y="654215"/>
                  </a:lnTo>
                  <a:lnTo>
                    <a:pt x="584369" y="654722"/>
                  </a:lnTo>
                  <a:lnTo>
                    <a:pt x="582904" y="655723"/>
                  </a:lnTo>
                  <a:lnTo>
                    <a:pt x="580224" y="655392"/>
                  </a:lnTo>
                  <a:lnTo>
                    <a:pt x="581373" y="654123"/>
                  </a:lnTo>
                  <a:lnTo>
                    <a:pt x="580319" y="653127"/>
                  </a:lnTo>
                  <a:lnTo>
                    <a:pt x="578492" y="654014"/>
                  </a:lnTo>
                  <a:lnTo>
                    <a:pt x="576760" y="655494"/>
                  </a:lnTo>
                  <a:lnTo>
                    <a:pt x="573764" y="655296"/>
                  </a:lnTo>
                  <a:lnTo>
                    <a:pt x="571920" y="654086"/>
                  </a:lnTo>
                  <a:lnTo>
                    <a:pt x="569412" y="654387"/>
                  </a:lnTo>
                  <a:lnTo>
                    <a:pt x="568023" y="656286"/>
                  </a:lnTo>
                  <a:lnTo>
                    <a:pt x="564538" y="655924"/>
                  </a:lnTo>
                  <a:lnTo>
                    <a:pt x="562971" y="654936"/>
                  </a:lnTo>
                  <a:lnTo>
                    <a:pt x="560941" y="654321"/>
                  </a:lnTo>
                  <a:lnTo>
                    <a:pt x="560161" y="651901"/>
                  </a:lnTo>
                  <a:lnTo>
                    <a:pt x="559438" y="651264"/>
                  </a:lnTo>
                  <a:lnTo>
                    <a:pt x="558544" y="649241"/>
                  </a:lnTo>
                  <a:lnTo>
                    <a:pt x="557033" y="648196"/>
                  </a:lnTo>
                  <a:lnTo>
                    <a:pt x="555597" y="646649"/>
                  </a:lnTo>
                  <a:lnTo>
                    <a:pt x="551997" y="646481"/>
                  </a:lnTo>
                  <a:lnTo>
                    <a:pt x="549237" y="645969"/>
                  </a:lnTo>
                  <a:lnTo>
                    <a:pt x="548662" y="643760"/>
                  </a:lnTo>
                  <a:lnTo>
                    <a:pt x="546024" y="643021"/>
                  </a:lnTo>
                  <a:lnTo>
                    <a:pt x="544659" y="641117"/>
                  </a:lnTo>
                  <a:lnTo>
                    <a:pt x="542293" y="641850"/>
                  </a:lnTo>
                  <a:lnTo>
                    <a:pt x="539749" y="641279"/>
                  </a:lnTo>
                  <a:lnTo>
                    <a:pt x="537733" y="640364"/>
                  </a:lnTo>
                  <a:lnTo>
                    <a:pt x="537323" y="639448"/>
                  </a:lnTo>
                  <a:lnTo>
                    <a:pt x="538007" y="638125"/>
                  </a:lnTo>
                  <a:lnTo>
                    <a:pt x="537184" y="636267"/>
                  </a:lnTo>
                  <a:lnTo>
                    <a:pt x="534099" y="635393"/>
                  </a:lnTo>
                  <a:lnTo>
                    <a:pt x="531694" y="636087"/>
                  </a:lnTo>
                  <a:lnTo>
                    <a:pt x="530724" y="637697"/>
                  </a:lnTo>
                  <a:lnTo>
                    <a:pt x="528399" y="637675"/>
                  </a:lnTo>
                  <a:lnTo>
                    <a:pt x="527734" y="635633"/>
                  </a:lnTo>
                  <a:lnTo>
                    <a:pt x="526587" y="635241"/>
                  </a:lnTo>
                  <a:lnTo>
                    <a:pt x="525444" y="635793"/>
                  </a:lnTo>
                  <a:lnTo>
                    <a:pt x="525436" y="637806"/>
                  </a:lnTo>
                  <a:lnTo>
                    <a:pt x="524976" y="639295"/>
                  </a:lnTo>
                  <a:lnTo>
                    <a:pt x="523650" y="639501"/>
                  </a:lnTo>
                  <a:lnTo>
                    <a:pt x="523356" y="640988"/>
                  </a:lnTo>
                  <a:lnTo>
                    <a:pt x="522098" y="643016"/>
                  </a:lnTo>
                  <a:lnTo>
                    <a:pt x="522402" y="645617"/>
                  </a:lnTo>
                  <a:lnTo>
                    <a:pt x="521859" y="646168"/>
                  </a:lnTo>
                  <a:lnTo>
                    <a:pt x="519666" y="646785"/>
                  </a:lnTo>
                  <a:lnTo>
                    <a:pt x="518367" y="649150"/>
                  </a:lnTo>
                  <a:lnTo>
                    <a:pt x="515751" y="649681"/>
                  </a:lnTo>
                  <a:lnTo>
                    <a:pt x="514333" y="648096"/>
                  </a:lnTo>
                  <a:lnTo>
                    <a:pt x="512913" y="647221"/>
                  </a:lnTo>
                  <a:lnTo>
                    <a:pt x="508942" y="646347"/>
                  </a:lnTo>
                  <a:lnTo>
                    <a:pt x="508296" y="645058"/>
                  </a:lnTo>
                  <a:lnTo>
                    <a:pt x="506653" y="644420"/>
                  </a:lnTo>
                  <a:lnTo>
                    <a:pt x="504839" y="644955"/>
                  </a:lnTo>
                  <a:lnTo>
                    <a:pt x="503926" y="644587"/>
                  </a:lnTo>
                  <a:lnTo>
                    <a:pt x="503272" y="643018"/>
                  </a:lnTo>
                  <a:lnTo>
                    <a:pt x="503370" y="640482"/>
                  </a:lnTo>
                  <a:lnTo>
                    <a:pt x="502545" y="638421"/>
                  </a:lnTo>
                  <a:lnTo>
                    <a:pt x="502324" y="636638"/>
                  </a:lnTo>
                  <a:lnTo>
                    <a:pt x="503484" y="636042"/>
                  </a:lnTo>
                  <a:lnTo>
                    <a:pt x="502016" y="633248"/>
                  </a:lnTo>
                  <a:lnTo>
                    <a:pt x="501358" y="630653"/>
                  </a:lnTo>
                  <a:lnTo>
                    <a:pt x="500359" y="631071"/>
                  </a:lnTo>
                  <a:lnTo>
                    <a:pt x="500263" y="632470"/>
                  </a:lnTo>
                  <a:lnTo>
                    <a:pt x="498060" y="634431"/>
                  </a:lnTo>
                  <a:lnTo>
                    <a:pt x="497333" y="636479"/>
                  </a:lnTo>
                  <a:lnTo>
                    <a:pt x="494612" y="636247"/>
                  </a:lnTo>
                  <a:lnTo>
                    <a:pt x="494795" y="638654"/>
                  </a:lnTo>
                  <a:lnTo>
                    <a:pt x="494377" y="641446"/>
                  </a:lnTo>
                  <a:lnTo>
                    <a:pt x="495611" y="643555"/>
                  </a:lnTo>
                  <a:lnTo>
                    <a:pt x="496212" y="646316"/>
                  </a:lnTo>
                  <a:lnTo>
                    <a:pt x="497163" y="647298"/>
                  </a:lnTo>
                  <a:lnTo>
                    <a:pt x="497120" y="648327"/>
                  </a:lnTo>
                  <a:lnTo>
                    <a:pt x="495696" y="648601"/>
                  </a:lnTo>
                  <a:lnTo>
                    <a:pt x="492528" y="649969"/>
                  </a:lnTo>
                  <a:lnTo>
                    <a:pt x="489209" y="649469"/>
                  </a:lnTo>
                  <a:lnTo>
                    <a:pt x="485810" y="647277"/>
                  </a:lnTo>
                  <a:lnTo>
                    <a:pt x="486537" y="645405"/>
                  </a:lnTo>
                  <a:lnTo>
                    <a:pt x="487790" y="643763"/>
                  </a:lnTo>
                  <a:lnTo>
                    <a:pt x="483549" y="639976"/>
                  </a:lnTo>
                  <a:lnTo>
                    <a:pt x="482702" y="638859"/>
                  </a:lnTo>
                  <a:lnTo>
                    <a:pt x="482571" y="635391"/>
                  </a:lnTo>
                  <a:lnTo>
                    <a:pt x="481083" y="634315"/>
                  </a:lnTo>
                  <a:lnTo>
                    <a:pt x="479691" y="630239"/>
                  </a:lnTo>
                  <a:lnTo>
                    <a:pt x="478199" y="629385"/>
                  </a:lnTo>
                  <a:lnTo>
                    <a:pt x="475637" y="628584"/>
                  </a:lnTo>
                  <a:lnTo>
                    <a:pt x="473209" y="626231"/>
                  </a:lnTo>
                  <a:lnTo>
                    <a:pt x="472273" y="622883"/>
                  </a:lnTo>
                  <a:lnTo>
                    <a:pt x="472020" y="619911"/>
                  </a:lnTo>
                  <a:lnTo>
                    <a:pt x="471077" y="615735"/>
                  </a:lnTo>
                  <a:lnTo>
                    <a:pt x="470542" y="615064"/>
                  </a:lnTo>
                  <a:lnTo>
                    <a:pt x="468657" y="615466"/>
                  </a:lnTo>
                  <a:lnTo>
                    <a:pt x="468641" y="617798"/>
                  </a:lnTo>
                  <a:lnTo>
                    <a:pt x="467687" y="617963"/>
                  </a:lnTo>
                  <a:lnTo>
                    <a:pt x="466572" y="622163"/>
                  </a:lnTo>
                  <a:lnTo>
                    <a:pt x="464153" y="624416"/>
                  </a:lnTo>
                  <a:lnTo>
                    <a:pt x="463439" y="624311"/>
                  </a:lnTo>
                  <a:lnTo>
                    <a:pt x="463517" y="621281"/>
                  </a:lnTo>
                  <a:lnTo>
                    <a:pt x="460068" y="620201"/>
                  </a:lnTo>
                  <a:lnTo>
                    <a:pt x="458580" y="619193"/>
                  </a:lnTo>
                  <a:lnTo>
                    <a:pt x="454318" y="618612"/>
                  </a:lnTo>
                  <a:lnTo>
                    <a:pt x="453006" y="618732"/>
                  </a:lnTo>
                  <a:lnTo>
                    <a:pt x="451453" y="619540"/>
                  </a:lnTo>
                  <a:lnTo>
                    <a:pt x="451319" y="620692"/>
                  </a:lnTo>
                  <a:lnTo>
                    <a:pt x="449246" y="622785"/>
                  </a:lnTo>
                  <a:lnTo>
                    <a:pt x="447484" y="622226"/>
                  </a:lnTo>
                  <a:lnTo>
                    <a:pt x="446479" y="621068"/>
                  </a:lnTo>
                  <a:lnTo>
                    <a:pt x="445403" y="621750"/>
                  </a:lnTo>
                  <a:lnTo>
                    <a:pt x="442251" y="622259"/>
                  </a:lnTo>
                  <a:lnTo>
                    <a:pt x="441070" y="621316"/>
                  </a:lnTo>
                  <a:lnTo>
                    <a:pt x="440367" y="619908"/>
                  </a:lnTo>
                  <a:lnTo>
                    <a:pt x="438150" y="618124"/>
                  </a:lnTo>
                  <a:lnTo>
                    <a:pt x="436301" y="619252"/>
                  </a:lnTo>
                  <a:lnTo>
                    <a:pt x="432779" y="618629"/>
                  </a:lnTo>
                  <a:lnTo>
                    <a:pt x="432031" y="617742"/>
                  </a:lnTo>
                  <a:lnTo>
                    <a:pt x="433044" y="615351"/>
                  </a:lnTo>
                  <a:lnTo>
                    <a:pt x="432224" y="613388"/>
                  </a:lnTo>
                  <a:lnTo>
                    <a:pt x="431709" y="609276"/>
                  </a:lnTo>
                  <a:lnTo>
                    <a:pt x="433097" y="607740"/>
                  </a:lnTo>
                  <a:lnTo>
                    <a:pt x="435034" y="606982"/>
                  </a:lnTo>
                  <a:lnTo>
                    <a:pt x="435457" y="604560"/>
                  </a:lnTo>
                  <a:lnTo>
                    <a:pt x="436947" y="603183"/>
                  </a:lnTo>
                  <a:lnTo>
                    <a:pt x="436585" y="600091"/>
                  </a:lnTo>
                  <a:lnTo>
                    <a:pt x="437356" y="597910"/>
                  </a:lnTo>
                  <a:lnTo>
                    <a:pt x="436336" y="596134"/>
                  </a:lnTo>
                  <a:lnTo>
                    <a:pt x="434780" y="595952"/>
                  </a:lnTo>
                  <a:lnTo>
                    <a:pt x="432839" y="593639"/>
                  </a:lnTo>
                  <a:lnTo>
                    <a:pt x="431653" y="593315"/>
                  </a:lnTo>
                  <a:lnTo>
                    <a:pt x="430363" y="594125"/>
                  </a:lnTo>
                  <a:lnTo>
                    <a:pt x="428387" y="593744"/>
                  </a:lnTo>
                  <a:lnTo>
                    <a:pt x="426299" y="595960"/>
                  </a:lnTo>
                  <a:lnTo>
                    <a:pt x="424457" y="598323"/>
                  </a:lnTo>
                  <a:lnTo>
                    <a:pt x="423560" y="600148"/>
                  </a:lnTo>
                  <a:lnTo>
                    <a:pt x="422278" y="600511"/>
                  </a:lnTo>
                  <a:lnTo>
                    <a:pt x="419660" y="599839"/>
                  </a:lnTo>
                  <a:lnTo>
                    <a:pt x="418102" y="600080"/>
                  </a:lnTo>
                  <a:lnTo>
                    <a:pt x="415573" y="601497"/>
                  </a:lnTo>
                  <a:lnTo>
                    <a:pt x="410163" y="598415"/>
                  </a:lnTo>
                  <a:lnTo>
                    <a:pt x="408877" y="598486"/>
                  </a:lnTo>
                  <a:lnTo>
                    <a:pt x="405346" y="596718"/>
                  </a:lnTo>
                  <a:lnTo>
                    <a:pt x="405441" y="593930"/>
                  </a:lnTo>
                  <a:lnTo>
                    <a:pt x="403510" y="593285"/>
                  </a:lnTo>
                  <a:lnTo>
                    <a:pt x="402324" y="590804"/>
                  </a:lnTo>
                  <a:lnTo>
                    <a:pt x="400309" y="589501"/>
                  </a:lnTo>
                  <a:lnTo>
                    <a:pt x="398384" y="589367"/>
                  </a:lnTo>
                  <a:lnTo>
                    <a:pt x="396288" y="588493"/>
                  </a:lnTo>
                  <a:lnTo>
                    <a:pt x="393063" y="588697"/>
                  </a:lnTo>
                  <a:lnTo>
                    <a:pt x="391503" y="589319"/>
                  </a:lnTo>
                  <a:lnTo>
                    <a:pt x="389868" y="587548"/>
                  </a:lnTo>
                  <a:lnTo>
                    <a:pt x="388851" y="586752"/>
                  </a:lnTo>
                  <a:lnTo>
                    <a:pt x="389055" y="585779"/>
                  </a:lnTo>
                  <a:lnTo>
                    <a:pt x="388183" y="583936"/>
                  </a:lnTo>
                  <a:lnTo>
                    <a:pt x="388336" y="582834"/>
                  </a:lnTo>
                  <a:lnTo>
                    <a:pt x="386440" y="582554"/>
                  </a:lnTo>
                  <a:lnTo>
                    <a:pt x="386684" y="580654"/>
                  </a:lnTo>
                  <a:lnTo>
                    <a:pt x="384793" y="580025"/>
                  </a:lnTo>
                  <a:lnTo>
                    <a:pt x="382324" y="579689"/>
                  </a:lnTo>
                  <a:lnTo>
                    <a:pt x="381684" y="580262"/>
                  </a:lnTo>
                  <a:lnTo>
                    <a:pt x="378889" y="578900"/>
                  </a:lnTo>
                  <a:lnTo>
                    <a:pt x="377676" y="577617"/>
                  </a:lnTo>
                  <a:lnTo>
                    <a:pt x="375503" y="578061"/>
                  </a:lnTo>
                  <a:lnTo>
                    <a:pt x="374817" y="576844"/>
                  </a:lnTo>
                  <a:lnTo>
                    <a:pt x="375104" y="573631"/>
                  </a:lnTo>
                  <a:lnTo>
                    <a:pt x="376074" y="571326"/>
                  </a:lnTo>
                  <a:lnTo>
                    <a:pt x="376425" y="567740"/>
                  </a:lnTo>
                  <a:lnTo>
                    <a:pt x="374861" y="566364"/>
                  </a:lnTo>
                  <a:lnTo>
                    <a:pt x="372936" y="566702"/>
                  </a:lnTo>
                  <a:lnTo>
                    <a:pt x="372750" y="564161"/>
                  </a:lnTo>
                  <a:lnTo>
                    <a:pt x="373755" y="561304"/>
                  </a:lnTo>
                  <a:lnTo>
                    <a:pt x="371769" y="560191"/>
                  </a:lnTo>
                  <a:lnTo>
                    <a:pt x="371193" y="557554"/>
                  </a:lnTo>
                  <a:lnTo>
                    <a:pt x="371285" y="556107"/>
                  </a:lnTo>
                  <a:lnTo>
                    <a:pt x="373130" y="554597"/>
                  </a:lnTo>
                  <a:lnTo>
                    <a:pt x="373468" y="552401"/>
                  </a:lnTo>
                  <a:lnTo>
                    <a:pt x="371982" y="552367"/>
                  </a:lnTo>
                  <a:lnTo>
                    <a:pt x="368778" y="552415"/>
                  </a:lnTo>
                  <a:lnTo>
                    <a:pt x="367957" y="551298"/>
                  </a:lnTo>
                  <a:lnTo>
                    <a:pt x="367906" y="549017"/>
                  </a:lnTo>
                  <a:lnTo>
                    <a:pt x="366526" y="548420"/>
                  </a:lnTo>
                  <a:lnTo>
                    <a:pt x="365281" y="549069"/>
                  </a:lnTo>
                  <a:lnTo>
                    <a:pt x="363752" y="548250"/>
                  </a:lnTo>
                  <a:lnTo>
                    <a:pt x="362074" y="548930"/>
                  </a:lnTo>
                  <a:lnTo>
                    <a:pt x="360559" y="548636"/>
                  </a:lnTo>
                  <a:lnTo>
                    <a:pt x="360712" y="547083"/>
                  </a:lnTo>
                  <a:lnTo>
                    <a:pt x="359587" y="546176"/>
                  </a:lnTo>
                  <a:lnTo>
                    <a:pt x="358083" y="546295"/>
                  </a:lnTo>
                  <a:lnTo>
                    <a:pt x="357161" y="547076"/>
                  </a:lnTo>
                  <a:lnTo>
                    <a:pt x="355113" y="546193"/>
                  </a:lnTo>
                  <a:lnTo>
                    <a:pt x="352268" y="547369"/>
                  </a:lnTo>
                  <a:lnTo>
                    <a:pt x="350868" y="548375"/>
                  </a:lnTo>
                  <a:lnTo>
                    <a:pt x="349208" y="548179"/>
                  </a:lnTo>
                  <a:lnTo>
                    <a:pt x="347473" y="550095"/>
                  </a:lnTo>
                  <a:lnTo>
                    <a:pt x="347579" y="551714"/>
                  </a:lnTo>
                  <a:lnTo>
                    <a:pt x="345628" y="552135"/>
                  </a:lnTo>
                  <a:lnTo>
                    <a:pt x="342886" y="552073"/>
                  </a:lnTo>
                  <a:lnTo>
                    <a:pt x="341843" y="552732"/>
                  </a:lnTo>
                  <a:lnTo>
                    <a:pt x="339015" y="555318"/>
                  </a:lnTo>
                  <a:lnTo>
                    <a:pt x="338281" y="557728"/>
                  </a:lnTo>
                  <a:lnTo>
                    <a:pt x="337204" y="558074"/>
                  </a:lnTo>
                  <a:lnTo>
                    <a:pt x="335841" y="557030"/>
                  </a:lnTo>
                  <a:lnTo>
                    <a:pt x="334457" y="557221"/>
                  </a:lnTo>
                  <a:lnTo>
                    <a:pt x="333255" y="556248"/>
                  </a:lnTo>
                  <a:lnTo>
                    <a:pt x="333289" y="555042"/>
                  </a:lnTo>
                  <a:lnTo>
                    <a:pt x="331395" y="555240"/>
                  </a:lnTo>
                  <a:lnTo>
                    <a:pt x="329854" y="553680"/>
                  </a:lnTo>
                  <a:lnTo>
                    <a:pt x="329448" y="551508"/>
                  </a:lnTo>
                  <a:lnTo>
                    <a:pt x="327929" y="550206"/>
                  </a:lnTo>
                  <a:lnTo>
                    <a:pt x="325914" y="549039"/>
                  </a:lnTo>
                  <a:lnTo>
                    <a:pt x="324843" y="547335"/>
                  </a:lnTo>
                  <a:lnTo>
                    <a:pt x="325038" y="545612"/>
                  </a:lnTo>
                  <a:lnTo>
                    <a:pt x="324476" y="544295"/>
                  </a:lnTo>
                  <a:lnTo>
                    <a:pt x="323292" y="543552"/>
                  </a:lnTo>
                  <a:lnTo>
                    <a:pt x="323603" y="541169"/>
                  </a:lnTo>
                  <a:lnTo>
                    <a:pt x="322814" y="539194"/>
                  </a:lnTo>
                  <a:lnTo>
                    <a:pt x="320733" y="539080"/>
                  </a:lnTo>
                  <a:lnTo>
                    <a:pt x="318697" y="536132"/>
                  </a:lnTo>
                  <a:lnTo>
                    <a:pt x="318571" y="534320"/>
                  </a:lnTo>
                  <a:lnTo>
                    <a:pt x="317015" y="533118"/>
                  </a:lnTo>
                  <a:lnTo>
                    <a:pt x="315820" y="533651"/>
                  </a:lnTo>
                  <a:lnTo>
                    <a:pt x="313836" y="532889"/>
                  </a:lnTo>
                  <a:lnTo>
                    <a:pt x="313017" y="529721"/>
                  </a:lnTo>
                  <a:lnTo>
                    <a:pt x="314180" y="529172"/>
                  </a:lnTo>
                  <a:lnTo>
                    <a:pt x="313231" y="528094"/>
                  </a:lnTo>
                  <a:lnTo>
                    <a:pt x="310606" y="527196"/>
                  </a:lnTo>
                  <a:lnTo>
                    <a:pt x="310063" y="525949"/>
                  </a:lnTo>
                  <a:lnTo>
                    <a:pt x="308926" y="525644"/>
                  </a:lnTo>
                  <a:lnTo>
                    <a:pt x="307607" y="526687"/>
                  </a:lnTo>
                  <a:lnTo>
                    <a:pt x="306664" y="526296"/>
                  </a:lnTo>
                  <a:lnTo>
                    <a:pt x="306349" y="524725"/>
                  </a:lnTo>
                  <a:lnTo>
                    <a:pt x="304376" y="524250"/>
                  </a:lnTo>
                  <a:lnTo>
                    <a:pt x="301787" y="525636"/>
                  </a:lnTo>
                  <a:lnTo>
                    <a:pt x="299616" y="524037"/>
                  </a:lnTo>
                  <a:lnTo>
                    <a:pt x="298491" y="522343"/>
                  </a:lnTo>
                  <a:lnTo>
                    <a:pt x="296831" y="521001"/>
                  </a:lnTo>
                  <a:lnTo>
                    <a:pt x="293987" y="521639"/>
                  </a:lnTo>
                  <a:lnTo>
                    <a:pt x="292874" y="520672"/>
                  </a:lnTo>
                  <a:lnTo>
                    <a:pt x="292682" y="517947"/>
                  </a:lnTo>
                  <a:lnTo>
                    <a:pt x="289488" y="518756"/>
                  </a:lnTo>
                  <a:lnTo>
                    <a:pt x="288763" y="519408"/>
                  </a:lnTo>
                  <a:lnTo>
                    <a:pt x="285216" y="519522"/>
                  </a:lnTo>
                  <a:lnTo>
                    <a:pt x="284316" y="517331"/>
                  </a:lnTo>
                  <a:lnTo>
                    <a:pt x="281314" y="516418"/>
                  </a:lnTo>
                  <a:lnTo>
                    <a:pt x="280487" y="514038"/>
                  </a:lnTo>
                  <a:lnTo>
                    <a:pt x="278756" y="513791"/>
                  </a:lnTo>
                  <a:lnTo>
                    <a:pt x="276956" y="514178"/>
                  </a:lnTo>
                  <a:lnTo>
                    <a:pt x="276923" y="512387"/>
                  </a:lnTo>
                  <a:lnTo>
                    <a:pt x="279243" y="510776"/>
                  </a:lnTo>
                  <a:lnTo>
                    <a:pt x="278810" y="509342"/>
                  </a:lnTo>
                  <a:lnTo>
                    <a:pt x="277073" y="507732"/>
                  </a:lnTo>
                  <a:lnTo>
                    <a:pt x="276098" y="507660"/>
                  </a:lnTo>
                  <a:lnTo>
                    <a:pt x="273901" y="508746"/>
                  </a:lnTo>
                  <a:lnTo>
                    <a:pt x="271927" y="508683"/>
                  </a:lnTo>
                  <a:lnTo>
                    <a:pt x="273136" y="506774"/>
                  </a:lnTo>
                  <a:lnTo>
                    <a:pt x="272643" y="505624"/>
                  </a:lnTo>
                  <a:lnTo>
                    <a:pt x="270963" y="504862"/>
                  </a:lnTo>
                  <a:lnTo>
                    <a:pt x="270283" y="503099"/>
                  </a:lnTo>
                  <a:lnTo>
                    <a:pt x="267892" y="499768"/>
                  </a:lnTo>
                  <a:lnTo>
                    <a:pt x="266235" y="499424"/>
                  </a:lnTo>
                  <a:lnTo>
                    <a:pt x="264598" y="500332"/>
                  </a:lnTo>
                  <a:lnTo>
                    <a:pt x="263403" y="499965"/>
                  </a:lnTo>
                  <a:lnTo>
                    <a:pt x="262329" y="498420"/>
                  </a:lnTo>
                  <a:lnTo>
                    <a:pt x="259517" y="497242"/>
                  </a:lnTo>
                  <a:lnTo>
                    <a:pt x="258304" y="495603"/>
                  </a:lnTo>
                  <a:lnTo>
                    <a:pt x="256342" y="494712"/>
                  </a:lnTo>
                  <a:lnTo>
                    <a:pt x="255443" y="495467"/>
                  </a:lnTo>
                  <a:lnTo>
                    <a:pt x="253252" y="493162"/>
                  </a:lnTo>
                  <a:lnTo>
                    <a:pt x="251807" y="493845"/>
                  </a:lnTo>
                  <a:lnTo>
                    <a:pt x="249999" y="492235"/>
                  </a:lnTo>
                  <a:lnTo>
                    <a:pt x="247677" y="491193"/>
                  </a:lnTo>
                  <a:lnTo>
                    <a:pt x="246686" y="491624"/>
                  </a:lnTo>
                  <a:lnTo>
                    <a:pt x="243797" y="491615"/>
                  </a:lnTo>
                  <a:lnTo>
                    <a:pt x="242992" y="490437"/>
                  </a:lnTo>
                  <a:lnTo>
                    <a:pt x="244024" y="488441"/>
                  </a:lnTo>
                  <a:lnTo>
                    <a:pt x="243564" y="487481"/>
                  </a:lnTo>
                  <a:lnTo>
                    <a:pt x="245261" y="485318"/>
                  </a:lnTo>
                  <a:lnTo>
                    <a:pt x="243900" y="484671"/>
                  </a:lnTo>
                  <a:lnTo>
                    <a:pt x="243928" y="482757"/>
                  </a:lnTo>
                  <a:lnTo>
                    <a:pt x="242706" y="482648"/>
                  </a:lnTo>
                  <a:lnTo>
                    <a:pt x="241004" y="481693"/>
                  </a:lnTo>
                  <a:lnTo>
                    <a:pt x="240638" y="480278"/>
                  </a:lnTo>
                  <a:lnTo>
                    <a:pt x="239126" y="479722"/>
                  </a:lnTo>
                  <a:lnTo>
                    <a:pt x="238775" y="478511"/>
                  </a:lnTo>
                  <a:lnTo>
                    <a:pt x="239452" y="477518"/>
                  </a:lnTo>
                  <a:lnTo>
                    <a:pt x="239418" y="475864"/>
                  </a:lnTo>
                  <a:lnTo>
                    <a:pt x="240316" y="473974"/>
                  </a:lnTo>
                  <a:lnTo>
                    <a:pt x="238514" y="470852"/>
                  </a:lnTo>
                  <a:lnTo>
                    <a:pt x="237150" y="470348"/>
                  </a:lnTo>
                  <a:lnTo>
                    <a:pt x="235640" y="471887"/>
                  </a:lnTo>
                  <a:lnTo>
                    <a:pt x="233207" y="471374"/>
                  </a:lnTo>
                  <a:lnTo>
                    <a:pt x="232617" y="472331"/>
                  </a:lnTo>
                  <a:lnTo>
                    <a:pt x="231207" y="472596"/>
                  </a:lnTo>
                  <a:lnTo>
                    <a:pt x="228836" y="470112"/>
                  </a:lnTo>
                  <a:lnTo>
                    <a:pt x="227906" y="470968"/>
                  </a:lnTo>
                  <a:lnTo>
                    <a:pt x="224758" y="470018"/>
                  </a:lnTo>
                  <a:lnTo>
                    <a:pt x="223569" y="468863"/>
                  </a:lnTo>
                  <a:lnTo>
                    <a:pt x="221365" y="468848"/>
                  </a:lnTo>
                  <a:lnTo>
                    <a:pt x="219128" y="468038"/>
                  </a:lnTo>
                  <a:lnTo>
                    <a:pt x="216271" y="467930"/>
                  </a:lnTo>
                  <a:lnTo>
                    <a:pt x="214666" y="466420"/>
                  </a:lnTo>
                  <a:lnTo>
                    <a:pt x="211322" y="465082"/>
                  </a:lnTo>
                  <a:lnTo>
                    <a:pt x="208012" y="463396"/>
                  </a:lnTo>
                  <a:lnTo>
                    <a:pt x="207690" y="465388"/>
                  </a:lnTo>
                  <a:lnTo>
                    <a:pt x="206918" y="465908"/>
                  </a:lnTo>
                  <a:lnTo>
                    <a:pt x="204526" y="464585"/>
                  </a:lnTo>
                  <a:lnTo>
                    <a:pt x="203916" y="464708"/>
                  </a:lnTo>
                  <a:lnTo>
                    <a:pt x="203225" y="469113"/>
                  </a:lnTo>
                  <a:lnTo>
                    <a:pt x="199305" y="468247"/>
                  </a:lnTo>
                  <a:lnTo>
                    <a:pt x="196683" y="465952"/>
                  </a:lnTo>
                  <a:lnTo>
                    <a:pt x="194373" y="465373"/>
                  </a:lnTo>
                  <a:lnTo>
                    <a:pt x="193618" y="466594"/>
                  </a:lnTo>
                  <a:lnTo>
                    <a:pt x="195298" y="468410"/>
                  </a:lnTo>
                  <a:lnTo>
                    <a:pt x="193375" y="469815"/>
                  </a:lnTo>
                  <a:lnTo>
                    <a:pt x="193748" y="471570"/>
                  </a:lnTo>
                  <a:lnTo>
                    <a:pt x="193194" y="472847"/>
                  </a:lnTo>
                  <a:lnTo>
                    <a:pt x="194985" y="473889"/>
                  </a:lnTo>
                  <a:lnTo>
                    <a:pt x="193595" y="474894"/>
                  </a:lnTo>
                  <a:lnTo>
                    <a:pt x="194421" y="476484"/>
                  </a:lnTo>
                  <a:lnTo>
                    <a:pt x="193006" y="478696"/>
                  </a:lnTo>
                  <a:lnTo>
                    <a:pt x="193149" y="480924"/>
                  </a:lnTo>
                  <a:lnTo>
                    <a:pt x="192788" y="481747"/>
                  </a:lnTo>
                  <a:lnTo>
                    <a:pt x="190431" y="483339"/>
                  </a:lnTo>
                  <a:lnTo>
                    <a:pt x="188052" y="485527"/>
                  </a:lnTo>
                  <a:lnTo>
                    <a:pt x="187180" y="484952"/>
                  </a:lnTo>
                  <a:lnTo>
                    <a:pt x="184797" y="485139"/>
                  </a:lnTo>
                  <a:lnTo>
                    <a:pt x="184428" y="485953"/>
                  </a:lnTo>
                  <a:lnTo>
                    <a:pt x="186049" y="487462"/>
                  </a:lnTo>
                  <a:lnTo>
                    <a:pt x="186334" y="489465"/>
                  </a:lnTo>
                  <a:lnTo>
                    <a:pt x="185656" y="491961"/>
                  </a:lnTo>
                  <a:lnTo>
                    <a:pt x="184398" y="493603"/>
                  </a:lnTo>
                  <a:lnTo>
                    <a:pt x="183489" y="493871"/>
                  </a:lnTo>
                  <a:lnTo>
                    <a:pt x="183963" y="495594"/>
                  </a:lnTo>
                  <a:lnTo>
                    <a:pt x="181999" y="496072"/>
                  </a:lnTo>
                  <a:lnTo>
                    <a:pt x="180607" y="495141"/>
                  </a:lnTo>
                  <a:lnTo>
                    <a:pt x="179544" y="495807"/>
                  </a:lnTo>
                  <a:lnTo>
                    <a:pt x="175977" y="495315"/>
                  </a:lnTo>
                  <a:lnTo>
                    <a:pt x="173661" y="492569"/>
                  </a:lnTo>
                  <a:lnTo>
                    <a:pt x="174592" y="490174"/>
                  </a:lnTo>
                  <a:lnTo>
                    <a:pt x="174339" y="489073"/>
                  </a:lnTo>
                  <a:lnTo>
                    <a:pt x="173012" y="489070"/>
                  </a:lnTo>
                  <a:lnTo>
                    <a:pt x="172760" y="485293"/>
                  </a:lnTo>
                  <a:lnTo>
                    <a:pt x="171880" y="484867"/>
                  </a:lnTo>
                  <a:lnTo>
                    <a:pt x="170729" y="483101"/>
                  </a:lnTo>
                  <a:lnTo>
                    <a:pt x="169466" y="479607"/>
                  </a:lnTo>
                  <a:lnTo>
                    <a:pt x="169699" y="478199"/>
                  </a:lnTo>
                  <a:lnTo>
                    <a:pt x="168545" y="477289"/>
                  </a:lnTo>
                  <a:lnTo>
                    <a:pt x="165958" y="476445"/>
                  </a:lnTo>
                  <a:lnTo>
                    <a:pt x="163258" y="476741"/>
                  </a:lnTo>
                  <a:lnTo>
                    <a:pt x="161761" y="474044"/>
                  </a:lnTo>
                  <a:lnTo>
                    <a:pt x="159915" y="474209"/>
                  </a:lnTo>
                  <a:lnTo>
                    <a:pt x="158578" y="473226"/>
                  </a:lnTo>
                  <a:lnTo>
                    <a:pt x="155748" y="472691"/>
                  </a:lnTo>
                  <a:lnTo>
                    <a:pt x="153338" y="469663"/>
                  </a:lnTo>
                  <a:lnTo>
                    <a:pt x="151977" y="468551"/>
                  </a:lnTo>
                  <a:lnTo>
                    <a:pt x="150967" y="467057"/>
                  </a:lnTo>
                  <a:lnTo>
                    <a:pt x="149470" y="465761"/>
                  </a:lnTo>
                  <a:lnTo>
                    <a:pt x="147700" y="465622"/>
                  </a:lnTo>
                  <a:lnTo>
                    <a:pt x="146027" y="463757"/>
                  </a:lnTo>
                  <a:lnTo>
                    <a:pt x="143927" y="462514"/>
                  </a:lnTo>
                  <a:lnTo>
                    <a:pt x="141812" y="461980"/>
                  </a:lnTo>
                  <a:lnTo>
                    <a:pt x="138553" y="463217"/>
                  </a:lnTo>
                  <a:lnTo>
                    <a:pt x="135670" y="460687"/>
                  </a:lnTo>
                  <a:lnTo>
                    <a:pt x="131901" y="459797"/>
                  </a:lnTo>
                  <a:lnTo>
                    <a:pt x="130856" y="458283"/>
                  </a:lnTo>
                  <a:lnTo>
                    <a:pt x="127419" y="457560"/>
                  </a:lnTo>
                  <a:lnTo>
                    <a:pt x="126188" y="457928"/>
                  </a:lnTo>
                  <a:lnTo>
                    <a:pt x="125125" y="457020"/>
                  </a:lnTo>
                  <a:lnTo>
                    <a:pt x="123894" y="454679"/>
                  </a:lnTo>
                  <a:lnTo>
                    <a:pt x="123053" y="454334"/>
                  </a:lnTo>
                  <a:lnTo>
                    <a:pt x="120049" y="454500"/>
                  </a:lnTo>
                  <a:lnTo>
                    <a:pt x="116998" y="453062"/>
                  </a:lnTo>
                  <a:lnTo>
                    <a:pt x="114092" y="453865"/>
                  </a:lnTo>
                  <a:lnTo>
                    <a:pt x="112427" y="455111"/>
                  </a:lnTo>
                  <a:lnTo>
                    <a:pt x="111212" y="455103"/>
                  </a:lnTo>
                  <a:lnTo>
                    <a:pt x="109021" y="453698"/>
                  </a:lnTo>
                  <a:lnTo>
                    <a:pt x="108639" y="452599"/>
                  </a:lnTo>
                  <a:lnTo>
                    <a:pt x="106016" y="451762"/>
                  </a:lnTo>
                  <a:lnTo>
                    <a:pt x="105636" y="450092"/>
                  </a:lnTo>
                  <a:lnTo>
                    <a:pt x="104083" y="447409"/>
                  </a:lnTo>
                  <a:lnTo>
                    <a:pt x="103036" y="446398"/>
                  </a:lnTo>
                  <a:lnTo>
                    <a:pt x="101311" y="445621"/>
                  </a:lnTo>
                  <a:lnTo>
                    <a:pt x="101413" y="443246"/>
                  </a:lnTo>
                  <a:lnTo>
                    <a:pt x="100353" y="441725"/>
                  </a:lnTo>
                  <a:lnTo>
                    <a:pt x="100700" y="439270"/>
                  </a:lnTo>
                  <a:lnTo>
                    <a:pt x="99492" y="438006"/>
                  </a:lnTo>
                  <a:lnTo>
                    <a:pt x="96844" y="437190"/>
                  </a:lnTo>
                  <a:lnTo>
                    <a:pt x="97604" y="434669"/>
                  </a:lnTo>
                  <a:lnTo>
                    <a:pt x="96177" y="433017"/>
                  </a:lnTo>
                  <a:lnTo>
                    <a:pt x="95210" y="432808"/>
                  </a:lnTo>
                  <a:lnTo>
                    <a:pt x="92641" y="433327"/>
                  </a:lnTo>
                  <a:lnTo>
                    <a:pt x="91681" y="432820"/>
                  </a:lnTo>
                  <a:lnTo>
                    <a:pt x="89490" y="429307"/>
                  </a:lnTo>
                  <a:lnTo>
                    <a:pt x="87661" y="426941"/>
                  </a:lnTo>
                  <a:lnTo>
                    <a:pt x="85116" y="426270"/>
                  </a:lnTo>
                  <a:lnTo>
                    <a:pt x="83307" y="424408"/>
                  </a:lnTo>
                  <a:lnTo>
                    <a:pt x="82069" y="423672"/>
                  </a:lnTo>
                  <a:lnTo>
                    <a:pt x="81378" y="425438"/>
                  </a:lnTo>
                  <a:lnTo>
                    <a:pt x="79290" y="426008"/>
                  </a:lnTo>
                  <a:lnTo>
                    <a:pt x="78015" y="426883"/>
                  </a:lnTo>
                  <a:lnTo>
                    <a:pt x="74324" y="425351"/>
                  </a:lnTo>
                  <a:lnTo>
                    <a:pt x="73774" y="423859"/>
                  </a:lnTo>
                  <a:lnTo>
                    <a:pt x="72615" y="422723"/>
                  </a:lnTo>
                  <a:lnTo>
                    <a:pt x="71425" y="420185"/>
                  </a:lnTo>
                  <a:lnTo>
                    <a:pt x="67887" y="420245"/>
                  </a:lnTo>
                  <a:lnTo>
                    <a:pt x="66532" y="420911"/>
                  </a:lnTo>
                  <a:lnTo>
                    <a:pt x="66185" y="417651"/>
                  </a:lnTo>
                  <a:lnTo>
                    <a:pt x="64898" y="416895"/>
                  </a:lnTo>
                  <a:lnTo>
                    <a:pt x="61921" y="419900"/>
                  </a:lnTo>
                  <a:lnTo>
                    <a:pt x="59552" y="420645"/>
                  </a:lnTo>
                  <a:lnTo>
                    <a:pt x="59095" y="421381"/>
                  </a:lnTo>
                  <a:lnTo>
                    <a:pt x="60180" y="424226"/>
                  </a:lnTo>
                  <a:lnTo>
                    <a:pt x="59389" y="425327"/>
                  </a:lnTo>
                  <a:lnTo>
                    <a:pt x="57850" y="424968"/>
                  </a:lnTo>
                  <a:lnTo>
                    <a:pt x="55421" y="425966"/>
                  </a:lnTo>
                  <a:lnTo>
                    <a:pt x="53517" y="426016"/>
                  </a:lnTo>
                  <a:lnTo>
                    <a:pt x="51808" y="421765"/>
                  </a:lnTo>
                  <a:lnTo>
                    <a:pt x="50570" y="421072"/>
                  </a:lnTo>
                  <a:lnTo>
                    <a:pt x="49380" y="421748"/>
                  </a:lnTo>
                  <a:lnTo>
                    <a:pt x="47397" y="421928"/>
                  </a:lnTo>
                  <a:lnTo>
                    <a:pt x="45126" y="422828"/>
                  </a:lnTo>
                  <a:lnTo>
                    <a:pt x="42682" y="420126"/>
                  </a:lnTo>
                  <a:lnTo>
                    <a:pt x="39535" y="418932"/>
                  </a:lnTo>
                  <a:lnTo>
                    <a:pt x="38560" y="416731"/>
                  </a:lnTo>
                  <a:lnTo>
                    <a:pt x="38300" y="415148"/>
                  </a:lnTo>
                  <a:lnTo>
                    <a:pt x="37228" y="413579"/>
                  </a:lnTo>
                  <a:lnTo>
                    <a:pt x="38741" y="410360"/>
                  </a:lnTo>
                  <a:lnTo>
                    <a:pt x="38549" y="409469"/>
                  </a:lnTo>
                  <a:lnTo>
                    <a:pt x="36485" y="408272"/>
                  </a:lnTo>
                  <a:lnTo>
                    <a:pt x="35763" y="406550"/>
                  </a:lnTo>
                  <a:lnTo>
                    <a:pt x="34449" y="405730"/>
                  </a:lnTo>
                  <a:lnTo>
                    <a:pt x="34001" y="403774"/>
                  </a:lnTo>
                  <a:lnTo>
                    <a:pt x="32846" y="403090"/>
                  </a:lnTo>
                  <a:lnTo>
                    <a:pt x="31487" y="401519"/>
                  </a:lnTo>
                  <a:lnTo>
                    <a:pt x="31228" y="399876"/>
                  </a:lnTo>
                  <a:lnTo>
                    <a:pt x="30118" y="399053"/>
                  </a:lnTo>
                  <a:lnTo>
                    <a:pt x="29461" y="400765"/>
                  </a:lnTo>
                  <a:lnTo>
                    <a:pt x="25716" y="399717"/>
                  </a:lnTo>
                  <a:lnTo>
                    <a:pt x="24725" y="398524"/>
                  </a:lnTo>
                  <a:lnTo>
                    <a:pt x="23065" y="395011"/>
                  </a:lnTo>
                  <a:lnTo>
                    <a:pt x="23450" y="392858"/>
                  </a:lnTo>
                  <a:lnTo>
                    <a:pt x="25540" y="389292"/>
                  </a:lnTo>
                  <a:lnTo>
                    <a:pt x="24495" y="388453"/>
                  </a:lnTo>
                  <a:lnTo>
                    <a:pt x="23166" y="386432"/>
                  </a:lnTo>
                  <a:lnTo>
                    <a:pt x="21528" y="386444"/>
                  </a:lnTo>
                  <a:lnTo>
                    <a:pt x="21258" y="384254"/>
                  </a:lnTo>
                  <a:lnTo>
                    <a:pt x="22191" y="382354"/>
                  </a:lnTo>
                  <a:lnTo>
                    <a:pt x="24735" y="381401"/>
                  </a:lnTo>
                  <a:lnTo>
                    <a:pt x="28227" y="378445"/>
                  </a:lnTo>
                  <a:lnTo>
                    <a:pt x="28978" y="376546"/>
                  </a:lnTo>
                  <a:lnTo>
                    <a:pt x="26455" y="374216"/>
                  </a:lnTo>
                  <a:lnTo>
                    <a:pt x="25944" y="371621"/>
                  </a:lnTo>
                  <a:lnTo>
                    <a:pt x="24132" y="372187"/>
                  </a:lnTo>
                  <a:lnTo>
                    <a:pt x="23153" y="371395"/>
                  </a:lnTo>
                  <a:lnTo>
                    <a:pt x="22441" y="368833"/>
                  </a:lnTo>
                  <a:lnTo>
                    <a:pt x="20011" y="363874"/>
                  </a:lnTo>
                  <a:lnTo>
                    <a:pt x="17210" y="361459"/>
                  </a:lnTo>
                  <a:lnTo>
                    <a:pt x="16638" y="360602"/>
                  </a:lnTo>
                  <a:lnTo>
                    <a:pt x="17346" y="358340"/>
                  </a:lnTo>
                  <a:lnTo>
                    <a:pt x="20430" y="356289"/>
                  </a:lnTo>
                  <a:lnTo>
                    <a:pt x="22133" y="355824"/>
                  </a:lnTo>
                  <a:lnTo>
                    <a:pt x="22453" y="354516"/>
                  </a:lnTo>
                  <a:lnTo>
                    <a:pt x="24014" y="352716"/>
                  </a:lnTo>
                  <a:lnTo>
                    <a:pt x="23602" y="351176"/>
                  </a:lnTo>
                  <a:lnTo>
                    <a:pt x="22157" y="350689"/>
                  </a:lnTo>
                  <a:lnTo>
                    <a:pt x="21986" y="349719"/>
                  </a:lnTo>
                  <a:lnTo>
                    <a:pt x="19916" y="348031"/>
                  </a:lnTo>
                  <a:lnTo>
                    <a:pt x="17220" y="347244"/>
                  </a:lnTo>
                  <a:lnTo>
                    <a:pt x="13268" y="345260"/>
                  </a:lnTo>
                  <a:lnTo>
                    <a:pt x="12925" y="344252"/>
                  </a:lnTo>
                  <a:lnTo>
                    <a:pt x="13754" y="343171"/>
                  </a:lnTo>
                  <a:lnTo>
                    <a:pt x="11281" y="341332"/>
                  </a:lnTo>
                  <a:lnTo>
                    <a:pt x="10805" y="339954"/>
                  </a:lnTo>
                  <a:lnTo>
                    <a:pt x="8044" y="337867"/>
                  </a:lnTo>
                  <a:lnTo>
                    <a:pt x="7369" y="336043"/>
                  </a:lnTo>
                  <a:lnTo>
                    <a:pt x="5033" y="337164"/>
                  </a:lnTo>
                  <a:lnTo>
                    <a:pt x="4029" y="337114"/>
                  </a:lnTo>
                  <a:lnTo>
                    <a:pt x="3187" y="332741"/>
                  </a:lnTo>
                  <a:lnTo>
                    <a:pt x="2220" y="332458"/>
                  </a:lnTo>
                  <a:lnTo>
                    <a:pt x="2263" y="331151"/>
                  </a:lnTo>
                  <a:lnTo>
                    <a:pt x="4693" y="329610"/>
                  </a:lnTo>
                  <a:lnTo>
                    <a:pt x="5825" y="328261"/>
                  </a:lnTo>
                  <a:lnTo>
                    <a:pt x="6134" y="326380"/>
                  </a:lnTo>
                  <a:lnTo>
                    <a:pt x="7282" y="324652"/>
                  </a:lnTo>
                  <a:lnTo>
                    <a:pt x="7008" y="323174"/>
                  </a:lnTo>
                  <a:lnTo>
                    <a:pt x="5697" y="322636"/>
                  </a:lnTo>
                  <a:lnTo>
                    <a:pt x="5884" y="320777"/>
                  </a:lnTo>
                  <a:lnTo>
                    <a:pt x="4089" y="318436"/>
                  </a:lnTo>
                  <a:lnTo>
                    <a:pt x="4821" y="317056"/>
                  </a:lnTo>
                  <a:lnTo>
                    <a:pt x="5003" y="314248"/>
                  </a:lnTo>
                  <a:lnTo>
                    <a:pt x="3671" y="311668"/>
                  </a:lnTo>
                  <a:lnTo>
                    <a:pt x="1955" y="309149"/>
                  </a:lnTo>
                  <a:lnTo>
                    <a:pt x="378" y="307930"/>
                  </a:lnTo>
                  <a:lnTo>
                    <a:pt x="0" y="307023"/>
                  </a:lnTo>
                  <a:lnTo>
                    <a:pt x="1878" y="304342"/>
                  </a:lnTo>
                  <a:lnTo>
                    <a:pt x="6720" y="303188"/>
                  </a:lnTo>
                  <a:lnTo>
                    <a:pt x="7929" y="301262"/>
                  </a:lnTo>
                  <a:lnTo>
                    <a:pt x="9619" y="301227"/>
                  </a:lnTo>
                  <a:lnTo>
                    <a:pt x="10434" y="300461"/>
                  </a:lnTo>
                  <a:lnTo>
                    <a:pt x="11982" y="300344"/>
                  </a:lnTo>
                  <a:lnTo>
                    <a:pt x="12461" y="298873"/>
                  </a:lnTo>
                  <a:lnTo>
                    <a:pt x="14376" y="299474"/>
                  </a:lnTo>
                  <a:lnTo>
                    <a:pt x="16845" y="297654"/>
                  </a:lnTo>
                  <a:lnTo>
                    <a:pt x="17985" y="297283"/>
                  </a:lnTo>
                  <a:lnTo>
                    <a:pt x="18716" y="295633"/>
                  </a:lnTo>
                  <a:lnTo>
                    <a:pt x="20340" y="295161"/>
                  </a:lnTo>
                  <a:lnTo>
                    <a:pt x="21062" y="294097"/>
                  </a:lnTo>
                  <a:lnTo>
                    <a:pt x="22278" y="293864"/>
                  </a:lnTo>
                  <a:lnTo>
                    <a:pt x="22666" y="295305"/>
                  </a:lnTo>
                  <a:lnTo>
                    <a:pt x="22326" y="297550"/>
                  </a:lnTo>
                  <a:lnTo>
                    <a:pt x="24832" y="301126"/>
                  </a:lnTo>
                  <a:lnTo>
                    <a:pt x="24825" y="302034"/>
                  </a:lnTo>
                  <a:lnTo>
                    <a:pt x="23480" y="304486"/>
                  </a:lnTo>
                  <a:lnTo>
                    <a:pt x="24827" y="309110"/>
                  </a:lnTo>
                  <a:lnTo>
                    <a:pt x="24898" y="310798"/>
                  </a:lnTo>
                  <a:lnTo>
                    <a:pt x="25741" y="311823"/>
                  </a:lnTo>
                  <a:lnTo>
                    <a:pt x="26707" y="314140"/>
                  </a:lnTo>
                  <a:lnTo>
                    <a:pt x="28995" y="316192"/>
                  </a:lnTo>
                  <a:lnTo>
                    <a:pt x="30438" y="316342"/>
                  </a:lnTo>
                  <a:lnTo>
                    <a:pt x="32676" y="317931"/>
                  </a:lnTo>
                  <a:lnTo>
                    <a:pt x="33042" y="319242"/>
                  </a:lnTo>
                  <a:lnTo>
                    <a:pt x="35542" y="320809"/>
                  </a:lnTo>
                  <a:lnTo>
                    <a:pt x="36994" y="322056"/>
                  </a:lnTo>
                  <a:lnTo>
                    <a:pt x="38354" y="319484"/>
                  </a:lnTo>
                  <a:lnTo>
                    <a:pt x="39276" y="318793"/>
                  </a:lnTo>
                  <a:lnTo>
                    <a:pt x="43249" y="318373"/>
                  </a:lnTo>
                  <a:lnTo>
                    <a:pt x="44798" y="319187"/>
                  </a:lnTo>
                  <a:lnTo>
                    <a:pt x="45663" y="318826"/>
                  </a:lnTo>
                  <a:lnTo>
                    <a:pt x="45597" y="317423"/>
                  </a:lnTo>
                  <a:lnTo>
                    <a:pt x="46904" y="315702"/>
                  </a:lnTo>
                  <a:lnTo>
                    <a:pt x="46728" y="313152"/>
                  </a:lnTo>
                  <a:lnTo>
                    <a:pt x="47607" y="311458"/>
                  </a:lnTo>
                  <a:lnTo>
                    <a:pt x="49807" y="310089"/>
                  </a:lnTo>
                  <a:lnTo>
                    <a:pt x="51153" y="308459"/>
                  </a:lnTo>
                  <a:lnTo>
                    <a:pt x="52857" y="308779"/>
                  </a:lnTo>
                  <a:lnTo>
                    <a:pt x="53482" y="307855"/>
                  </a:lnTo>
                  <a:lnTo>
                    <a:pt x="54649" y="308300"/>
                  </a:lnTo>
                  <a:lnTo>
                    <a:pt x="56617" y="306054"/>
                  </a:lnTo>
                  <a:lnTo>
                    <a:pt x="56399" y="304711"/>
                  </a:lnTo>
                  <a:lnTo>
                    <a:pt x="58716" y="301131"/>
                  </a:lnTo>
                  <a:lnTo>
                    <a:pt x="58137" y="298899"/>
                  </a:lnTo>
                  <a:lnTo>
                    <a:pt x="57216" y="297882"/>
                  </a:lnTo>
                  <a:lnTo>
                    <a:pt x="56447" y="295807"/>
                  </a:lnTo>
                  <a:lnTo>
                    <a:pt x="57428" y="294749"/>
                  </a:lnTo>
                  <a:lnTo>
                    <a:pt x="57386" y="293159"/>
                  </a:lnTo>
                  <a:lnTo>
                    <a:pt x="58248" y="291939"/>
                  </a:lnTo>
                  <a:lnTo>
                    <a:pt x="56566" y="288118"/>
                  </a:lnTo>
                  <a:lnTo>
                    <a:pt x="55279" y="287512"/>
                  </a:lnTo>
                  <a:lnTo>
                    <a:pt x="53364" y="287715"/>
                  </a:lnTo>
                  <a:lnTo>
                    <a:pt x="53919" y="284873"/>
                  </a:lnTo>
                  <a:lnTo>
                    <a:pt x="53677" y="281952"/>
                  </a:lnTo>
                  <a:lnTo>
                    <a:pt x="54088" y="280555"/>
                  </a:lnTo>
                  <a:lnTo>
                    <a:pt x="53524" y="279647"/>
                  </a:lnTo>
                  <a:lnTo>
                    <a:pt x="53863" y="278157"/>
                  </a:lnTo>
                  <a:lnTo>
                    <a:pt x="55307" y="275654"/>
                  </a:lnTo>
                  <a:lnTo>
                    <a:pt x="53452" y="273943"/>
                  </a:lnTo>
                  <a:lnTo>
                    <a:pt x="52009" y="273867"/>
                  </a:lnTo>
                  <a:lnTo>
                    <a:pt x="51927" y="272969"/>
                  </a:lnTo>
                  <a:lnTo>
                    <a:pt x="50366" y="271963"/>
                  </a:lnTo>
                  <a:lnTo>
                    <a:pt x="49348" y="270346"/>
                  </a:lnTo>
                  <a:lnTo>
                    <a:pt x="48041" y="263495"/>
                  </a:lnTo>
                  <a:lnTo>
                    <a:pt x="47877" y="261801"/>
                  </a:lnTo>
                  <a:lnTo>
                    <a:pt x="48242" y="260299"/>
                  </a:lnTo>
                  <a:lnTo>
                    <a:pt x="49290" y="258625"/>
                  </a:lnTo>
                  <a:lnTo>
                    <a:pt x="48999" y="257638"/>
                  </a:lnTo>
                  <a:lnTo>
                    <a:pt x="47475" y="256313"/>
                  </a:lnTo>
                  <a:lnTo>
                    <a:pt x="45897" y="256001"/>
                  </a:lnTo>
                  <a:lnTo>
                    <a:pt x="43522" y="253856"/>
                  </a:lnTo>
                  <a:lnTo>
                    <a:pt x="44269" y="252557"/>
                  </a:lnTo>
                  <a:lnTo>
                    <a:pt x="41549" y="250791"/>
                  </a:lnTo>
                  <a:lnTo>
                    <a:pt x="41294" y="247687"/>
                  </a:lnTo>
                  <a:lnTo>
                    <a:pt x="40324" y="246575"/>
                  </a:lnTo>
                  <a:lnTo>
                    <a:pt x="37458" y="246348"/>
                  </a:lnTo>
                  <a:lnTo>
                    <a:pt x="36480" y="245061"/>
                  </a:lnTo>
                  <a:lnTo>
                    <a:pt x="35673" y="242512"/>
                  </a:lnTo>
                  <a:lnTo>
                    <a:pt x="34283" y="241703"/>
                  </a:lnTo>
                  <a:lnTo>
                    <a:pt x="32243" y="239735"/>
                  </a:lnTo>
                  <a:lnTo>
                    <a:pt x="29064" y="239067"/>
                  </a:lnTo>
                  <a:lnTo>
                    <a:pt x="27349" y="236233"/>
                  </a:lnTo>
                  <a:lnTo>
                    <a:pt x="27120" y="234519"/>
                  </a:lnTo>
                  <a:lnTo>
                    <a:pt x="24197" y="231558"/>
                  </a:lnTo>
                  <a:lnTo>
                    <a:pt x="22297" y="228948"/>
                  </a:lnTo>
                  <a:lnTo>
                    <a:pt x="22153" y="227019"/>
                  </a:lnTo>
                  <a:lnTo>
                    <a:pt x="23303" y="223950"/>
                  </a:lnTo>
                  <a:lnTo>
                    <a:pt x="20441" y="223610"/>
                  </a:lnTo>
                  <a:lnTo>
                    <a:pt x="18637" y="221180"/>
                  </a:lnTo>
                  <a:lnTo>
                    <a:pt x="19087" y="219483"/>
                  </a:lnTo>
                  <a:lnTo>
                    <a:pt x="24733" y="215177"/>
                  </a:lnTo>
                  <a:lnTo>
                    <a:pt x="23328" y="210677"/>
                  </a:lnTo>
                  <a:lnTo>
                    <a:pt x="23942" y="206998"/>
                  </a:lnTo>
                  <a:lnTo>
                    <a:pt x="23231" y="204014"/>
                  </a:lnTo>
                  <a:lnTo>
                    <a:pt x="23820" y="202816"/>
                  </a:lnTo>
                  <a:lnTo>
                    <a:pt x="23618" y="201547"/>
                  </a:lnTo>
                  <a:lnTo>
                    <a:pt x="21800" y="200837"/>
                  </a:lnTo>
                  <a:lnTo>
                    <a:pt x="22456" y="196060"/>
                  </a:lnTo>
                  <a:lnTo>
                    <a:pt x="21995" y="194614"/>
                  </a:lnTo>
                  <a:lnTo>
                    <a:pt x="19716" y="193060"/>
                  </a:lnTo>
                  <a:lnTo>
                    <a:pt x="16793" y="192211"/>
                  </a:lnTo>
                  <a:lnTo>
                    <a:pt x="16581" y="190642"/>
                  </a:lnTo>
                  <a:lnTo>
                    <a:pt x="17394" y="189489"/>
                  </a:lnTo>
                  <a:lnTo>
                    <a:pt x="17132" y="187845"/>
                  </a:lnTo>
                  <a:lnTo>
                    <a:pt x="18646" y="188242"/>
                  </a:lnTo>
                  <a:lnTo>
                    <a:pt x="19753" y="187590"/>
                  </a:lnTo>
                  <a:lnTo>
                    <a:pt x="22824" y="187405"/>
                  </a:lnTo>
                  <a:lnTo>
                    <a:pt x="26159" y="183963"/>
                  </a:lnTo>
                  <a:lnTo>
                    <a:pt x="27900" y="184852"/>
                  </a:lnTo>
                  <a:lnTo>
                    <a:pt x="29675" y="183591"/>
                  </a:lnTo>
                  <a:lnTo>
                    <a:pt x="30316" y="182091"/>
                  </a:lnTo>
                  <a:lnTo>
                    <a:pt x="33117" y="183496"/>
                  </a:lnTo>
                  <a:lnTo>
                    <a:pt x="34136" y="182517"/>
                  </a:lnTo>
                  <a:lnTo>
                    <a:pt x="34349" y="180595"/>
                  </a:lnTo>
                  <a:lnTo>
                    <a:pt x="35110" y="178144"/>
                  </a:lnTo>
                  <a:lnTo>
                    <a:pt x="36202" y="176715"/>
                  </a:lnTo>
                  <a:lnTo>
                    <a:pt x="37354" y="172461"/>
                  </a:lnTo>
                  <a:lnTo>
                    <a:pt x="37379" y="170341"/>
                  </a:lnTo>
                  <a:lnTo>
                    <a:pt x="37835" y="169924"/>
                  </a:lnTo>
                  <a:lnTo>
                    <a:pt x="40144" y="170336"/>
                  </a:lnTo>
                  <a:lnTo>
                    <a:pt x="41832" y="169547"/>
                  </a:lnTo>
                  <a:lnTo>
                    <a:pt x="41417" y="168696"/>
                  </a:lnTo>
                  <a:lnTo>
                    <a:pt x="42020" y="167616"/>
                  </a:lnTo>
                  <a:lnTo>
                    <a:pt x="41074" y="166604"/>
                  </a:lnTo>
                  <a:lnTo>
                    <a:pt x="39583" y="163628"/>
                  </a:lnTo>
                  <a:lnTo>
                    <a:pt x="42229" y="161512"/>
                  </a:lnTo>
                  <a:lnTo>
                    <a:pt x="43528" y="162629"/>
                  </a:lnTo>
                  <a:lnTo>
                    <a:pt x="46794" y="160907"/>
                  </a:lnTo>
                  <a:lnTo>
                    <a:pt x="49258" y="160414"/>
                  </a:lnTo>
                  <a:lnTo>
                    <a:pt x="50433" y="161866"/>
                  </a:lnTo>
                  <a:lnTo>
                    <a:pt x="53645" y="162527"/>
                  </a:lnTo>
                  <a:lnTo>
                    <a:pt x="55498" y="161914"/>
                  </a:lnTo>
                  <a:lnTo>
                    <a:pt x="56518" y="160814"/>
                  </a:lnTo>
                  <a:lnTo>
                    <a:pt x="59886" y="160275"/>
                  </a:lnTo>
                  <a:lnTo>
                    <a:pt x="62211" y="161457"/>
                  </a:lnTo>
                  <a:lnTo>
                    <a:pt x="63890" y="161167"/>
                  </a:lnTo>
                  <a:lnTo>
                    <a:pt x="66852" y="159928"/>
                  </a:lnTo>
                  <a:lnTo>
                    <a:pt x="71331" y="159362"/>
                  </a:lnTo>
                  <a:lnTo>
                    <a:pt x="71973" y="159930"/>
                  </a:lnTo>
                  <a:lnTo>
                    <a:pt x="73957" y="157680"/>
                  </a:lnTo>
                  <a:lnTo>
                    <a:pt x="75572" y="159180"/>
                  </a:lnTo>
                  <a:lnTo>
                    <a:pt x="77824" y="158740"/>
                  </a:lnTo>
                  <a:lnTo>
                    <a:pt x="79181" y="159839"/>
                  </a:lnTo>
                  <a:lnTo>
                    <a:pt x="82336" y="159640"/>
                  </a:lnTo>
                  <a:lnTo>
                    <a:pt x="83894" y="157566"/>
                  </a:lnTo>
                  <a:lnTo>
                    <a:pt x="86211" y="158069"/>
                  </a:lnTo>
                  <a:lnTo>
                    <a:pt x="90415" y="157488"/>
                  </a:lnTo>
                  <a:lnTo>
                    <a:pt x="92599" y="155093"/>
                  </a:lnTo>
                  <a:lnTo>
                    <a:pt x="94268" y="153652"/>
                  </a:lnTo>
                  <a:lnTo>
                    <a:pt x="93151" y="151391"/>
                  </a:lnTo>
                  <a:lnTo>
                    <a:pt x="94016" y="149710"/>
                  </a:lnTo>
                  <a:lnTo>
                    <a:pt x="94937" y="146761"/>
                  </a:lnTo>
                  <a:lnTo>
                    <a:pt x="95951" y="145913"/>
                  </a:lnTo>
                  <a:lnTo>
                    <a:pt x="95866" y="144738"/>
                  </a:lnTo>
                  <a:lnTo>
                    <a:pt x="94620" y="143576"/>
                  </a:lnTo>
                  <a:lnTo>
                    <a:pt x="94645" y="142522"/>
                  </a:lnTo>
                  <a:lnTo>
                    <a:pt x="97236" y="141554"/>
                  </a:lnTo>
                  <a:lnTo>
                    <a:pt x="96678" y="137812"/>
                  </a:lnTo>
                  <a:lnTo>
                    <a:pt x="98650" y="133499"/>
                  </a:lnTo>
                  <a:lnTo>
                    <a:pt x="99506" y="132205"/>
                  </a:lnTo>
                  <a:lnTo>
                    <a:pt x="99747" y="130738"/>
                  </a:lnTo>
                  <a:lnTo>
                    <a:pt x="98496" y="128672"/>
                  </a:lnTo>
                  <a:lnTo>
                    <a:pt x="98973" y="127866"/>
                  </a:lnTo>
                  <a:lnTo>
                    <a:pt x="100707" y="127631"/>
                  </a:lnTo>
                  <a:lnTo>
                    <a:pt x="103158" y="127891"/>
                  </a:lnTo>
                  <a:lnTo>
                    <a:pt x="103426" y="125127"/>
                  </a:lnTo>
                  <a:lnTo>
                    <a:pt x="105213" y="124598"/>
                  </a:lnTo>
                  <a:lnTo>
                    <a:pt x="105873" y="121357"/>
                  </a:lnTo>
                  <a:lnTo>
                    <a:pt x="105101" y="120981"/>
                  </a:lnTo>
                  <a:lnTo>
                    <a:pt x="104725" y="119184"/>
                  </a:lnTo>
                  <a:lnTo>
                    <a:pt x="105985" y="115217"/>
                  </a:lnTo>
                  <a:lnTo>
                    <a:pt x="105184" y="113903"/>
                  </a:lnTo>
                  <a:lnTo>
                    <a:pt x="106604" y="112159"/>
                  </a:lnTo>
                  <a:lnTo>
                    <a:pt x="108220" y="110957"/>
                  </a:lnTo>
                  <a:lnTo>
                    <a:pt x="110783" y="111779"/>
                  </a:lnTo>
                  <a:lnTo>
                    <a:pt x="115948" y="107519"/>
                  </a:lnTo>
                  <a:lnTo>
                    <a:pt x="116672" y="107341"/>
                  </a:lnTo>
                  <a:lnTo>
                    <a:pt x="117929" y="105474"/>
                  </a:lnTo>
                  <a:lnTo>
                    <a:pt x="117554" y="103071"/>
                  </a:lnTo>
                  <a:lnTo>
                    <a:pt x="119153" y="102448"/>
                  </a:lnTo>
                  <a:lnTo>
                    <a:pt x="119779" y="101030"/>
                  </a:lnTo>
                  <a:lnTo>
                    <a:pt x="121308" y="101172"/>
                  </a:lnTo>
                  <a:lnTo>
                    <a:pt x="122400" y="100680"/>
                  </a:lnTo>
                  <a:lnTo>
                    <a:pt x="123690" y="101238"/>
                  </a:lnTo>
                  <a:lnTo>
                    <a:pt x="126513" y="100608"/>
                  </a:lnTo>
                  <a:lnTo>
                    <a:pt x="124544" y="99449"/>
                  </a:lnTo>
                  <a:lnTo>
                    <a:pt x="124459" y="98201"/>
                  </a:lnTo>
                  <a:lnTo>
                    <a:pt x="122393" y="96157"/>
                  </a:lnTo>
                  <a:lnTo>
                    <a:pt x="120828" y="94193"/>
                  </a:lnTo>
                  <a:lnTo>
                    <a:pt x="121109" y="91305"/>
                  </a:lnTo>
                  <a:lnTo>
                    <a:pt x="121858" y="88965"/>
                  </a:lnTo>
                  <a:lnTo>
                    <a:pt x="122774" y="87215"/>
                  </a:lnTo>
                  <a:lnTo>
                    <a:pt x="124055" y="86641"/>
                  </a:lnTo>
                  <a:lnTo>
                    <a:pt x="127284" y="86571"/>
                  </a:lnTo>
                  <a:lnTo>
                    <a:pt x="128850" y="84620"/>
                  </a:lnTo>
                  <a:lnTo>
                    <a:pt x="130190" y="82314"/>
                  </a:lnTo>
                  <a:lnTo>
                    <a:pt x="131043" y="81744"/>
                  </a:lnTo>
                  <a:lnTo>
                    <a:pt x="131702" y="82075"/>
                  </a:lnTo>
                  <a:lnTo>
                    <a:pt x="131762" y="84281"/>
                  </a:lnTo>
                  <a:lnTo>
                    <a:pt x="134731" y="85167"/>
                  </a:lnTo>
                  <a:lnTo>
                    <a:pt x="136425" y="86225"/>
                  </a:lnTo>
                  <a:lnTo>
                    <a:pt x="137473" y="85251"/>
                  </a:lnTo>
                  <a:lnTo>
                    <a:pt x="139743" y="86279"/>
                  </a:lnTo>
                  <a:lnTo>
                    <a:pt x="141789" y="84848"/>
                  </a:lnTo>
                  <a:lnTo>
                    <a:pt x="143759" y="86173"/>
                  </a:lnTo>
                  <a:lnTo>
                    <a:pt x="145420" y="86086"/>
                  </a:lnTo>
                  <a:lnTo>
                    <a:pt x="145959" y="87880"/>
                  </a:lnTo>
                  <a:lnTo>
                    <a:pt x="147651" y="88410"/>
                  </a:lnTo>
                  <a:lnTo>
                    <a:pt x="147522" y="90404"/>
                  </a:lnTo>
                  <a:lnTo>
                    <a:pt x="152071" y="90750"/>
                  </a:lnTo>
                  <a:lnTo>
                    <a:pt x="157499" y="89897"/>
                  </a:lnTo>
                  <a:lnTo>
                    <a:pt x="160718" y="91568"/>
                  </a:lnTo>
                  <a:lnTo>
                    <a:pt x="162656" y="91050"/>
                  </a:lnTo>
                  <a:lnTo>
                    <a:pt x="164100" y="92285"/>
                  </a:lnTo>
                  <a:lnTo>
                    <a:pt x="165167" y="92591"/>
                  </a:lnTo>
                  <a:lnTo>
                    <a:pt x="168482" y="92556"/>
                  </a:lnTo>
                  <a:lnTo>
                    <a:pt x="167710" y="90727"/>
                  </a:lnTo>
                  <a:lnTo>
                    <a:pt x="169482" y="90537"/>
                  </a:lnTo>
                  <a:lnTo>
                    <a:pt x="170081" y="88510"/>
                  </a:lnTo>
                  <a:lnTo>
                    <a:pt x="169509" y="87148"/>
                  </a:lnTo>
                  <a:lnTo>
                    <a:pt x="170987" y="85447"/>
                  </a:lnTo>
                  <a:lnTo>
                    <a:pt x="172021" y="85702"/>
                  </a:lnTo>
                  <a:lnTo>
                    <a:pt x="173849" y="85044"/>
                  </a:lnTo>
                  <a:lnTo>
                    <a:pt x="174152" y="86719"/>
                  </a:lnTo>
                  <a:lnTo>
                    <a:pt x="175776" y="87281"/>
                  </a:lnTo>
                  <a:lnTo>
                    <a:pt x="177562" y="88604"/>
                  </a:lnTo>
                  <a:lnTo>
                    <a:pt x="179807" y="88350"/>
                  </a:lnTo>
                  <a:lnTo>
                    <a:pt x="180842" y="91040"/>
                  </a:lnTo>
                  <a:lnTo>
                    <a:pt x="181592" y="91965"/>
                  </a:lnTo>
                  <a:lnTo>
                    <a:pt x="182933" y="91209"/>
                  </a:lnTo>
                  <a:lnTo>
                    <a:pt x="184592" y="91683"/>
                  </a:lnTo>
                  <a:lnTo>
                    <a:pt x="184696" y="90466"/>
                  </a:lnTo>
                  <a:lnTo>
                    <a:pt x="185814" y="89911"/>
                  </a:lnTo>
                  <a:lnTo>
                    <a:pt x="188588" y="90424"/>
                  </a:lnTo>
                  <a:lnTo>
                    <a:pt x="190108" y="90032"/>
                  </a:lnTo>
                  <a:lnTo>
                    <a:pt x="190861" y="89197"/>
                  </a:lnTo>
                  <a:lnTo>
                    <a:pt x="192045" y="90019"/>
                  </a:lnTo>
                  <a:lnTo>
                    <a:pt x="195954" y="90932"/>
                  </a:lnTo>
                  <a:lnTo>
                    <a:pt x="196278" y="92071"/>
                  </a:lnTo>
                  <a:lnTo>
                    <a:pt x="198228" y="93892"/>
                  </a:lnTo>
                  <a:lnTo>
                    <a:pt x="199246" y="94074"/>
                  </a:lnTo>
                  <a:lnTo>
                    <a:pt x="199927" y="95094"/>
                  </a:lnTo>
                  <a:lnTo>
                    <a:pt x="199614" y="97088"/>
                  </a:lnTo>
                  <a:lnTo>
                    <a:pt x="200477" y="98562"/>
                  </a:lnTo>
                  <a:lnTo>
                    <a:pt x="202878" y="98071"/>
                  </a:lnTo>
                  <a:lnTo>
                    <a:pt x="203279" y="98477"/>
                  </a:lnTo>
                  <a:lnTo>
                    <a:pt x="210881" y="98668"/>
                  </a:lnTo>
                  <a:lnTo>
                    <a:pt x="211618" y="98517"/>
                  </a:lnTo>
                  <a:lnTo>
                    <a:pt x="214840" y="96421"/>
                  </a:lnTo>
                  <a:lnTo>
                    <a:pt x="217325" y="96368"/>
                  </a:lnTo>
                  <a:lnTo>
                    <a:pt x="219194" y="95761"/>
                  </a:lnTo>
                  <a:lnTo>
                    <a:pt x="222386" y="96694"/>
                  </a:lnTo>
                  <a:lnTo>
                    <a:pt x="225367" y="95571"/>
                  </a:lnTo>
                  <a:lnTo>
                    <a:pt x="227158" y="95714"/>
                  </a:lnTo>
                  <a:lnTo>
                    <a:pt x="227820" y="95139"/>
                  </a:lnTo>
                  <a:lnTo>
                    <a:pt x="228915" y="92883"/>
                  </a:lnTo>
                  <a:lnTo>
                    <a:pt x="230794" y="92949"/>
                  </a:lnTo>
                  <a:lnTo>
                    <a:pt x="232447" y="92776"/>
                  </a:lnTo>
                  <a:lnTo>
                    <a:pt x="234620" y="90944"/>
                  </a:lnTo>
                  <a:lnTo>
                    <a:pt x="235283" y="89150"/>
                  </a:lnTo>
                  <a:lnTo>
                    <a:pt x="233669" y="83593"/>
                  </a:lnTo>
                  <a:lnTo>
                    <a:pt x="234619" y="81476"/>
                  </a:lnTo>
                  <a:lnTo>
                    <a:pt x="236333" y="81662"/>
                  </a:lnTo>
                  <a:lnTo>
                    <a:pt x="237355" y="80324"/>
                  </a:lnTo>
                  <a:lnTo>
                    <a:pt x="239266" y="79827"/>
                  </a:lnTo>
                  <a:lnTo>
                    <a:pt x="242390" y="78112"/>
                  </a:lnTo>
                  <a:lnTo>
                    <a:pt x="243769" y="78601"/>
                  </a:lnTo>
                  <a:lnTo>
                    <a:pt x="243965" y="76742"/>
                  </a:lnTo>
                  <a:lnTo>
                    <a:pt x="245046" y="76125"/>
                  </a:lnTo>
                  <a:lnTo>
                    <a:pt x="246852" y="76172"/>
                  </a:lnTo>
                  <a:lnTo>
                    <a:pt x="249282" y="73820"/>
                  </a:lnTo>
                  <a:lnTo>
                    <a:pt x="251018" y="74246"/>
                  </a:lnTo>
                  <a:lnTo>
                    <a:pt x="252875" y="73105"/>
                  </a:lnTo>
                  <a:lnTo>
                    <a:pt x="253033" y="71049"/>
                  </a:lnTo>
                  <a:lnTo>
                    <a:pt x="254293" y="69043"/>
                  </a:lnTo>
                  <a:lnTo>
                    <a:pt x="253380" y="65870"/>
                  </a:lnTo>
                  <a:lnTo>
                    <a:pt x="254229" y="65488"/>
                  </a:lnTo>
                  <a:lnTo>
                    <a:pt x="257034" y="65499"/>
                  </a:lnTo>
                  <a:lnTo>
                    <a:pt x="257809" y="63962"/>
                  </a:lnTo>
                  <a:lnTo>
                    <a:pt x="258058" y="62083"/>
                  </a:lnTo>
                  <a:lnTo>
                    <a:pt x="259106" y="61033"/>
                  </a:lnTo>
                  <a:lnTo>
                    <a:pt x="261912" y="60666"/>
                  </a:lnTo>
                  <a:lnTo>
                    <a:pt x="264068" y="61927"/>
                  </a:lnTo>
                  <a:lnTo>
                    <a:pt x="265607" y="62124"/>
                  </a:lnTo>
                  <a:lnTo>
                    <a:pt x="266909" y="61346"/>
                  </a:lnTo>
                  <a:lnTo>
                    <a:pt x="269118" y="62248"/>
                  </a:lnTo>
                  <a:lnTo>
                    <a:pt x="272212" y="62626"/>
                  </a:lnTo>
                  <a:lnTo>
                    <a:pt x="273732" y="64143"/>
                  </a:lnTo>
                  <a:lnTo>
                    <a:pt x="276934" y="65480"/>
                  </a:lnTo>
                  <a:lnTo>
                    <a:pt x="278814" y="66925"/>
                  </a:lnTo>
                  <a:lnTo>
                    <a:pt x="281965" y="64690"/>
                  </a:lnTo>
                  <a:lnTo>
                    <a:pt x="283007" y="62931"/>
                  </a:lnTo>
                  <a:lnTo>
                    <a:pt x="284066" y="63285"/>
                  </a:lnTo>
                  <a:lnTo>
                    <a:pt x="286618" y="63290"/>
                  </a:lnTo>
                  <a:lnTo>
                    <a:pt x="287976" y="62895"/>
                  </a:lnTo>
                  <a:lnTo>
                    <a:pt x="289330" y="64072"/>
                  </a:lnTo>
                  <a:lnTo>
                    <a:pt x="291917" y="64080"/>
                  </a:lnTo>
                  <a:lnTo>
                    <a:pt x="293996" y="64592"/>
                  </a:lnTo>
                  <a:lnTo>
                    <a:pt x="293282" y="67044"/>
                  </a:lnTo>
                  <a:lnTo>
                    <a:pt x="294900" y="69918"/>
                  </a:lnTo>
                  <a:lnTo>
                    <a:pt x="294888" y="73344"/>
                  </a:lnTo>
                  <a:lnTo>
                    <a:pt x="294271" y="73973"/>
                  </a:lnTo>
                  <a:lnTo>
                    <a:pt x="296023" y="78989"/>
                  </a:lnTo>
                  <a:lnTo>
                    <a:pt x="298818" y="79845"/>
                  </a:lnTo>
                  <a:lnTo>
                    <a:pt x="300420" y="80716"/>
                  </a:lnTo>
                  <a:lnTo>
                    <a:pt x="301797" y="83638"/>
                  </a:lnTo>
                  <a:lnTo>
                    <a:pt x="304223" y="85754"/>
                  </a:lnTo>
                  <a:lnTo>
                    <a:pt x="307538" y="86454"/>
                  </a:lnTo>
                  <a:lnTo>
                    <a:pt x="309380" y="86015"/>
                  </a:lnTo>
                  <a:lnTo>
                    <a:pt x="311663" y="84066"/>
                  </a:lnTo>
                  <a:lnTo>
                    <a:pt x="314108" y="85528"/>
                  </a:lnTo>
                  <a:lnTo>
                    <a:pt x="317531" y="85832"/>
                  </a:lnTo>
                  <a:lnTo>
                    <a:pt x="320104" y="86803"/>
                  </a:lnTo>
                  <a:lnTo>
                    <a:pt x="322843" y="87164"/>
                  </a:lnTo>
                  <a:lnTo>
                    <a:pt x="324942" y="87041"/>
                  </a:lnTo>
                  <a:lnTo>
                    <a:pt x="328400" y="88731"/>
                  </a:lnTo>
                  <a:lnTo>
                    <a:pt x="329906" y="88045"/>
                  </a:lnTo>
                  <a:lnTo>
                    <a:pt x="330826" y="88441"/>
                  </a:lnTo>
                  <a:lnTo>
                    <a:pt x="330930" y="90198"/>
                  </a:lnTo>
                  <a:lnTo>
                    <a:pt x="334631" y="89441"/>
                  </a:lnTo>
                  <a:lnTo>
                    <a:pt x="336115" y="90678"/>
                  </a:lnTo>
                  <a:lnTo>
                    <a:pt x="337481" y="90204"/>
                  </a:lnTo>
                  <a:lnTo>
                    <a:pt x="340120" y="88559"/>
                  </a:lnTo>
                  <a:lnTo>
                    <a:pt x="346606" y="88520"/>
                  </a:lnTo>
                  <a:lnTo>
                    <a:pt x="347379" y="89176"/>
                  </a:lnTo>
                  <a:lnTo>
                    <a:pt x="351412" y="88696"/>
                  </a:lnTo>
                  <a:lnTo>
                    <a:pt x="353030" y="88170"/>
                  </a:lnTo>
                  <a:lnTo>
                    <a:pt x="353387" y="86704"/>
                  </a:lnTo>
                  <a:lnTo>
                    <a:pt x="354297" y="85472"/>
                  </a:lnTo>
                  <a:lnTo>
                    <a:pt x="357092" y="84477"/>
                  </a:lnTo>
                  <a:lnTo>
                    <a:pt x="358634" y="84693"/>
                  </a:lnTo>
                  <a:lnTo>
                    <a:pt x="360788" y="83870"/>
                  </a:lnTo>
                  <a:lnTo>
                    <a:pt x="362472" y="84889"/>
                  </a:lnTo>
                  <a:lnTo>
                    <a:pt x="363735" y="84387"/>
                  </a:lnTo>
                  <a:lnTo>
                    <a:pt x="365360" y="85646"/>
                  </a:lnTo>
                  <a:lnTo>
                    <a:pt x="366998" y="88530"/>
                  </a:lnTo>
                  <a:lnTo>
                    <a:pt x="369469" y="87285"/>
                  </a:lnTo>
                  <a:lnTo>
                    <a:pt x="370798" y="88854"/>
                  </a:lnTo>
                  <a:lnTo>
                    <a:pt x="372048" y="88739"/>
                  </a:lnTo>
                  <a:lnTo>
                    <a:pt x="373315" y="87118"/>
                  </a:lnTo>
                  <a:lnTo>
                    <a:pt x="377772" y="85310"/>
                  </a:lnTo>
                  <a:lnTo>
                    <a:pt x="381972" y="84490"/>
                  </a:lnTo>
                  <a:lnTo>
                    <a:pt x="382613" y="83700"/>
                  </a:lnTo>
                  <a:lnTo>
                    <a:pt x="385446" y="82137"/>
                  </a:lnTo>
                  <a:lnTo>
                    <a:pt x="387183" y="80711"/>
                  </a:lnTo>
                  <a:lnTo>
                    <a:pt x="389556" y="79878"/>
                  </a:lnTo>
                  <a:lnTo>
                    <a:pt x="390729" y="75674"/>
                  </a:lnTo>
                  <a:lnTo>
                    <a:pt x="389387" y="75351"/>
                  </a:lnTo>
                  <a:lnTo>
                    <a:pt x="389287" y="73825"/>
                  </a:lnTo>
                  <a:lnTo>
                    <a:pt x="394454" y="72143"/>
                  </a:lnTo>
                  <a:lnTo>
                    <a:pt x="397104" y="70820"/>
                  </a:lnTo>
                  <a:lnTo>
                    <a:pt x="399307" y="70735"/>
                  </a:lnTo>
                  <a:lnTo>
                    <a:pt x="405619" y="68557"/>
                  </a:lnTo>
                  <a:lnTo>
                    <a:pt x="406941" y="68894"/>
                  </a:lnTo>
                  <a:lnTo>
                    <a:pt x="409466" y="67977"/>
                  </a:lnTo>
                  <a:lnTo>
                    <a:pt x="411693" y="66219"/>
                  </a:lnTo>
                  <a:lnTo>
                    <a:pt x="414193" y="65563"/>
                  </a:lnTo>
                  <a:lnTo>
                    <a:pt x="414559" y="64778"/>
                  </a:lnTo>
                  <a:lnTo>
                    <a:pt x="419614" y="62299"/>
                  </a:lnTo>
                  <a:lnTo>
                    <a:pt x="423043" y="61311"/>
                  </a:lnTo>
                  <a:lnTo>
                    <a:pt x="423860" y="60053"/>
                  </a:lnTo>
                  <a:lnTo>
                    <a:pt x="425212" y="58690"/>
                  </a:lnTo>
                  <a:lnTo>
                    <a:pt x="428131" y="57953"/>
                  </a:lnTo>
                  <a:lnTo>
                    <a:pt x="432273" y="58746"/>
                  </a:lnTo>
                  <a:lnTo>
                    <a:pt x="434958" y="58455"/>
                  </a:lnTo>
                  <a:lnTo>
                    <a:pt x="439116" y="56681"/>
                  </a:lnTo>
                  <a:lnTo>
                    <a:pt x="439173" y="55706"/>
                  </a:lnTo>
                  <a:lnTo>
                    <a:pt x="440886" y="55633"/>
                  </a:lnTo>
                  <a:lnTo>
                    <a:pt x="442175" y="55035"/>
                  </a:lnTo>
                  <a:lnTo>
                    <a:pt x="442859" y="56055"/>
                  </a:lnTo>
                  <a:lnTo>
                    <a:pt x="445094" y="56901"/>
                  </a:lnTo>
                  <a:lnTo>
                    <a:pt x="447307" y="58420"/>
                  </a:lnTo>
                  <a:lnTo>
                    <a:pt x="448339" y="59889"/>
                  </a:lnTo>
                  <a:lnTo>
                    <a:pt x="448500" y="61577"/>
                  </a:lnTo>
                  <a:lnTo>
                    <a:pt x="449923" y="61813"/>
                  </a:lnTo>
                  <a:lnTo>
                    <a:pt x="453101" y="62948"/>
                  </a:lnTo>
                  <a:lnTo>
                    <a:pt x="458073" y="63570"/>
                  </a:lnTo>
                  <a:lnTo>
                    <a:pt x="458729" y="65099"/>
                  </a:lnTo>
                  <a:lnTo>
                    <a:pt x="461074" y="66649"/>
                  </a:lnTo>
                  <a:lnTo>
                    <a:pt x="463152" y="66371"/>
                  </a:lnTo>
                  <a:lnTo>
                    <a:pt x="464154" y="65829"/>
                  </a:lnTo>
                  <a:lnTo>
                    <a:pt x="465147" y="63776"/>
                  </a:lnTo>
                  <a:lnTo>
                    <a:pt x="466751" y="59562"/>
                  </a:lnTo>
                  <a:lnTo>
                    <a:pt x="468177" y="59083"/>
                  </a:lnTo>
                  <a:lnTo>
                    <a:pt x="469294" y="57945"/>
                  </a:lnTo>
                  <a:lnTo>
                    <a:pt x="471567" y="57657"/>
                  </a:lnTo>
                  <a:lnTo>
                    <a:pt x="473597" y="56557"/>
                  </a:lnTo>
                  <a:lnTo>
                    <a:pt x="475032" y="56636"/>
                  </a:lnTo>
                  <a:lnTo>
                    <a:pt x="476389" y="55859"/>
                  </a:lnTo>
                  <a:lnTo>
                    <a:pt x="478471" y="56331"/>
                  </a:lnTo>
                  <a:lnTo>
                    <a:pt x="479807" y="55809"/>
                  </a:lnTo>
                  <a:lnTo>
                    <a:pt x="482884" y="55364"/>
                  </a:lnTo>
                  <a:lnTo>
                    <a:pt x="485782" y="55805"/>
                  </a:lnTo>
                  <a:lnTo>
                    <a:pt x="487019" y="54957"/>
                  </a:lnTo>
                  <a:lnTo>
                    <a:pt x="488351" y="53072"/>
                  </a:lnTo>
                  <a:lnTo>
                    <a:pt x="491081" y="50674"/>
                  </a:lnTo>
                  <a:lnTo>
                    <a:pt x="492887" y="50540"/>
                  </a:lnTo>
                  <a:lnTo>
                    <a:pt x="493567" y="49370"/>
                  </a:lnTo>
                  <a:lnTo>
                    <a:pt x="494199" y="49166"/>
                  </a:lnTo>
                  <a:lnTo>
                    <a:pt x="495181" y="47111"/>
                  </a:lnTo>
                  <a:lnTo>
                    <a:pt x="495078" y="45658"/>
                  </a:lnTo>
                  <a:lnTo>
                    <a:pt x="495883" y="44288"/>
                  </a:lnTo>
                  <a:lnTo>
                    <a:pt x="497142" y="43756"/>
                  </a:lnTo>
                  <a:lnTo>
                    <a:pt x="497581" y="39980"/>
                  </a:lnTo>
                  <a:lnTo>
                    <a:pt x="498738" y="38032"/>
                  </a:lnTo>
                  <a:lnTo>
                    <a:pt x="500181" y="37712"/>
                  </a:lnTo>
                  <a:lnTo>
                    <a:pt x="500746" y="35994"/>
                  </a:lnTo>
                  <a:lnTo>
                    <a:pt x="501847" y="35811"/>
                  </a:lnTo>
                  <a:lnTo>
                    <a:pt x="500615" y="32334"/>
                  </a:lnTo>
                  <a:lnTo>
                    <a:pt x="501143" y="30699"/>
                  </a:lnTo>
                  <a:lnTo>
                    <a:pt x="501320" y="27839"/>
                  </a:lnTo>
                  <a:lnTo>
                    <a:pt x="504975" y="27192"/>
                  </a:lnTo>
                  <a:lnTo>
                    <a:pt x="507039" y="25570"/>
                  </a:lnTo>
                  <a:lnTo>
                    <a:pt x="507014" y="24950"/>
                  </a:lnTo>
                  <a:lnTo>
                    <a:pt x="510749" y="25234"/>
                  </a:lnTo>
                  <a:lnTo>
                    <a:pt x="512077" y="24989"/>
                  </a:lnTo>
                  <a:lnTo>
                    <a:pt x="514302" y="21957"/>
                  </a:lnTo>
                  <a:lnTo>
                    <a:pt x="516485" y="21828"/>
                  </a:lnTo>
                  <a:lnTo>
                    <a:pt x="518313" y="20826"/>
                  </a:lnTo>
                  <a:lnTo>
                    <a:pt x="520140" y="21894"/>
                  </a:lnTo>
                  <a:lnTo>
                    <a:pt x="522211" y="22074"/>
                  </a:lnTo>
                  <a:lnTo>
                    <a:pt x="523283" y="20324"/>
                  </a:lnTo>
                  <a:lnTo>
                    <a:pt x="527608" y="20709"/>
                  </a:lnTo>
                  <a:lnTo>
                    <a:pt x="531086" y="19949"/>
                  </a:lnTo>
                  <a:lnTo>
                    <a:pt x="531304" y="18839"/>
                  </a:lnTo>
                  <a:lnTo>
                    <a:pt x="534066" y="18942"/>
                  </a:lnTo>
                  <a:lnTo>
                    <a:pt x="534457" y="17608"/>
                  </a:lnTo>
                  <a:lnTo>
                    <a:pt x="535998" y="17146"/>
                  </a:lnTo>
                  <a:lnTo>
                    <a:pt x="537023" y="15196"/>
                  </a:lnTo>
                  <a:lnTo>
                    <a:pt x="538937" y="14820"/>
                  </a:lnTo>
                  <a:lnTo>
                    <a:pt x="542822" y="15237"/>
                  </a:lnTo>
                  <a:lnTo>
                    <a:pt x="544534" y="14554"/>
                  </a:lnTo>
                  <a:lnTo>
                    <a:pt x="545291" y="16531"/>
                  </a:lnTo>
                  <a:lnTo>
                    <a:pt x="546116" y="17484"/>
                  </a:lnTo>
                  <a:lnTo>
                    <a:pt x="548960" y="17289"/>
                  </a:lnTo>
                  <a:lnTo>
                    <a:pt x="550492" y="15398"/>
                  </a:lnTo>
                  <a:lnTo>
                    <a:pt x="551494" y="15338"/>
                  </a:lnTo>
                  <a:lnTo>
                    <a:pt x="553099" y="13871"/>
                  </a:lnTo>
                  <a:lnTo>
                    <a:pt x="556654" y="14829"/>
                  </a:lnTo>
                  <a:lnTo>
                    <a:pt x="558875" y="13717"/>
                  </a:lnTo>
                  <a:lnTo>
                    <a:pt x="560736" y="14635"/>
                  </a:lnTo>
                  <a:lnTo>
                    <a:pt x="562937" y="14777"/>
                  </a:lnTo>
                  <a:lnTo>
                    <a:pt x="563681" y="13844"/>
                  </a:lnTo>
                  <a:lnTo>
                    <a:pt x="563703" y="12536"/>
                  </a:lnTo>
                  <a:lnTo>
                    <a:pt x="565775" y="10642"/>
                  </a:lnTo>
                  <a:lnTo>
                    <a:pt x="572129" y="9874"/>
                  </a:lnTo>
                  <a:lnTo>
                    <a:pt x="573490" y="9189"/>
                  </a:lnTo>
                  <a:lnTo>
                    <a:pt x="575714" y="7172"/>
                  </a:lnTo>
                  <a:lnTo>
                    <a:pt x="577225" y="5041"/>
                  </a:lnTo>
                  <a:lnTo>
                    <a:pt x="578320" y="5625"/>
                  </a:lnTo>
                  <a:lnTo>
                    <a:pt x="580867" y="4638"/>
                  </a:lnTo>
                  <a:lnTo>
                    <a:pt x="581126" y="5289"/>
                  </a:lnTo>
                  <a:lnTo>
                    <a:pt x="582926" y="5871"/>
                  </a:lnTo>
                  <a:lnTo>
                    <a:pt x="582708" y="7568"/>
                  </a:lnTo>
                  <a:lnTo>
                    <a:pt x="583578" y="10256"/>
                  </a:lnTo>
                  <a:lnTo>
                    <a:pt x="586678" y="10442"/>
                  </a:lnTo>
                  <a:lnTo>
                    <a:pt x="588976" y="11215"/>
                  </a:lnTo>
                  <a:lnTo>
                    <a:pt x="590033" y="11181"/>
                  </a:lnTo>
                  <a:lnTo>
                    <a:pt x="593216" y="9756"/>
                  </a:lnTo>
                  <a:lnTo>
                    <a:pt x="598102" y="8858"/>
                  </a:lnTo>
                  <a:lnTo>
                    <a:pt x="600404" y="7816"/>
                  </a:lnTo>
                  <a:lnTo>
                    <a:pt x="603618" y="8557"/>
                  </a:lnTo>
                  <a:lnTo>
                    <a:pt x="608314" y="7382"/>
                  </a:lnTo>
                  <a:lnTo>
                    <a:pt x="609720" y="7499"/>
                  </a:lnTo>
                  <a:lnTo>
                    <a:pt x="612479" y="7106"/>
                  </a:lnTo>
                  <a:lnTo>
                    <a:pt x="613374" y="6326"/>
                  </a:lnTo>
                  <a:lnTo>
                    <a:pt x="614982" y="5931"/>
                  </a:lnTo>
                  <a:lnTo>
                    <a:pt x="616094" y="3774"/>
                  </a:lnTo>
                  <a:lnTo>
                    <a:pt x="618073" y="4169"/>
                  </a:lnTo>
                  <a:lnTo>
                    <a:pt x="623574" y="3815"/>
                  </a:lnTo>
                  <a:lnTo>
                    <a:pt x="626293" y="4467"/>
                  </a:lnTo>
                  <a:lnTo>
                    <a:pt x="627935" y="3819"/>
                  </a:lnTo>
                  <a:lnTo>
                    <a:pt x="629378" y="2437"/>
                  </a:lnTo>
                  <a:lnTo>
                    <a:pt x="631977" y="2834"/>
                  </a:lnTo>
                  <a:lnTo>
                    <a:pt x="633192" y="1155"/>
                  </a:lnTo>
                  <a:lnTo>
                    <a:pt x="635805" y="1045"/>
                  </a:lnTo>
                  <a:lnTo>
                    <a:pt x="638662" y="1981"/>
                  </a:lnTo>
                  <a:lnTo>
                    <a:pt x="641161" y="2029"/>
                  </a:lnTo>
                  <a:lnTo>
                    <a:pt x="640974" y="848"/>
                  </a:lnTo>
                  <a:lnTo>
                    <a:pt x="642006" y="0"/>
                  </a:lnTo>
                  <a:lnTo>
                    <a:pt x="644064" y="805"/>
                  </a:lnTo>
                  <a:lnTo>
                    <a:pt x="647920" y="80"/>
                  </a:lnTo>
                  <a:lnTo>
                    <a:pt x="648407" y="1461"/>
                  </a:lnTo>
                  <a:lnTo>
                    <a:pt x="649730" y="2939"/>
                  </a:lnTo>
                  <a:lnTo>
                    <a:pt x="650623" y="3002"/>
                  </a:lnTo>
                  <a:lnTo>
                    <a:pt x="654532" y="1737"/>
                  </a:lnTo>
                  <a:lnTo>
                    <a:pt x="656883" y="3541"/>
                  </a:lnTo>
                  <a:lnTo>
                    <a:pt x="657422" y="4377"/>
                  </a:lnTo>
                  <a:lnTo>
                    <a:pt x="657779" y="7446"/>
                  </a:lnTo>
                  <a:lnTo>
                    <a:pt x="660563" y="8753"/>
                  </a:lnTo>
                  <a:lnTo>
                    <a:pt x="662045" y="9146"/>
                  </a:lnTo>
                  <a:lnTo>
                    <a:pt x="663411" y="10281"/>
                  </a:lnTo>
                  <a:lnTo>
                    <a:pt x="664294" y="13005"/>
                  </a:lnTo>
                  <a:lnTo>
                    <a:pt x="665754" y="13696"/>
                  </a:lnTo>
                  <a:lnTo>
                    <a:pt x="667028" y="15190"/>
                  </a:lnTo>
                  <a:lnTo>
                    <a:pt x="668028" y="15210"/>
                  </a:lnTo>
                  <a:lnTo>
                    <a:pt x="668787" y="13794"/>
                  </a:lnTo>
                  <a:lnTo>
                    <a:pt x="669204" y="11629"/>
                  </a:lnTo>
                  <a:lnTo>
                    <a:pt x="671614" y="10296"/>
                  </a:lnTo>
                  <a:lnTo>
                    <a:pt x="673678" y="10712"/>
                  </a:lnTo>
                  <a:lnTo>
                    <a:pt x="675814" y="9602"/>
                  </a:lnTo>
                  <a:lnTo>
                    <a:pt x="677646" y="9830"/>
                  </a:lnTo>
                  <a:lnTo>
                    <a:pt x="678690" y="12231"/>
                  </a:lnTo>
                  <a:lnTo>
                    <a:pt x="679682" y="13047"/>
                  </a:lnTo>
                  <a:lnTo>
                    <a:pt x="681579" y="13496"/>
                  </a:lnTo>
                  <a:lnTo>
                    <a:pt x="682833" y="13343"/>
                  </a:lnTo>
                  <a:lnTo>
                    <a:pt x="684791" y="14156"/>
                  </a:lnTo>
                  <a:lnTo>
                    <a:pt x="685504" y="15216"/>
                  </a:lnTo>
                  <a:lnTo>
                    <a:pt x="688301" y="15914"/>
                  </a:lnTo>
                  <a:lnTo>
                    <a:pt x="688934" y="17490"/>
                  </a:lnTo>
                  <a:lnTo>
                    <a:pt x="690099" y="18188"/>
                  </a:lnTo>
                  <a:lnTo>
                    <a:pt x="692476" y="17496"/>
                  </a:lnTo>
                  <a:lnTo>
                    <a:pt x="694762" y="17726"/>
                  </a:lnTo>
                  <a:lnTo>
                    <a:pt x="696333" y="15561"/>
                  </a:lnTo>
                  <a:lnTo>
                    <a:pt x="697193" y="14976"/>
                  </a:lnTo>
                  <a:lnTo>
                    <a:pt x="699432" y="17532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147379" y="4399064"/>
              <a:ext cx="3152" cy="3379"/>
            </a:xfrm>
            <a:custGeom>
              <a:avLst/>
              <a:pathLst>
                <a:path w="3152" h="3379">
                  <a:moveTo>
                    <a:pt x="2324" y="892"/>
                  </a:moveTo>
                  <a:lnTo>
                    <a:pt x="3152" y="3140"/>
                  </a:lnTo>
                  <a:lnTo>
                    <a:pt x="902" y="3379"/>
                  </a:lnTo>
                  <a:lnTo>
                    <a:pt x="1230" y="1733"/>
                  </a:lnTo>
                  <a:lnTo>
                    <a:pt x="0" y="61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30445" y="4376085"/>
              <a:ext cx="36220" cy="25303"/>
            </a:xfrm>
            <a:custGeom>
              <a:avLst/>
              <a:pathLst>
                <a:path w="36220" h="25303">
                  <a:moveTo>
                    <a:pt x="12142" y="3789"/>
                  </a:moveTo>
                  <a:lnTo>
                    <a:pt x="13760" y="4105"/>
                  </a:lnTo>
                  <a:lnTo>
                    <a:pt x="14211" y="3391"/>
                  </a:lnTo>
                  <a:lnTo>
                    <a:pt x="15837" y="2837"/>
                  </a:lnTo>
                  <a:lnTo>
                    <a:pt x="16853" y="1892"/>
                  </a:lnTo>
                  <a:lnTo>
                    <a:pt x="17632" y="2217"/>
                  </a:lnTo>
                  <a:lnTo>
                    <a:pt x="20746" y="0"/>
                  </a:lnTo>
                  <a:lnTo>
                    <a:pt x="23151" y="340"/>
                  </a:lnTo>
                  <a:lnTo>
                    <a:pt x="24466" y="417"/>
                  </a:lnTo>
                  <a:lnTo>
                    <a:pt x="25063" y="1297"/>
                  </a:lnTo>
                  <a:lnTo>
                    <a:pt x="26776" y="898"/>
                  </a:lnTo>
                  <a:lnTo>
                    <a:pt x="28711" y="3450"/>
                  </a:lnTo>
                  <a:lnTo>
                    <a:pt x="29952" y="4256"/>
                  </a:lnTo>
                  <a:lnTo>
                    <a:pt x="32096" y="3535"/>
                  </a:lnTo>
                  <a:lnTo>
                    <a:pt x="30285" y="5455"/>
                  </a:lnTo>
                  <a:lnTo>
                    <a:pt x="26132" y="7847"/>
                  </a:lnTo>
                  <a:lnTo>
                    <a:pt x="25349" y="6591"/>
                  </a:lnTo>
                  <a:lnTo>
                    <a:pt x="23230" y="8348"/>
                  </a:lnTo>
                  <a:lnTo>
                    <a:pt x="23895" y="8803"/>
                  </a:lnTo>
                  <a:lnTo>
                    <a:pt x="25270" y="9088"/>
                  </a:lnTo>
                  <a:lnTo>
                    <a:pt x="26553" y="8589"/>
                  </a:lnTo>
                  <a:lnTo>
                    <a:pt x="28256" y="7882"/>
                  </a:lnTo>
                  <a:lnTo>
                    <a:pt x="31054" y="5540"/>
                  </a:lnTo>
                  <a:lnTo>
                    <a:pt x="32476" y="5672"/>
                  </a:lnTo>
                  <a:lnTo>
                    <a:pt x="33048" y="7628"/>
                  </a:lnTo>
                  <a:lnTo>
                    <a:pt x="34147" y="8157"/>
                  </a:lnTo>
                  <a:lnTo>
                    <a:pt x="36220" y="8708"/>
                  </a:lnTo>
                  <a:lnTo>
                    <a:pt x="34563" y="11135"/>
                  </a:lnTo>
                  <a:lnTo>
                    <a:pt x="35566" y="11960"/>
                  </a:lnTo>
                  <a:lnTo>
                    <a:pt x="35604" y="13502"/>
                  </a:lnTo>
                  <a:lnTo>
                    <a:pt x="34690" y="13808"/>
                  </a:lnTo>
                  <a:lnTo>
                    <a:pt x="33215" y="15582"/>
                  </a:lnTo>
                  <a:lnTo>
                    <a:pt x="32323" y="14902"/>
                  </a:lnTo>
                  <a:lnTo>
                    <a:pt x="31861" y="12893"/>
                  </a:lnTo>
                  <a:lnTo>
                    <a:pt x="28672" y="11684"/>
                  </a:lnTo>
                  <a:lnTo>
                    <a:pt x="27762" y="14731"/>
                  </a:lnTo>
                  <a:lnTo>
                    <a:pt x="28013" y="15921"/>
                  </a:lnTo>
                  <a:lnTo>
                    <a:pt x="29951" y="17292"/>
                  </a:lnTo>
                  <a:lnTo>
                    <a:pt x="30533" y="18192"/>
                  </a:lnTo>
                  <a:lnTo>
                    <a:pt x="27877" y="20690"/>
                  </a:lnTo>
                  <a:lnTo>
                    <a:pt x="26925" y="18300"/>
                  </a:lnTo>
                  <a:lnTo>
                    <a:pt x="26154" y="19299"/>
                  </a:lnTo>
                  <a:lnTo>
                    <a:pt x="27008" y="20704"/>
                  </a:lnTo>
                  <a:lnTo>
                    <a:pt x="26553" y="21993"/>
                  </a:lnTo>
                  <a:lnTo>
                    <a:pt x="27131" y="24751"/>
                  </a:lnTo>
                  <a:lnTo>
                    <a:pt x="23025" y="24089"/>
                  </a:lnTo>
                  <a:lnTo>
                    <a:pt x="23053" y="22761"/>
                  </a:lnTo>
                  <a:lnTo>
                    <a:pt x="21992" y="22106"/>
                  </a:lnTo>
                  <a:lnTo>
                    <a:pt x="20711" y="22975"/>
                  </a:lnTo>
                  <a:lnTo>
                    <a:pt x="19083" y="21684"/>
                  </a:lnTo>
                  <a:lnTo>
                    <a:pt x="17969" y="20103"/>
                  </a:lnTo>
                  <a:lnTo>
                    <a:pt x="17866" y="19457"/>
                  </a:lnTo>
                  <a:lnTo>
                    <a:pt x="19344" y="18405"/>
                  </a:lnTo>
                  <a:lnTo>
                    <a:pt x="19484" y="17867"/>
                  </a:lnTo>
                  <a:lnTo>
                    <a:pt x="17872" y="16469"/>
                  </a:lnTo>
                  <a:lnTo>
                    <a:pt x="16232" y="16464"/>
                  </a:lnTo>
                  <a:lnTo>
                    <a:pt x="15402" y="15884"/>
                  </a:lnTo>
                  <a:lnTo>
                    <a:pt x="13997" y="17047"/>
                  </a:lnTo>
                  <a:lnTo>
                    <a:pt x="12433" y="17771"/>
                  </a:lnTo>
                  <a:lnTo>
                    <a:pt x="11971" y="20497"/>
                  </a:lnTo>
                  <a:lnTo>
                    <a:pt x="10383" y="22002"/>
                  </a:lnTo>
                  <a:lnTo>
                    <a:pt x="11463" y="23397"/>
                  </a:lnTo>
                  <a:lnTo>
                    <a:pt x="9804" y="24399"/>
                  </a:lnTo>
                  <a:lnTo>
                    <a:pt x="8537" y="22681"/>
                  </a:lnTo>
                  <a:lnTo>
                    <a:pt x="6092" y="23739"/>
                  </a:lnTo>
                  <a:lnTo>
                    <a:pt x="5784" y="24511"/>
                  </a:lnTo>
                  <a:lnTo>
                    <a:pt x="3677" y="23991"/>
                  </a:lnTo>
                  <a:lnTo>
                    <a:pt x="930" y="25303"/>
                  </a:lnTo>
                  <a:lnTo>
                    <a:pt x="0" y="22965"/>
                  </a:lnTo>
                  <a:lnTo>
                    <a:pt x="1188" y="21791"/>
                  </a:lnTo>
                  <a:lnTo>
                    <a:pt x="1971" y="20255"/>
                  </a:lnTo>
                  <a:lnTo>
                    <a:pt x="3486" y="19138"/>
                  </a:lnTo>
                  <a:lnTo>
                    <a:pt x="3552" y="17279"/>
                  </a:lnTo>
                  <a:lnTo>
                    <a:pt x="6135" y="16380"/>
                  </a:lnTo>
                  <a:lnTo>
                    <a:pt x="7879" y="16311"/>
                  </a:lnTo>
                  <a:lnTo>
                    <a:pt x="9200" y="16827"/>
                  </a:lnTo>
                  <a:lnTo>
                    <a:pt x="11108" y="15690"/>
                  </a:lnTo>
                  <a:lnTo>
                    <a:pt x="11763" y="14602"/>
                  </a:lnTo>
                  <a:lnTo>
                    <a:pt x="8810" y="13329"/>
                  </a:lnTo>
                  <a:lnTo>
                    <a:pt x="6336" y="14071"/>
                  </a:lnTo>
                  <a:lnTo>
                    <a:pt x="4964" y="13198"/>
                  </a:lnTo>
                  <a:lnTo>
                    <a:pt x="4958" y="11914"/>
                  </a:lnTo>
                  <a:lnTo>
                    <a:pt x="4061" y="10671"/>
                  </a:lnTo>
                  <a:lnTo>
                    <a:pt x="5671" y="9441"/>
                  </a:lnTo>
                  <a:lnTo>
                    <a:pt x="7103" y="7989"/>
                  </a:lnTo>
                  <a:lnTo>
                    <a:pt x="8664" y="7052"/>
                  </a:lnTo>
                  <a:lnTo>
                    <a:pt x="10011" y="5299"/>
                  </a:lnTo>
                  <a:lnTo>
                    <a:pt x="12188" y="461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36467" y="2232384"/>
              <a:ext cx="1471575" cy="1284493"/>
            </a:xfrm>
            <a:custGeom>
              <a:avLst/>
              <a:pathLst>
                <a:path w="1471575" h="1284493">
                  <a:moveTo>
                    <a:pt x="888803" y="7284"/>
                  </a:moveTo>
                  <a:lnTo>
                    <a:pt x="892768" y="8283"/>
                  </a:lnTo>
                  <a:lnTo>
                    <a:pt x="893966" y="9915"/>
                  </a:lnTo>
                  <a:lnTo>
                    <a:pt x="895840" y="10511"/>
                  </a:lnTo>
                  <a:lnTo>
                    <a:pt x="900678" y="7902"/>
                  </a:lnTo>
                  <a:lnTo>
                    <a:pt x="900821" y="6809"/>
                  </a:lnTo>
                  <a:lnTo>
                    <a:pt x="899644" y="4945"/>
                  </a:lnTo>
                  <a:lnTo>
                    <a:pt x="901062" y="3607"/>
                  </a:lnTo>
                  <a:lnTo>
                    <a:pt x="903991" y="3892"/>
                  </a:lnTo>
                  <a:lnTo>
                    <a:pt x="906533" y="2934"/>
                  </a:lnTo>
                  <a:lnTo>
                    <a:pt x="908177" y="3214"/>
                  </a:lnTo>
                  <a:lnTo>
                    <a:pt x="911856" y="2197"/>
                  </a:lnTo>
                  <a:lnTo>
                    <a:pt x="912833" y="641"/>
                  </a:lnTo>
                  <a:lnTo>
                    <a:pt x="915159" y="115"/>
                  </a:lnTo>
                  <a:lnTo>
                    <a:pt x="916818" y="936"/>
                  </a:lnTo>
                  <a:lnTo>
                    <a:pt x="918782" y="0"/>
                  </a:lnTo>
                  <a:lnTo>
                    <a:pt x="920576" y="833"/>
                  </a:lnTo>
                  <a:lnTo>
                    <a:pt x="920561" y="3335"/>
                  </a:lnTo>
                  <a:lnTo>
                    <a:pt x="922176" y="3553"/>
                  </a:lnTo>
                  <a:lnTo>
                    <a:pt x="923556" y="7203"/>
                  </a:lnTo>
                  <a:lnTo>
                    <a:pt x="922119" y="9036"/>
                  </a:lnTo>
                  <a:lnTo>
                    <a:pt x="922983" y="10641"/>
                  </a:lnTo>
                  <a:lnTo>
                    <a:pt x="921508" y="12541"/>
                  </a:lnTo>
                  <a:lnTo>
                    <a:pt x="922311" y="14262"/>
                  </a:lnTo>
                  <a:lnTo>
                    <a:pt x="923851" y="14488"/>
                  </a:lnTo>
                  <a:lnTo>
                    <a:pt x="924591" y="15512"/>
                  </a:lnTo>
                  <a:lnTo>
                    <a:pt x="924647" y="18438"/>
                  </a:lnTo>
                  <a:lnTo>
                    <a:pt x="926399" y="19299"/>
                  </a:lnTo>
                  <a:lnTo>
                    <a:pt x="923864" y="21392"/>
                  </a:lnTo>
                  <a:lnTo>
                    <a:pt x="924164" y="22803"/>
                  </a:lnTo>
                  <a:lnTo>
                    <a:pt x="922873" y="23296"/>
                  </a:lnTo>
                  <a:lnTo>
                    <a:pt x="920172" y="23187"/>
                  </a:lnTo>
                  <a:lnTo>
                    <a:pt x="918840" y="24930"/>
                  </a:lnTo>
                  <a:lnTo>
                    <a:pt x="916645" y="25084"/>
                  </a:lnTo>
                  <a:lnTo>
                    <a:pt x="916563" y="26220"/>
                  </a:lnTo>
                  <a:lnTo>
                    <a:pt x="915522" y="29446"/>
                  </a:lnTo>
                  <a:lnTo>
                    <a:pt x="916441" y="30723"/>
                  </a:lnTo>
                  <a:lnTo>
                    <a:pt x="917995" y="30326"/>
                  </a:lnTo>
                  <a:lnTo>
                    <a:pt x="918866" y="32802"/>
                  </a:lnTo>
                  <a:lnTo>
                    <a:pt x="920454" y="33721"/>
                  </a:lnTo>
                  <a:lnTo>
                    <a:pt x="919437" y="34959"/>
                  </a:lnTo>
                  <a:lnTo>
                    <a:pt x="920936" y="37262"/>
                  </a:lnTo>
                  <a:lnTo>
                    <a:pt x="923891" y="37394"/>
                  </a:lnTo>
                  <a:lnTo>
                    <a:pt x="928178" y="41445"/>
                  </a:lnTo>
                  <a:lnTo>
                    <a:pt x="929625" y="39935"/>
                  </a:lnTo>
                  <a:lnTo>
                    <a:pt x="933967" y="42219"/>
                  </a:lnTo>
                  <a:lnTo>
                    <a:pt x="935475" y="43646"/>
                  </a:lnTo>
                  <a:lnTo>
                    <a:pt x="936397" y="45818"/>
                  </a:lnTo>
                  <a:lnTo>
                    <a:pt x="937914" y="45190"/>
                  </a:lnTo>
                  <a:lnTo>
                    <a:pt x="938426" y="46094"/>
                  </a:lnTo>
                  <a:lnTo>
                    <a:pt x="937836" y="47607"/>
                  </a:lnTo>
                  <a:lnTo>
                    <a:pt x="933798" y="51641"/>
                  </a:lnTo>
                  <a:lnTo>
                    <a:pt x="934165" y="53130"/>
                  </a:lnTo>
                  <a:lnTo>
                    <a:pt x="932784" y="54961"/>
                  </a:lnTo>
                  <a:lnTo>
                    <a:pt x="931011" y="55626"/>
                  </a:lnTo>
                  <a:lnTo>
                    <a:pt x="929632" y="56841"/>
                  </a:lnTo>
                  <a:lnTo>
                    <a:pt x="930371" y="59113"/>
                  </a:lnTo>
                  <a:lnTo>
                    <a:pt x="932531" y="60081"/>
                  </a:lnTo>
                  <a:lnTo>
                    <a:pt x="934744" y="61812"/>
                  </a:lnTo>
                  <a:lnTo>
                    <a:pt x="938581" y="61852"/>
                  </a:lnTo>
                  <a:lnTo>
                    <a:pt x="939362" y="62411"/>
                  </a:lnTo>
                  <a:lnTo>
                    <a:pt x="940448" y="64405"/>
                  </a:lnTo>
                  <a:lnTo>
                    <a:pt x="941285" y="63729"/>
                  </a:lnTo>
                  <a:lnTo>
                    <a:pt x="944748" y="67072"/>
                  </a:lnTo>
                  <a:lnTo>
                    <a:pt x="946461" y="66073"/>
                  </a:lnTo>
                  <a:lnTo>
                    <a:pt x="946870" y="66661"/>
                  </a:lnTo>
                  <a:lnTo>
                    <a:pt x="948882" y="66783"/>
                  </a:lnTo>
                  <a:lnTo>
                    <a:pt x="949394" y="67290"/>
                  </a:lnTo>
                  <a:lnTo>
                    <a:pt x="952550" y="68587"/>
                  </a:lnTo>
                  <a:lnTo>
                    <a:pt x="955445" y="70324"/>
                  </a:lnTo>
                  <a:lnTo>
                    <a:pt x="955046" y="71515"/>
                  </a:lnTo>
                  <a:lnTo>
                    <a:pt x="955305" y="72941"/>
                  </a:lnTo>
                  <a:lnTo>
                    <a:pt x="958980" y="75564"/>
                  </a:lnTo>
                  <a:lnTo>
                    <a:pt x="960270" y="76785"/>
                  </a:lnTo>
                  <a:lnTo>
                    <a:pt x="961848" y="76915"/>
                  </a:lnTo>
                  <a:lnTo>
                    <a:pt x="964514" y="74895"/>
                  </a:lnTo>
                  <a:lnTo>
                    <a:pt x="965749" y="75806"/>
                  </a:lnTo>
                  <a:lnTo>
                    <a:pt x="965886" y="78439"/>
                  </a:lnTo>
                  <a:lnTo>
                    <a:pt x="966560" y="79136"/>
                  </a:lnTo>
                  <a:lnTo>
                    <a:pt x="968997" y="79064"/>
                  </a:lnTo>
                  <a:lnTo>
                    <a:pt x="969022" y="80793"/>
                  </a:lnTo>
                  <a:lnTo>
                    <a:pt x="970738" y="81689"/>
                  </a:lnTo>
                  <a:lnTo>
                    <a:pt x="971136" y="82952"/>
                  </a:lnTo>
                  <a:lnTo>
                    <a:pt x="969598" y="85916"/>
                  </a:lnTo>
                  <a:lnTo>
                    <a:pt x="969113" y="87946"/>
                  </a:lnTo>
                  <a:lnTo>
                    <a:pt x="970380" y="89643"/>
                  </a:lnTo>
                  <a:lnTo>
                    <a:pt x="970601" y="92797"/>
                  </a:lnTo>
                  <a:lnTo>
                    <a:pt x="971118" y="93776"/>
                  </a:lnTo>
                  <a:lnTo>
                    <a:pt x="972787" y="95242"/>
                  </a:lnTo>
                  <a:lnTo>
                    <a:pt x="973364" y="97159"/>
                  </a:lnTo>
                  <a:lnTo>
                    <a:pt x="975108" y="98188"/>
                  </a:lnTo>
                  <a:lnTo>
                    <a:pt x="977192" y="97261"/>
                  </a:lnTo>
                  <a:lnTo>
                    <a:pt x="977906" y="97556"/>
                  </a:lnTo>
                  <a:lnTo>
                    <a:pt x="978509" y="99225"/>
                  </a:lnTo>
                  <a:lnTo>
                    <a:pt x="980864" y="100208"/>
                  </a:lnTo>
                  <a:lnTo>
                    <a:pt x="982027" y="101396"/>
                  </a:lnTo>
                  <a:lnTo>
                    <a:pt x="983397" y="101785"/>
                  </a:lnTo>
                  <a:lnTo>
                    <a:pt x="985142" y="104387"/>
                  </a:lnTo>
                  <a:lnTo>
                    <a:pt x="986462" y="103926"/>
                  </a:lnTo>
                  <a:lnTo>
                    <a:pt x="988357" y="104017"/>
                  </a:lnTo>
                  <a:lnTo>
                    <a:pt x="992498" y="103557"/>
                  </a:lnTo>
                  <a:lnTo>
                    <a:pt x="993472" y="105923"/>
                  </a:lnTo>
                  <a:lnTo>
                    <a:pt x="995396" y="107682"/>
                  </a:lnTo>
                  <a:lnTo>
                    <a:pt x="998166" y="109768"/>
                  </a:lnTo>
                  <a:lnTo>
                    <a:pt x="999256" y="112151"/>
                  </a:lnTo>
                  <a:lnTo>
                    <a:pt x="999290" y="113712"/>
                  </a:lnTo>
                  <a:lnTo>
                    <a:pt x="1000830" y="114539"/>
                  </a:lnTo>
                  <a:lnTo>
                    <a:pt x="1000911" y="115495"/>
                  </a:lnTo>
                  <a:lnTo>
                    <a:pt x="1002092" y="115953"/>
                  </a:lnTo>
                  <a:lnTo>
                    <a:pt x="1004734" y="115688"/>
                  </a:lnTo>
                  <a:lnTo>
                    <a:pt x="1006473" y="114957"/>
                  </a:lnTo>
                  <a:lnTo>
                    <a:pt x="1008093" y="115343"/>
                  </a:lnTo>
                  <a:lnTo>
                    <a:pt x="1009877" y="116376"/>
                  </a:lnTo>
                  <a:lnTo>
                    <a:pt x="1011302" y="116548"/>
                  </a:lnTo>
                  <a:lnTo>
                    <a:pt x="1013401" y="115314"/>
                  </a:lnTo>
                  <a:lnTo>
                    <a:pt x="1014554" y="115215"/>
                  </a:lnTo>
                  <a:lnTo>
                    <a:pt x="1015243" y="113338"/>
                  </a:lnTo>
                  <a:lnTo>
                    <a:pt x="1016268" y="112546"/>
                  </a:lnTo>
                  <a:lnTo>
                    <a:pt x="1020333" y="111553"/>
                  </a:lnTo>
                  <a:lnTo>
                    <a:pt x="1020933" y="110226"/>
                  </a:lnTo>
                  <a:lnTo>
                    <a:pt x="1022678" y="111317"/>
                  </a:lnTo>
                  <a:lnTo>
                    <a:pt x="1025325" y="111246"/>
                  </a:lnTo>
                  <a:lnTo>
                    <a:pt x="1028462" y="111930"/>
                  </a:lnTo>
                  <a:lnTo>
                    <a:pt x="1030321" y="110975"/>
                  </a:lnTo>
                  <a:lnTo>
                    <a:pt x="1033027" y="111011"/>
                  </a:lnTo>
                  <a:lnTo>
                    <a:pt x="1034447" y="111824"/>
                  </a:lnTo>
                  <a:lnTo>
                    <a:pt x="1035004" y="113131"/>
                  </a:lnTo>
                  <a:lnTo>
                    <a:pt x="1034664" y="116175"/>
                  </a:lnTo>
                  <a:lnTo>
                    <a:pt x="1035254" y="118154"/>
                  </a:lnTo>
                  <a:lnTo>
                    <a:pt x="1037961" y="119630"/>
                  </a:lnTo>
                  <a:lnTo>
                    <a:pt x="1038316" y="122893"/>
                  </a:lnTo>
                  <a:lnTo>
                    <a:pt x="1043731" y="124467"/>
                  </a:lnTo>
                  <a:lnTo>
                    <a:pt x="1044558" y="125955"/>
                  </a:lnTo>
                  <a:lnTo>
                    <a:pt x="1044525" y="127162"/>
                  </a:lnTo>
                  <a:lnTo>
                    <a:pt x="1045455" y="130368"/>
                  </a:lnTo>
                  <a:lnTo>
                    <a:pt x="1047903" y="130129"/>
                  </a:lnTo>
                  <a:lnTo>
                    <a:pt x="1050839" y="130555"/>
                  </a:lnTo>
                  <a:lnTo>
                    <a:pt x="1052396" y="130491"/>
                  </a:lnTo>
                  <a:lnTo>
                    <a:pt x="1053667" y="129874"/>
                  </a:lnTo>
                  <a:lnTo>
                    <a:pt x="1056490" y="130356"/>
                  </a:lnTo>
                  <a:lnTo>
                    <a:pt x="1058080" y="129670"/>
                  </a:lnTo>
                  <a:lnTo>
                    <a:pt x="1058234" y="125575"/>
                  </a:lnTo>
                  <a:lnTo>
                    <a:pt x="1060650" y="125901"/>
                  </a:lnTo>
                  <a:lnTo>
                    <a:pt x="1063381" y="126656"/>
                  </a:lnTo>
                  <a:lnTo>
                    <a:pt x="1065024" y="125801"/>
                  </a:lnTo>
                  <a:lnTo>
                    <a:pt x="1066338" y="127527"/>
                  </a:lnTo>
                  <a:lnTo>
                    <a:pt x="1065302" y="131839"/>
                  </a:lnTo>
                  <a:lnTo>
                    <a:pt x="1065651" y="135948"/>
                  </a:lnTo>
                  <a:lnTo>
                    <a:pt x="1069448" y="141127"/>
                  </a:lnTo>
                  <a:lnTo>
                    <a:pt x="1072346" y="140939"/>
                  </a:lnTo>
                  <a:lnTo>
                    <a:pt x="1073161" y="141184"/>
                  </a:lnTo>
                  <a:lnTo>
                    <a:pt x="1074694" y="142808"/>
                  </a:lnTo>
                  <a:lnTo>
                    <a:pt x="1076786" y="142584"/>
                  </a:lnTo>
                  <a:lnTo>
                    <a:pt x="1077578" y="143619"/>
                  </a:lnTo>
                  <a:lnTo>
                    <a:pt x="1079223" y="143968"/>
                  </a:lnTo>
                  <a:lnTo>
                    <a:pt x="1082098" y="145096"/>
                  </a:lnTo>
                  <a:lnTo>
                    <a:pt x="1083794" y="146474"/>
                  </a:lnTo>
                  <a:lnTo>
                    <a:pt x="1084183" y="148160"/>
                  </a:lnTo>
                  <a:lnTo>
                    <a:pt x="1083044" y="149293"/>
                  </a:lnTo>
                  <a:lnTo>
                    <a:pt x="1083297" y="150178"/>
                  </a:lnTo>
                  <a:lnTo>
                    <a:pt x="1084963" y="152569"/>
                  </a:lnTo>
                  <a:lnTo>
                    <a:pt x="1086029" y="155329"/>
                  </a:lnTo>
                  <a:lnTo>
                    <a:pt x="1086392" y="157830"/>
                  </a:lnTo>
                  <a:lnTo>
                    <a:pt x="1088238" y="159274"/>
                  </a:lnTo>
                  <a:lnTo>
                    <a:pt x="1090900" y="162569"/>
                  </a:lnTo>
                  <a:lnTo>
                    <a:pt x="1091301" y="165918"/>
                  </a:lnTo>
                  <a:lnTo>
                    <a:pt x="1090301" y="168134"/>
                  </a:lnTo>
                  <a:lnTo>
                    <a:pt x="1090417" y="170433"/>
                  </a:lnTo>
                  <a:lnTo>
                    <a:pt x="1090922" y="171360"/>
                  </a:lnTo>
                  <a:lnTo>
                    <a:pt x="1093452" y="171819"/>
                  </a:lnTo>
                  <a:lnTo>
                    <a:pt x="1094675" y="173807"/>
                  </a:lnTo>
                  <a:lnTo>
                    <a:pt x="1093017" y="176515"/>
                  </a:lnTo>
                  <a:lnTo>
                    <a:pt x="1093509" y="177787"/>
                  </a:lnTo>
                  <a:lnTo>
                    <a:pt x="1092261" y="179017"/>
                  </a:lnTo>
                  <a:lnTo>
                    <a:pt x="1092203" y="179652"/>
                  </a:lnTo>
                  <a:lnTo>
                    <a:pt x="1094336" y="182723"/>
                  </a:lnTo>
                  <a:lnTo>
                    <a:pt x="1095830" y="187025"/>
                  </a:lnTo>
                  <a:lnTo>
                    <a:pt x="1096972" y="188283"/>
                  </a:lnTo>
                  <a:lnTo>
                    <a:pt x="1096932" y="190038"/>
                  </a:lnTo>
                  <a:lnTo>
                    <a:pt x="1098107" y="190867"/>
                  </a:lnTo>
                  <a:lnTo>
                    <a:pt x="1099425" y="193701"/>
                  </a:lnTo>
                  <a:lnTo>
                    <a:pt x="1100884" y="194809"/>
                  </a:lnTo>
                  <a:lnTo>
                    <a:pt x="1101537" y="196739"/>
                  </a:lnTo>
                  <a:lnTo>
                    <a:pt x="1103066" y="197555"/>
                  </a:lnTo>
                  <a:lnTo>
                    <a:pt x="1102865" y="199035"/>
                  </a:lnTo>
                  <a:lnTo>
                    <a:pt x="1103964" y="200698"/>
                  </a:lnTo>
                  <a:lnTo>
                    <a:pt x="1105325" y="201963"/>
                  </a:lnTo>
                  <a:lnTo>
                    <a:pt x="1107463" y="205972"/>
                  </a:lnTo>
                  <a:lnTo>
                    <a:pt x="1109206" y="207844"/>
                  </a:lnTo>
                  <a:lnTo>
                    <a:pt x="1110150" y="210247"/>
                  </a:lnTo>
                  <a:lnTo>
                    <a:pt x="1114246" y="209928"/>
                  </a:lnTo>
                  <a:lnTo>
                    <a:pt x="1116271" y="211655"/>
                  </a:lnTo>
                  <a:lnTo>
                    <a:pt x="1118800" y="213215"/>
                  </a:lnTo>
                  <a:lnTo>
                    <a:pt x="1120123" y="215290"/>
                  </a:lnTo>
                  <a:lnTo>
                    <a:pt x="1119894" y="217633"/>
                  </a:lnTo>
                  <a:lnTo>
                    <a:pt x="1120631" y="219559"/>
                  </a:lnTo>
                  <a:lnTo>
                    <a:pt x="1122417" y="220842"/>
                  </a:lnTo>
                  <a:lnTo>
                    <a:pt x="1122227" y="223385"/>
                  </a:lnTo>
                  <a:lnTo>
                    <a:pt x="1121447" y="225874"/>
                  </a:lnTo>
                  <a:lnTo>
                    <a:pt x="1124644" y="229198"/>
                  </a:lnTo>
                  <a:lnTo>
                    <a:pt x="1124662" y="231155"/>
                  </a:lnTo>
                  <a:lnTo>
                    <a:pt x="1126357" y="231469"/>
                  </a:lnTo>
                  <a:lnTo>
                    <a:pt x="1126752" y="233182"/>
                  </a:lnTo>
                  <a:lnTo>
                    <a:pt x="1128583" y="236042"/>
                  </a:lnTo>
                  <a:lnTo>
                    <a:pt x="1127452" y="240430"/>
                  </a:lnTo>
                  <a:lnTo>
                    <a:pt x="1126263" y="248646"/>
                  </a:lnTo>
                  <a:lnTo>
                    <a:pt x="1129479" y="248945"/>
                  </a:lnTo>
                  <a:lnTo>
                    <a:pt x="1130193" y="250851"/>
                  </a:lnTo>
                  <a:lnTo>
                    <a:pt x="1129078" y="253219"/>
                  </a:lnTo>
                  <a:lnTo>
                    <a:pt x="1129018" y="254731"/>
                  </a:lnTo>
                  <a:lnTo>
                    <a:pt x="1127549" y="256240"/>
                  </a:lnTo>
                  <a:lnTo>
                    <a:pt x="1126695" y="259967"/>
                  </a:lnTo>
                  <a:lnTo>
                    <a:pt x="1126757" y="261544"/>
                  </a:lnTo>
                  <a:lnTo>
                    <a:pt x="1124879" y="263816"/>
                  </a:lnTo>
                  <a:lnTo>
                    <a:pt x="1124071" y="267948"/>
                  </a:lnTo>
                  <a:lnTo>
                    <a:pt x="1118737" y="273750"/>
                  </a:lnTo>
                  <a:lnTo>
                    <a:pt x="1118879" y="274863"/>
                  </a:lnTo>
                  <a:lnTo>
                    <a:pt x="1122275" y="281022"/>
                  </a:lnTo>
                  <a:lnTo>
                    <a:pt x="1121792" y="282386"/>
                  </a:lnTo>
                  <a:lnTo>
                    <a:pt x="1124132" y="287821"/>
                  </a:lnTo>
                  <a:lnTo>
                    <a:pt x="1125087" y="288918"/>
                  </a:lnTo>
                  <a:lnTo>
                    <a:pt x="1126490" y="291488"/>
                  </a:lnTo>
                  <a:lnTo>
                    <a:pt x="1126078" y="296531"/>
                  </a:lnTo>
                  <a:lnTo>
                    <a:pt x="1126868" y="297512"/>
                  </a:lnTo>
                  <a:lnTo>
                    <a:pt x="1126932" y="300547"/>
                  </a:lnTo>
                  <a:lnTo>
                    <a:pt x="1124752" y="302751"/>
                  </a:lnTo>
                  <a:lnTo>
                    <a:pt x="1120707" y="307297"/>
                  </a:lnTo>
                  <a:lnTo>
                    <a:pt x="1118137" y="309900"/>
                  </a:lnTo>
                  <a:lnTo>
                    <a:pt x="1115496" y="312986"/>
                  </a:lnTo>
                  <a:lnTo>
                    <a:pt x="1112267" y="317868"/>
                  </a:lnTo>
                  <a:lnTo>
                    <a:pt x="1106782" y="327631"/>
                  </a:lnTo>
                  <a:lnTo>
                    <a:pt x="1106319" y="331042"/>
                  </a:lnTo>
                  <a:lnTo>
                    <a:pt x="1104915" y="337832"/>
                  </a:lnTo>
                  <a:lnTo>
                    <a:pt x="1103925" y="344214"/>
                  </a:lnTo>
                  <a:lnTo>
                    <a:pt x="1103991" y="349731"/>
                  </a:lnTo>
                  <a:lnTo>
                    <a:pt x="1104842" y="350642"/>
                  </a:lnTo>
                  <a:lnTo>
                    <a:pt x="1107353" y="351846"/>
                  </a:lnTo>
                  <a:lnTo>
                    <a:pt x="1109532" y="353604"/>
                  </a:lnTo>
                  <a:lnTo>
                    <a:pt x="1110484" y="354760"/>
                  </a:lnTo>
                  <a:lnTo>
                    <a:pt x="1110603" y="357205"/>
                  </a:lnTo>
                  <a:lnTo>
                    <a:pt x="1113107" y="364264"/>
                  </a:lnTo>
                  <a:lnTo>
                    <a:pt x="1112968" y="366413"/>
                  </a:lnTo>
                  <a:lnTo>
                    <a:pt x="1114314" y="366827"/>
                  </a:lnTo>
                  <a:lnTo>
                    <a:pt x="1117236" y="368594"/>
                  </a:lnTo>
                  <a:lnTo>
                    <a:pt x="1118544" y="371426"/>
                  </a:lnTo>
                  <a:lnTo>
                    <a:pt x="1116576" y="375111"/>
                  </a:lnTo>
                  <a:lnTo>
                    <a:pt x="1117714" y="376243"/>
                  </a:lnTo>
                  <a:lnTo>
                    <a:pt x="1119192" y="376510"/>
                  </a:lnTo>
                  <a:lnTo>
                    <a:pt x="1122664" y="375840"/>
                  </a:lnTo>
                  <a:lnTo>
                    <a:pt x="1125640" y="374299"/>
                  </a:lnTo>
                  <a:lnTo>
                    <a:pt x="1128362" y="375172"/>
                  </a:lnTo>
                  <a:lnTo>
                    <a:pt x="1131354" y="374414"/>
                  </a:lnTo>
                  <a:lnTo>
                    <a:pt x="1133447" y="374535"/>
                  </a:lnTo>
                  <a:lnTo>
                    <a:pt x="1136111" y="376036"/>
                  </a:lnTo>
                  <a:lnTo>
                    <a:pt x="1136606" y="378228"/>
                  </a:lnTo>
                  <a:lnTo>
                    <a:pt x="1137725" y="379707"/>
                  </a:lnTo>
                  <a:lnTo>
                    <a:pt x="1139965" y="380185"/>
                  </a:lnTo>
                  <a:lnTo>
                    <a:pt x="1140686" y="381669"/>
                  </a:lnTo>
                  <a:lnTo>
                    <a:pt x="1146667" y="382381"/>
                  </a:lnTo>
                  <a:lnTo>
                    <a:pt x="1149378" y="384073"/>
                  </a:lnTo>
                  <a:lnTo>
                    <a:pt x="1150076" y="382534"/>
                  </a:lnTo>
                  <a:lnTo>
                    <a:pt x="1152716" y="379940"/>
                  </a:lnTo>
                  <a:lnTo>
                    <a:pt x="1153996" y="379930"/>
                  </a:lnTo>
                  <a:lnTo>
                    <a:pt x="1156462" y="382722"/>
                  </a:lnTo>
                  <a:lnTo>
                    <a:pt x="1157291" y="384723"/>
                  </a:lnTo>
                  <a:lnTo>
                    <a:pt x="1158494" y="385341"/>
                  </a:lnTo>
                  <a:lnTo>
                    <a:pt x="1161254" y="387271"/>
                  </a:lnTo>
                  <a:lnTo>
                    <a:pt x="1162177" y="386672"/>
                  </a:lnTo>
                  <a:lnTo>
                    <a:pt x="1164910" y="387898"/>
                  </a:lnTo>
                  <a:lnTo>
                    <a:pt x="1167549" y="387836"/>
                  </a:lnTo>
                  <a:lnTo>
                    <a:pt x="1169828" y="388200"/>
                  </a:lnTo>
                  <a:lnTo>
                    <a:pt x="1176795" y="386625"/>
                  </a:lnTo>
                  <a:lnTo>
                    <a:pt x="1183407" y="386981"/>
                  </a:lnTo>
                  <a:lnTo>
                    <a:pt x="1192321" y="386491"/>
                  </a:lnTo>
                  <a:lnTo>
                    <a:pt x="1193082" y="386280"/>
                  </a:lnTo>
                  <a:lnTo>
                    <a:pt x="1195882" y="386764"/>
                  </a:lnTo>
                  <a:lnTo>
                    <a:pt x="1202330" y="391203"/>
                  </a:lnTo>
                  <a:lnTo>
                    <a:pt x="1204917" y="392687"/>
                  </a:lnTo>
                  <a:lnTo>
                    <a:pt x="1205605" y="391962"/>
                  </a:lnTo>
                  <a:lnTo>
                    <a:pt x="1207734" y="392136"/>
                  </a:lnTo>
                  <a:lnTo>
                    <a:pt x="1209742" y="391521"/>
                  </a:lnTo>
                  <a:lnTo>
                    <a:pt x="1211899" y="392878"/>
                  </a:lnTo>
                  <a:lnTo>
                    <a:pt x="1216084" y="392483"/>
                  </a:lnTo>
                  <a:lnTo>
                    <a:pt x="1221687" y="394024"/>
                  </a:lnTo>
                  <a:lnTo>
                    <a:pt x="1224711" y="392464"/>
                  </a:lnTo>
                  <a:lnTo>
                    <a:pt x="1227211" y="392547"/>
                  </a:lnTo>
                  <a:lnTo>
                    <a:pt x="1228571" y="392233"/>
                  </a:lnTo>
                  <a:lnTo>
                    <a:pt x="1233464" y="391793"/>
                  </a:lnTo>
                  <a:lnTo>
                    <a:pt x="1239593" y="389540"/>
                  </a:lnTo>
                  <a:lnTo>
                    <a:pt x="1240313" y="390013"/>
                  </a:lnTo>
                  <a:lnTo>
                    <a:pt x="1244001" y="390628"/>
                  </a:lnTo>
                  <a:lnTo>
                    <a:pt x="1246343" y="389874"/>
                  </a:lnTo>
                  <a:lnTo>
                    <a:pt x="1248813" y="390770"/>
                  </a:lnTo>
                  <a:lnTo>
                    <a:pt x="1249469" y="392548"/>
                  </a:lnTo>
                  <a:lnTo>
                    <a:pt x="1252007" y="392690"/>
                  </a:lnTo>
                  <a:lnTo>
                    <a:pt x="1252831" y="393947"/>
                  </a:lnTo>
                  <a:lnTo>
                    <a:pt x="1253902" y="393221"/>
                  </a:lnTo>
                  <a:lnTo>
                    <a:pt x="1257754" y="392492"/>
                  </a:lnTo>
                  <a:lnTo>
                    <a:pt x="1260175" y="393487"/>
                  </a:lnTo>
                  <a:lnTo>
                    <a:pt x="1263275" y="392822"/>
                  </a:lnTo>
                  <a:lnTo>
                    <a:pt x="1264936" y="392762"/>
                  </a:lnTo>
                  <a:lnTo>
                    <a:pt x="1270000" y="394875"/>
                  </a:lnTo>
                  <a:lnTo>
                    <a:pt x="1273923" y="395910"/>
                  </a:lnTo>
                  <a:lnTo>
                    <a:pt x="1273997" y="394590"/>
                  </a:lnTo>
                  <a:lnTo>
                    <a:pt x="1276269" y="395358"/>
                  </a:lnTo>
                  <a:lnTo>
                    <a:pt x="1277971" y="395468"/>
                  </a:lnTo>
                  <a:lnTo>
                    <a:pt x="1279970" y="396636"/>
                  </a:lnTo>
                  <a:lnTo>
                    <a:pt x="1281677" y="398205"/>
                  </a:lnTo>
                  <a:lnTo>
                    <a:pt x="1283887" y="398036"/>
                  </a:lnTo>
                  <a:lnTo>
                    <a:pt x="1284870" y="397506"/>
                  </a:lnTo>
                  <a:lnTo>
                    <a:pt x="1286432" y="398193"/>
                  </a:lnTo>
                  <a:lnTo>
                    <a:pt x="1287255" y="397563"/>
                  </a:lnTo>
                  <a:lnTo>
                    <a:pt x="1293205" y="400781"/>
                  </a:lnTo>
                  <a:lnTo>
                    <a:pt x="1296888" y="402385"/>
                  </a:lnTo>
                  <a:lnTo>
                    <a:pt x="1298678" y="403660"/>
                  </a:lnTo>
                  <a:lnTo>
                    <a:pt x="1299807" y="403695"/>
                  </a:lnTo>
                  <a:lnTo>
                    <a:pt x="1300302" y="406324"/>
                  </a:lnTo>
                  <a:lnTo>
                    <a:pt x="1304334" y="408467"/>
                  </a:lnTo>
                  <a:lnTo>
                    <a:pt x="1322317" y="418370"/>
                  </a:lnTo>
                  <a:lnTo>
                    <a:pt x="1327869" y="422608"/>
                  </a:lnTo>
                  <a:lnTo>
                    <a:pt x="1331931" y="424136"/>
                  </a:lnTo>
                  <a:lnTo>
                    <a:pt x="1332698" y="426151"/>
                  </a:lnTo>
                  <a:lnTo>
                    <a:pt x="1336089" y="429932"/>
                  </a:lnTo>
                  <a:lnTo>
                    <a:pt x="1339285" y="431837"/>
                  </a:lnTo>
                  <a:lnTo>
                    <a:pt x="1340732" y="435628"/>
                  </a:lnTo>
                  <a:lnTo>
                    <a:pt x="1340548" y="437217"/>
                  </a:lnTo>
                  <a:lnTo>
                    <a:pt x="1341157" y="437870"/>
                  </a:lnTo>
                  <a:lnTo>
                    <a:pt x="1343212" y="437307"/>
                  </a:lnTo>
                  <a:lnTo>
                    <a:pt x="1348353" y="438423"/>
                  </a:lnTo>
                  <a:lnTo>
                    <a:pt x="1349521" y="439077"/>
                  </a:lnTo>
                  <a:lnTo>
                    <a:pt x="1351095" y="440718"/>
                  </a:lnTo>
                  <a:lnTo>
                    <a:pt x="1353933" y="442612"/>
                  </a:lnTo>
                  <a:lnTo>
                    <a:pt x="1357083" y="443891"/>
                  </a:lnTo>
                  <a:lnTo>
                    <a:pt x="1361413" y="448517"/>
                  </a:lnTo>
                  <a:lnTo>
                    <a:pt x="1363722" y="452541"/>
                  </a:lnTo>
                  <a:lnTo>
                    <a:pt x="1364570" y="453558"/>
                  </a:lnTo>
                  <a:lnTo>
                    <a:pt x="1367483" y="453576"/>
                  </a:lnTo>
                  <a:lnTo>
                    <a:pt x="1370363" y="454908"/>
                  </a:lnTo>
                  <a:lnTo>
                    <a:pt x="1371225" y="455396"/>
                  </a:lnTo>
                  <a:lnTo>
                    <a:pt x="1375086" y="456252"/>
                  </a:lnTo>
                  <a:lnTo>
                    <a:pt x="1378896" y="457854"/>
                  </a:lnTo>
                  <a:lnTo>
                    <a:pt x="1379256" y="458576"/>
                  </a:lnTo>
                  <a:lnTo>
                    <a:pt x="1382320" y="461410"/>
                  </a:lnTo>
                  <a:lnTo>
                    <a:pt x="1390658" y="459931"/>
                  </a:lnTo>
                  <a:lnTo>
                    <a:pt x="1393730" y="459815"/>
                  </a:lnTo>
                  <a:lnTo>
                    <a:pt x="1405102" y="458060"/>
                  </a:lnTo>
                  <a:lnTo>
                    <a:pt x="1408974" y="457356"/>
                  </a:lnTo>
                  <a:lnTo>
                    <a:pt x="1410044" y="458863"/>
                  </a:lnTo>
                  <a:lnTo>
                    <a:pt x="1408781" y="462147"/>
                  </a:lnTo>
                  <a:lnTo>
                    <a:pt x="1406570" y="463729"/>
                  </a:lnTo>
                  <a:lnTo>
                    <a:pt x="1405266" y="469222"/>
                  </a:lnTo>
                  <a:lnTo>
                    <a:pt x="1405010" y="475997"/>
                  </a:lnTo>
                  <a:lnTo>
                    <a:pt x="1403394" y="481469"/>
                  </a:lnTo>
                  <a:lnTo>
                    <a:pt x="1406666" y="481717"/>
                  </a:lnTo>
                  <a:lnTo>
                    <a:pt x="1409801" y="483187"/>
                  </a:lnTo>
                  <a:lnTo>
                    <a:pt x="1416286" y="483357"/>
                  </a:lnTo>
                  <a:lnTo>
                    <a:pt x="1416372" y="483892"/>
                  </a:lnTo>
                  <a:lnTo>
                    <a:pt x="1420986" y="493827"/>
                  </a:lnTo>
                  <a:lnTo>
                    <a:pt x="1422489" y="496855"/>
                  </a:lnTo>
                  <a:lnTo>
                    <a:pt x="1423911" y="502894"/>
                  </a:lnTo>
                  <a:lnTo>
                    <a:pt x="1426192" y="509271"/>
                  </a:lnTo>
                  <a:lnTo>
                    <a:pt x="1427800" y="513278"/>
                  </a:lnTo>
                  <a:lnTo>
                    <a:pt x="1429720" y="519775"/>
                  </a:lnTo>
                  <a:lnTo>
                    <a:pt x="1437197" y="535141"/>
                  </a:lnTo>
                  <a:lnTo>
                    <a:pt x="1437609" y="535662"/>
                  </a:lnTo>
                  <a:lnTo>
                    <a:pt x="1439013" y="547776"/>
                  </a:lnTo>
                  <a:lnTo>
                    <a:pt x="1441691" y="552218"/>
                  </a:lnTo>
                  <a:lnTo>
                    <a:pt x="1447450" y="558222"/>
                  </a:lnTo>
                  <a:lnTo>
                    <a:pt x="1454070" y="564839"/>
                  </a:lnTo>
                  <a:lnTo>
                    <a:pt x="1460266" y="571223"/>
                  </a:lnTo>
                  <a:lnTo>
                    <a:pt x="1470125" y="581108"/>
                  </a:lnTo>
                  <a:lnTo>
                    <a:pt x="1470886" y="589012"/>
                  </a:lnTo>
                  <a:lnTo>
                    <a:pt x="1471345" y="592593"/>
                  </a:lnTo>
                  <a:lnTo>
                    <a:pt x="1471575" y="596197"/>
                  </a:lnTo>
                  <a:lnTo>
                    <a:pt x="1469551" y="597876"/>
                  </a:lnTo>
                  <a:lnTo>
                    <a:pt x="1464855" y="600529"/>
                  </a:lnTo>
                  <a:lnTo>
                    <a:pt x="1457367" y="605378"/>
                  </a:lnTo>
                  <a:lnTo>
                    <a:pt x="1453381" y="606961"/>
                  </a:lnTo>
                  <a:lnTo>
                    <a:pt x="1451385" y="609993"/>
                  </a:lnTo>
                  <a:lnTo>
                    <a:pt x="1448262" y="612320"/>
                  </a:lnTo>
                  <a:lnTo>
                    <a:pt x="1447860" y="617561"/>
                  </a:lnTo>
                  <a:lnTo>
                    <a:pt x="1445371" y="621497"/>
                  </a:lnTo>
                  <a:lnTo>
                    <a:pt x="1450980" y="623445"/>
                  </a:lnTo>
                  <a:lnTo>
                    <a:pt x="1449435" y="628790"/>
                  </a:lnTo>
                  <a:lnTo>
                    <a:pt x="1449371" y="631073"/>
                  </a:lnTo>
                  <a:lnTo>
                    <a:pt x="1458215" y="640471"/>
                  </a:lnTo>
                  <a:lnTo>
                    <a:pt x="1451692" y="646386"/>
                  </a:lnTo>
                  <a:lnTo>
                    <a:pt x="1455666" y="654631"/>
                  </a:lnTo>
                  <a:lnTo>
                    <a:pt x="1455574" y="657614"/>
                  </a:lnTo>
                  <a:lnTo>
                    <a:pt x="1454182" y="660621"/>
                  </a:lnTo>
                  <a:lnTo>
                    <a:pt x="1449195" y="665781"/>
                  </a:lnTo>
                  <a:lnTo>
                    <a:pt x="1447365" y="666941"/>
                  </a:lnTo>
                  <a:lnTo>
                    <a:pt x="1441497" y="669956"/>
                  </a:lnTo>
                  <a:lnTo>
                    <a:pt x="1439280" y="670656"/>
                  </a:lnTo>
                  <a:lnTo>
                    <a:pt x="1437456" y="672223"/>
                  </a:lnTo>
                  <a:lnTo>
                    <a:pt x="1433960" y="672364"/>
                  </a:lnTo>
                  <a:lnTo>
                    <a:pt x="1431242" y="673404"/>
                  </a:lnTo>
                  <a:lnTo>
                    <a:pt x="1425887" y="673901"/>
                  </a:lnTo>
                  <a:lnTo>
                    <a:pt x="1424287" y="674454"/>
                  </a:lnTo>
                  <a:lnTo>
                    <a:pt x="1421220" y="676200"/>
                  </a:lnTo>
                  <a:lnTo>
                    <a:pt x="1419201" y="676820"/>
                  </a:lnTo>
                  <a:lnTo>
                    <a:pt x="1418584" y="677754"/>
                  </a:lnTo>
                  <a:lnTo>
                    <a:pt x="1416806" y="678675"/>
                  </a:lnTo>
                  <a:lnTo>
                    <a:pt x="1415210" y="680251"/>
                  </a:lnTo>
                  <a:lnTo>
                    <a:pt x="1411010" y="683416"/>
                  </a:lnTo>
                  <a:lnTo>
                    <a:pt x="1407756" y="685652"/>
                  </a:lnTo>
                  <a:lnTo>
                    <a:pt x="1405507" y="687846"/>
                  </a:lnTo>
                  <a:lnTo>
                    <a:pt x="1403962" y="689891"/>
                  </a:lnTo>
                  <a:lnTo>
                    <a:pt x="1402531" y="694351"/>
                  </a:lnTo>
                  <a:lnTo>
                    <a:pt x="1402236" y="695854"/>
                  </a:lnTo>
                  <a:lnTo>
                    <a:pt x="1401382" y="696296"/>
                  </a:lnTo>
                  <a:lnTo>
                    <a:pt x="1398495" y="692895"/>
                  </a:lnTo>
                  <a:lnTo>
                    <a:pt x="1396027" y="687079"/>
                  </a:lnTo>
                  <a:lnTo>
                    <a:pt x="1394884" y="685527"/>
                  </a:lnTo>
                  <a:lnTo>
                    <a:pt x="1395227" y="683431"/>
                  </a:lnTo>
                  <a:lnTo>
                    <a:pt x="1392987" y="682070"/>
                  </a:lnTo>
                  <a:lnTo>
                    <a:pt x="1391602" y="680107"/>
                  </a:lnTo>
                  <a:lnTo>
                    <a:pt x="1391143" y="678853"/>
                  </a:lnTo>
                  <a:lnTo>
                    <a:pt x="1389501" y="679238"/>
                  </a:lnTo>
                  <a:lnTo>
                    <a:pt x="1383122" y="682835"/>
                  </a:lnTo>
                  <a:lnTo>
                    <a:pt x="1380402" y="683476"/>
                  </a:lnTo>
                  <a:lnTo>
                    <a:pt x="1373540" y="687780"/>
                  </a:lnTo>
                  <a:lnTo>
                    <a:pt x="1370177" y="692008"/>
                  </a:lnTo>
                  <a:lnTo>
                    <a:pt x="1367937" y="695986"/>
                  </a:lnTo>
                  <a:lnTo>
                    <a:pt x="1366333" y="698946"/>
                  </a:lnTo>
                  <a:lnTo>
                    <a:pt x="1363452" y="699588"/>
                  </a:lnTo>
                  <a:lnTo>
                    <a:pt x="1352453" y="701705"/>
                  </a:lnTo>
                  <a:lnTo>
                    <a:pt x="1336178" y="716297"/>
                  </a:lnTo>
                  <a:lnTo>
                    <a:pt x="1329919" y="721980"/>
                  </a:lnTo>
                  <a:lnTo>
                    <a:pt x="1318771" y="735055"/>
                  </a:lnTo>
                  <a:lnTo>
                    <a:pt x="1312188" y="746193"/>
                  </a:lnTo>
                  <a:lnTo>
                    <a:pt x="1305856" y="755016"/>
                  </a:lnTo>
                  <a:lnTo>
                    <a:pt x="1306575" y="762261"/>
                  </a:lnTo>
                  <a:lnTo>
                    <a:pt x="1302690" y="773153"/>
                  </a:lnTo>
                  <a:lnTo>
                    <a:pt x="1286327" y="774538"/>
                  </a:lnTo>
                  <a:lnTo>
                    <a:pt x="1249187" y="780914"/>
                  </a:lnTo>
                  <a:lnTo>
                    <a:pt x="1248683" y="796137"/>
                  </a:lnTo>
                  <a:lnTo>
                    <a:pt x="1247802" y="802960"/>
                  </a:lnTo>
                  <a:lnTo>
                    <a:pt x="1240697" y="816126"/>
                  </a:lnTo>
                  <a:lnTo>
                    <a:pt x="1238983" y="828917"/>
                  </a:lnTo>
                  <a:lnTo>
                    <a:pt x="1237417" y="840013"/>
                  </a:lnTo>
                  <a:lnTo>
                    <a:pt x="1234716" y="852776"/>
                  </a:lnTo>
                  <a:lnTo>
                    <a:pt x="1233702" y="857581"/>
                  </a:lnTo>
                  <a:lnTo>
                    <a:pt x="1230635" y="869459"/>
                  </a:lnTo>
                  <a:lnTo>
                    <a:pt x="1223274" y="881542"/>
                  </a:lnTo>
                  <a:lnTo>
                    <a:pt x="1220929" y="883596"/>
                  </a:lnTo>
                  <a:lnTo>
                    <a:pt x="1214003" y="890534"/>
                  </a:lnTo>
                  <a:lnTo>
                    <a:pt x="1211333" y="892361"/>
                  </a:lnTo>
                  <a:lnTo>
                    <a:pt x="1211756" y="895171"/>
                  </a:lnTo>
                  <a:lnTo>
                    <a:pt x="1211426" y="896994"/>
                  </a:lnTo>
                  <a:lnTo>
                    <a:pt x="1211619" y="900127"/>
                  </a:lnTo>
                  <a:lnTo>
                    <a:pt x="1213005" y="904097"/>
                  </a:lnTo>
                  <a:lnTo>
                    <a:pt x="1212048" y="905087"/>
                  </a:lnTo>
                  <a:lnTo>
                    <a:pt x="1212214" y="906282"/>
                  </a:lnTo>
                  <a:lnTo>
                    <a:pt x="1213248" y="907213"/>
                  </a:lnTo>
                  <a:lnTo>
                    <a:pt x="1214543" y="907125"/>
                  </a:lnTo>
                  <a:lnTo>
                    <a:pt x="1215876" y="908833"/>
                  </a:lnTo>
                  <a:lnTo>
                    <a:pt x="1216370" y="910937"/>
                  </a:lnTo>
                  <a:lnTo>
                    <a:pt x="1214066" y="911988"/>
                  </a:lnTo>
                  <a:lnTo>
                    <a:pt x="1210272" y="911762"/>
                  </a:lnTo>
                  <a:lnTo>
                    <a:pt x="1206461" y="911820"/>
                  </a:lnTo>
                  <a:lnTo>
                    <a:pt x="1202215" y="913359"/>
                  </a:lnTo>
                  <a:lnTo>
                    <a:pt x="1200592" y="915248"/>
                  </a:lnTo>
                  <a:lnTo>
                    <a:pt x="1199111" y="915426"/>
                  </a:lnTo>
                  <a:lnTo>
                    <a:pt x="1196247" y="915086"/>
                  </a:lnTo>
                  <a:lnTo>
                    <a:pt x="1195297" y="915792"/>
                  </a:lnTo>
                  <a:lnTo>
                    <a:pt x="1191921" y="916138"/>
                  </a:lnTo>
                  <a:lnTo>
                    <a:pt x="1190928" y="916906"/>
                  </a:lnTo>
                  <a:lnTo>
                    <a:pt x="1188850" y="917047"/>
                  </a:lnTo>
                  <a:lnTo>
                    <a:pt x="1184636" y="919112"/>
                  </a:lnTo>
                  <a:lnTo>
                    <a:pt x="1181949" y="920203"/>
                  </a:lnTo>
                  <a:lnTo>
                    <a:pt x="1181682" y="921642"/>
                  </a:lnTo>
                  <a:lnTo>
                    <a:pt x="1180466" y="922072"/>
                  </a:lnTo>
                  <a:lnTo>
                    <a:pt x="1177010" y="922472"/>
                  </a:lnTo>
                  <a:lnTo>
                    <a:pt x="1175244" y="923344"/>
                  </a:lnTo>
                  <a:lnTo>
                    <a:pt x="1173678" y="922738"/>
                  </a:lnTo>
                  <a:lnTo>
                    <a:pt x="1171968" y="923080"/>
                  </a:lnTo>
                  <a:lnTo>
                    <a:pt x="1170524" y="922843"/>
                  </a:lnTo>
                  <a:lnTo>
                    <a:pt x="1168372" y="923993"/>
                  </a:lnTo>
                  <a:lnTo>
                    <a:pt x="1166396" y="923902"/>
                  </a:lnTo>
                  <a:lnTo>
                    <a:pt x="1164599" y="925223"/>
                  </a:lnTo>
                  <a:lnTo>
                    <a:pt x="1162717" y="925520"/>
                  </a:lnTo>
                  <a:lnTo>
                    <a:pt x="1160701" y="926277"/>
                  </a:lnTo>
                  <a:lnTo>
                    <a:pt x="1159595" y="926230"/>
                  </a:lnTo>
                  <a:lnTo>
                    <a:pt x="1157387" y="927186"/>
                  </a:lnTo>
                  <a:lnTo>
                    <a:pt x="1153835" y="927351"/>
                  </a:lnTo>
                  <a:lnTo>
                    <a:pt x="1150547" y="928991"/>
                  </a:lnTo>
                  <a:lnTo>
                    <a:pt x="1147745" y="931066"/>
                  </a:lnTo>
                  <a:lnTo>
                    <a:pt x="1146345" y="931220"/>
                  </a:lnTo>
                  <a:lnTo>
                    <a:pt x="1144923" y="932473"/>
                  </a:lnTo>
                  <a:lnTo>
                    <a:pt x="1142539" y="932923"/>
                  </a:lnTo>
                  <a:lnTo>
                    <a:pt x="1141216" y="932323"/>
                  </a:lnTo>
                  <a:lnTo>
                    <a:pt x="1139252" y="932946"/>
                  </a:lnTo>
                  <a:lnTo>
                    <a:pt x="1137264" y="934100"/>
                  </a:lnTo>
                  <a:lnTo>
                    <a:pt x="1133602" y="935088"/>
                  </a:lnTo>
                  <a:lnTo>
                    <a:pt x="1132447" y="936034"/>
                  </a:lnTo>
                  <a:lnTo>
                    <a:pt x="1130787" y="935853"/>
                  </a:lnTo>
                  <a:lnTo>
                    <a:pt x="1127290" y="936434"/>
                  </a:lnTo>
                  <a:lnTo>
                    <a:pt x="1126327" y="936915"/>
                  </a:lnTo>
                  <a:lnTo>
                    <a:pt x="1122922" y="936898"/>
                  </a:lnTo>
                  <a:lnTo>
                    <a:pt x="1119095" y="938205"/>
                  </a:lnTo>
                  <a:lnTo>
                    <a:pt x="1114468" y="939178"/>
                  </a:lnTo>
                  <a:lnTo>
                    <a:pt x="1112516" y="940330"/>
                  </a:lnTo>
                  <a:lnTo>
                    <a:pt x="1112216" y="939346"/>
                  </a:lnTo>
                  <a:lnTo>
                    <a:pt x="1109851" y="939902"/>
                  </a:lnTo>
                  <a:lnTo>
                    <a:pt x="1107430" y="940087"/>
                  </a:lnTo>
                  <a:lnTo>
                    <a:pt x="1105977" y="939311"/>
                  </a:lnTo>
                  <a:lnTo>
                    <a:pt x="1103261" y="938729"/>
                  </a:lnTo>
                  <a:lnTo>
                    <a:pt x="1100686" y="939558"/>
                  </a:lnTo>
                  <a:lnTo>
                    <a:pt x="1102016" y="941227"/>
                  </a:lnTo>
                  <a:lnTo>
                    <a:pt x="1099974" y="943755"/>
                  </a:lnTo>
                  <a:lnTo>
                    <a:pt x="1099714" y="945341"/>
                  </a:lnTo>
                  <a:lnTo>
                    <a:pt x="1097051" y="945353"/>
                  </a:lnTo>
                  <a:lnTo>
                    <a:pt x="1095082" y="946398"/>
                  </a:lnTo>
                  <a:lnTo>
                    <a:pt x="1095275" y="947468"/>
                  </a:lnTo>
                  <a:lnTo>
                    <a:pt x="1092975" y="948503"/>
                  </a:lnTo>
                  <a:lnTo>
                    <a:pt x="1090627" y="948405"/>
                  </a:lnTo>
                  <a:lnTo>
                    <a:pt x="1090182" y="949173"/>
                  </a:lnTo>
                  <a:lnTo>
                    <a:pt x="1090631" y="951398"/>
                  </a:lnTo>
                  <a:lnTo>
                    <a:pt x="1089188" y="952150"/>
                  </a:lnTo>
                  <a:lnTo>
                    <a:pt x="1087835" y="953791"/>
                  </a:lnTo>
                  <a:lnTo>
                    <a:pt x="1086514" y="953814"/>
                  </a:lnTo>
                  <a:lnTo>
                    <a:pt x="1083883" y="954582"/>
                  </a:lnTo>
                  <a:lnTo>
                    <a:pt x="1081077" y="952893"/>
                  </a:lnTo>
                  <a:lnTo>
                    <a:pt x="1078396" y="953077"/>
                  </a:lnTo>
                  <a:lnTo>
                    <a:pt x="1076980" y="953742"/>
                  </a:lnTo>
                  <a:lnTo>
                    <a:pt x="1075532" y="953363"/>
                  </a:lnTo>
                  <a:lnTo>
                    <a:pt x="1074265" y="953741"/>
                  </a:lnTo>
                  <a:lnTo>
                    <a:pt x="1069204" y="953530"/>
                  </a:lnTo>
                  <a:lnTo>
                    <a:pt x="1067899" y="955265"/>
                  </a:lnTo>
                  <a:lnTo>
                    <a:pt x="1067986" y="959679"/>
                  </a:lnTo>
                  <a:lnTo>
                    <a:pt x="1069062" y="961215"/>
                  </a:lnTo>
                  <a:lnTo>
                    <a:pt x="1069707" y="960903"/>
                  </a:lnTo>
                  <a:lnTo>
                    <a:pt x="1072325" y="961466"/>
                  </a:lnTo>
                  <a:lnTo>
                    <a:pt x="1071083" y="964478"/>
                  </a:lnTo>
                  <a:lnTo>
                    <a:pt x="1069652" y="966082"/>
                  </a:lnTo>
                  <a:lnTo>
                    <a:pt x="1074145" y="970368"/>
                  </a:lnTo>
                  <a:lnTo>
                    <a:pt x="1078869" y="974435"/>
                  </a:lnTo>
                  <a:lnTo>
                    <a:pt x="1083500" y="974820"/>
                  </a:lnTo>
                  <a:lnTo>
                    <a:pt x="1084063" y="969382"/>
                  </a:lnTo>
                  <a:lnTo>
                    <a:pt x="1086646" y="968482"/>
                  </a:lnTo>
                  <a:lnTo>
                    <a:pt x="1094975" y="967769"/>
                  </a:lnTo>
                  <a:lnTo>
                    <a:pt x="1094039" y="976943"/>
                  </a:lnTo>
                  <a:lnTo>
                    <a:pt x="1094248" y="1015625"/>
                  </a:lnTo>
                  <a:lnTo>
                    <a:pt x="1098102" y="1016479"/>
                  </a:lnTo>
                  <a:lnTo>
                    <a:pt x="1098567" y="1017893"/>
                  </a:lnTo>
                  <a:lnTo>
                    <a:pt x="1100379" y="1018389"/>
                  </a:lnTo>
                  <a:lnTo>
                    <a:pt x="1102392" y="1018342"/>
                  </a:lnTo>
                  <a:lnTo>
                    <a:pt x="1103204" y="1017835"/>
                  </a:lnTo>
                  <a:lnTo>
                    <a:pt x="1104371" y="1019544"/>
                  </a:lnTo>
                  <a:lnTo>
                    <a:pt x="1106995" y="1020244"/>
                  </a:lnTo>
                  <a:lnTo>
                    <a:pt x="1108614" y="1021689"/>
                  </a:lnTo>
                  <a:lnTo>
                    <a:pt x="1110743" y="1022155"/>
                  </a:lnTo>
                  <a:lnTo>
                    <a:pt x="1112723" y="1023697"/>
                  </a:lnTo>
                  <a:lnTo>
                    <a:pt x="1113891" y="1025389"/>
                  </a:lnTo>
                  <a:lnTo>
                    <a:pt x="1115796" y="1025897"/>
                  </a:lnTo>
                  <a:lnTo>
                    <a:pt x="1116042" y="1026735"/>
                  </a:lnTo>
                  <a:lnTo>
                    <a:pt x="1117597" y="1028191"/>
                  </a:lnTo>
                  <a:lnTo>
                    <a:pt x="1116747" y="1029374"/>
                  </a:lnTo>
                  <a:lnTo>
                    <a:pt x="1116387" y="1031363"/>
                  </a:lnTo>
                  <a:lnTo>
                    <a:pt x="1121109" y="1034117"/>
                  </a:lnTo>
                  <a:lnTo>
                    <a:pt x="1121133" y="1035519"/>
                  </a:lnTo>
                  <a:lnTo>
                    <a:pt x="1122441" y="1036114"/>
                  </a:lnTo>
                  <a:lnTo>
                    <a:pt x="1125164" y="1034761"/>
                  </a:lnTo>
                  <a:lnTo>
                    <a:pt x="1128791" y="1035638"/>
                  </a:lnTo>
                  <a:lnTo>
                    <a:pt x="1131266" y="1038197"/>
                  </a:lnTo>
                  <a:lnTo>
                    <a:pt x="1132137" y="1040172"/>
                  </a:lnTo>
                  <a:lnTo>
                    <a:pt x="1132287" y="1043047"/>
                  </a:lnTo>
                  <a:lnTo>
                    <a:pt x="1133937" y="1046174"/>
                  </a:lnTo>
                  <a:lnTo>
                    <a:pt x="1133796" y="1048506"/>
                  </a:lnTo>
                  <a:lnTo>
                    <a:pt x="1135369" y="1049417"/>
                  </a:lnTo>
                  <a:lnTo>
                    <a:pt x="1136226" y="1050515"/>
                  </a:lnTo>
                  <a:lnTo>
                    <a:pt x="1136241" y="1051771"/>
                  </a:lnTo>
                  <a:lnTo>
                    <a:pt x="1137478" y="1052226"/>
                  </a:lnTo>
                  <a:lnTo>
                    <a:pt x="1137291" y="1054717"/>
                  </a:lnTo>
                  <a:lnTo>
                    <a:pt x="1137608" y="1055836"/>
                  </a:lnTo>
                  <a:lnTo>
                    <a:pt x="1137493" y="1058122"/>
                  </a:lnTo>
                  <a:lnTo>
                    <a:pt x="1139189" y="1058550"/>
                  </a:lnTo>
                  <a:lnTo>
                    <a:pt x="1140286" y="1060150"/>
                  </a:lnTo>
                  <a:lnTo>
                    <a:pt x="1141524" y="1060315"/>
                  </a:lnTo>
                  <a:lnTo>
                    <a:pt x="1143163" y="1061388"/>
                  </a:lnTo>
                  <a:lnTo>
                    <a:pt x="1143612" y="1066185"/>
                  </a:lnTo>
                  <a:lnTo>
                    <a:pt x="1144640" y="1067706"/>
                  </a:lnTo>
                  <a:lnTo>
                    <a:pt x="1144567" y="1069688"/>
                  </a:lnTo>
                  <a:lnTo>
                    <a:pt x="1143798" y="1070726"/>
                  </a:lnTo>
                  <a:lnTo>
                    <a:pt x="1144791" y="1071637"/>
                  </a:lnTo>
                  <a:lnTo>
                    <a:pt x="1145142" y="1073318"/>
                  </a:lnTo>
                  <a:lnTo>
                    <a:pt x="1141357" y="1073353"/>
                  </a:lnTo>
                  <a:lnTo>
                    <a:pt x="1139053" y="1073710"/>
                  </a:lnTo>
                  <a:lnTo>
                    <a:pt x="1137407" y="1072554"/>
                  </a:lnTo>
                  <a:lnTo>
                    <a:pt x="1133721" y="1073920"/>
                  </a:lnTo>
                  <a:lnTo>
                    <a:pt x="1133298" y="1076269"/>
                  </a:lnTo>
                  <a:lnTo>
                    <a:pt x="1132390" y="1076906"/>
                  </a:lnTo>
                  <a:lnTo>
                    <a:pt x="1128451" y="1077159"/>
                  </a:lnTo>
                  <a:lnTo>
                    <a:pt x="1127515" y="1080180"/>
                  </a:lnTo>
                  <a:lnTo>
                    <a:pt x="1124103" y="1081434"/>
                  </a:lnTo>
                  <a:lnTo>
                    <a:pt x="1122957" y="1081045"/>
                  </a:lnTo>
                  <a:lnTo>
                    <a:pt x="1117028" y="1080876"/>
                  </a:lnTo>
                  <a:lnTo>
                    <a:pt x="1115775" y="1081278"/>
                  </a:lnTo>
                  <a:lnTo>
                    <a:pt x="1113168" y="1083979"/>
                  </a:lnTo>
                  <a:lnTo>
                    <a:pt x="1111919" y="1085645"/>
                  </a:lnTo>
                  <a:lnTo>
                    <a:pt x="1111580" y="1086877"/>
                  </a:lnTo>
                  <a:lnTo>
                    <a:pt x="1109477" y="1088518"/>
                  </a:lnTo>
                  <a:lnTo>
                    <a:pt x="1108012" y="1088350"/>
                  </a:lnTo>
                  <a:lnTo>
                    <a:pt x="1107290" y="1090672"/>
                  </a:lnTo>
                  <a:lnTo>
                    <a:pt x="1107592" y="1094046"/>
                  </a:lnTo>
                  <a:lnTo>
                    <a:pt x="1109387" y="1096822"/>
                  </a:lnTo>
                  <a:lnTo>
                    <a:pt x="1107270" y="1097712"/>
                  </a:lnTo>
                  <a:lnTo>
                    <a:pt x="1106375" y="1101817"/>
                  </a:lnTo>
                  <a:lnTo>
                    <a:pt x="1107333" y="1101608"/>
                  </a:lnTo>
                  <a:lnTo>
                    <a:pt x="1108132" y="1103829"/>
                  </a:lnTo>
                  <a:lnTo>
                    <a:pt x="1107293" y="1104904"/>
                  </a:lnTo>
                  <a:lnTo>
                    <a:pt x="1108486" y="1107620"/>
                  </a:lnTo>
                  <a:lnTo>
                    <a:pt x="1110937" y="1107925"/>
                  </a:lnTo>
                  <a:lnTo>
                    <a:pt x="1113116" y="1107637"/>
                  </a:lnTo>
                  <a:lnTo>
                    <a:pt x="1113995" y="1108360"/>
                  </a:lnTo>
                  <a:lnTo>
                    <a:pt x="1114410" y="1109827"/>
                  </a:lnTo>
                  <a:lnTo>
                    <a:pt x="1115796" y="1109609"/>
                  </a:lnTo>
                  <a:lnTo>
                    <a:pt x="1119170" y="1109703"/>
                  </a:lnTo>
                  <a:lnTo>
                    <a:pt x="1125872" y="1111292"/>
                  </a:lnTo>
                  <a:lnTo>
                    <a:pt x="1127405" y="1112212"/>
                  </a:lnTo>
                  <a:lnTo>
                    <a:pt x="1126878" y="1113653"/>
                  </a:lnTo>
                  <a:lnTo>
                    <a:pt x="1127494" y="1114706"/>
                  </a:lnTo>
                  <a:lnTo>
                    <a:pt x="1127687" y="1116473"/>
                  </a:lnTo>
                  <a:lnTo>
                    <a:pt x="1126956" y="1118983"/>
                  </a:lnTo>
                  <a:lnTo>
                    <a:pt x="1128515" y="1120326"/>
                  </a:lnTo>
                  <a:lnTo>
                    <a:pt x="1127247" y="1122698"/>
                  </a:lnTo>
                  <a:lnTo>
                    <a:pt x="1127840" y="1123539"/>
                  </a:lnTo>
                  <a:lnTo>
                    <a:pt x="1127014" y="1125852"/>
                  </a:lnTo>
                  <a:lnTo>
                    <a:pt x="1127465" y="1127211"/>
                  </a:lnTo>
                  <a:lnTo>
                    <a:pt x="1126834" y="1128489"/>
                  </a:lnTo>
                  <a:lnTo>
                    <a:pt x="1129891" y="1130566"/>
                  </a:lnTo>
                  <a:lnTo>
                    <a:pt x="1130023" y="1131353"/>
                  </a:lnTo>
                  <a:lnTo>
                    <a:pt x="1128702" y="1132743"/>
                  </a:lnTo>
                  <a:lnTo>
                    <a:pt x="1128208" y="1134792"/>
                  </a:lnTo>
                  <a:lnTo>
                    <a:pt x="1128735" y="1135596"/>
                  </a:lnTo>
                  <a:lnTo>
                    <a:pt x="1131356" y="1136784"/>
                  </a:lnTo>
                  <a:lnTo>
                    <a:pt x="1131081" y="1139392"/>
                  </a:lnTo>
                  <a:lnTo>
                    <a:pt x="1131867" y="1141751"/>
                  </a:lnTo>
                  <a:lnTo>
                    <a:pt x="1133154" y="1145015"/>
                  </a:lnTo>
                  <a:lnTo>
                    <a:pt x="1132328" y="1146643"/>
                  </a:lnTo>
                  <a:lnTo>
                    <a:pt x="1130356" y="1147163"/>
                  </a:lnTo>
                  <a:lnTo>
                    <a:pt x="1124823" y="1145613"/>
                  </a:lnTo>
                  <a:lnTo>
                    <a:pt x="1123813" y="1145687"/>
                  </a:lnTo>
                  <a:lnTo>
                    <a:pt x="1122748" y="1146771"/>
                  </a:lnTo>
                  <a:lnTo>
                    <a:pt x="1121937" y="1149455"/>
                  </a:lnTo>
                  <a:lnTo>
                    <a:pt x="1120478" y="1151658"/>
                  </a:lnTo>
                  <a:lnTo>
                    <a:pt x="1115661" y="1152780"/>
                  </a:lnTo>
                  <a:lnTo>
                    <a:pt x="1114778" y="1152574"/>
                  </a:lnTo>
                  <a:lnTo>
                    <a:pt x="1113587" y="1150955"/>
                  </a:lnTo>
                  <a:lnTo>
                    <a:pt x="1112693" y="1150653"/>
                  </a:lnTo>
                  <a:lnTo>
                    <a:pt x="1111468" y="1148989"/>
                  </a:lnTo>
                  <a:lnTo>
                    <a:pt x="1110756" y="1147314"/>
                  </a:lnTo>
                  <a:lnTo>
                    <a:pt x="1108573" y="1146550"/>
                  </a:lnTo>
                  <a:lnTo>
                    <a:pt x="1106761" y="1145028"/>
                  </a:lnTo>
                  <a:lnTo>
                    <a:pt x="1103477" y="1143531"/>
                  </a:lnTo>
                  <a:lnTo>
                    <a:pt x="1100432" y="1144119"/>
                  </a:lnTo>
                  <a:lnTo>
                    <a:pt x="1098601" y="1143511"/>
                  </a:lnTo>
                  <a:lnTo>
                    <a:pt x="1097423" y="1143648"/>
                  </a:lnTo>
                  <a:lnTo>
                    <a:pt x="1096265" y="1142647"/>
                  </a:lnTo>
                  <a:lnTo>
                    <a:pt x="1094726" y="1142378"/>
                  </a:lnTo>
                  <a:lnTo>
                    <a:pt x="1092390" y="1142967"/>
                  </a:lnTo>
                  <a:lnTo>
                    <a:pt x="1091669" y="1143679"/>
                  </a:lnTo>
                  <a:lnTo>
                    <a:pt x="1088071" y="1143552"/>
                  </a:lnTo>
                  <a:lnTo>
                    <a:pt x="1084722" y="1142455"/>
                  </a:lnTo>
                  <a:lnTo>
                    <a:pt x="1083296" y="1142858"/>
                  </a:lnTo>
                  <a:lnTo>
                    <a:pt x="1081988" y="1141649"/>
                  </a:lnTo>
                  <a:lnTo>
                    <a:pt x="1076040" y="1141428"/>
                  </a:lnTo>
                  <a:lnTo>
                    <a:pt x="1073552" y="1139299"/>
                  </a:lnTo>
                  <a:lnTo>
                    <a:pt x="1070560" y="1138614"/>
                  </a:lnTo>
                  <a:lnTo>
                    <a:pt x="1069162" y="1137697"/>
                  </a:lnTo>
                  <a:lnTo>
                    <a:pt x="1069387" y="1136151"/>
                  </a:lnTo>
                  <a:lnTo>
                    <a:pt x="1069058" y="1134607"/>
                  </a:lnTo>
                  <a:lnTo>
                    <a:pt x="1064545" y="1133907"/>
                  </a:lnTo>
                  <a:lnTo>
                    <a:pt x="1063586" y="1132232"/>
                  </a:lnTo>
                  <a:lnTo>
                    <a:pt x="1062121" y="1132338"/>
                  </a:lnTo>
                  <a:lnTo>
                    <a:pt x="1062575" y="1133555"/>
                  </a:lnTo>
                  <a:lnTo>
                    <a:pt x="1062076" y="1137220"/>
                  </a:lnTo>
                  <a:lnTo>
                    <a:pt x="1061382" y="1139551"/>
                  </a:lnTo>
                  <a:lnTo>
                    <a:pt x="1059735" y="1141741"/>
                  </a:lnTo>
                  <a:lnTo>
                    <a:pt x="1057229" y="1143019"/>
                  </a:lnTo>
                  <a:lnTo>
                    <a:pt x="1056773" y="1143832"/>
                  </a:lnTo>
                  <a:lnTo>
                    <a:pt x="1057509" y="1146308"/>
                  </a:lnTo>
                  <a:lnTo>
                    <a:pt x="1057100" y="1148791"/>
                  </a:lnTo>
                  <a:lnTo>
                    <a:pt x="1055224" y="1147847"/>
                  </a:lnTo>
                  <a:lnTo>
                    <a:pt x="1052450" y="1147705"/>
                  </a:lnTo>
                  <a:lnTo>
                    <a:pt x="1051035" y="1148125"/>
                  </a:lnTo>
                  <a:lnTo>
                    <a:pt x="1048720" y="1147843"/>
                  </a:lnTo>
                  <a:lnTo>
                    <a:pt x="1047581" y="1148507"/>
                  </a:lnTo>
                  <a:lnTo>
                    <a:pt x="1045945" y="1147906"/>
                  </a:lnTo>
                  <a:lnTo>
                    <a:pt x="1043481" y="1147536"/>
                  </a:lnTo>
                  <a:lnTo>
                    <a:pt x="1042231" y="1146768"/>
                  </a:lnTo>
                  <a:lnTo>
                    <a:pt x="1040398" y="1146906"/>
                  </a:lnTo>
                  <a:lnTo>
                    <a:pt x="1038273" y="1146380"/>
                  </a:lnTo>
                  <a:lnTo>
                    <a:pt x="1037347" y="1145482"/>
                  </a:lnTo>
                  <a:lnTo>
                    <a:pt x="1036032" y="1145456"/>
                  </a:lnTo>
                  <a:lnTo>
                    <a:pt x="1034701" y="1144124"/>
                  </a:lnTo>
                  <a:lnTo>
                    <a:pt x="1032948" y="1143513"/>
                  </a:lnTo>
                  <a:lnTo>
                    <a:pt x="1029376" y="1142839"/>
                  </a:lnTo>
                  <a:lnTo>
                    <a:pt x="1027985" y="1142184"/>
                  </a:lnTo>
                  <a:lnTo>
                    <a:pt x="1025328" y="1140044"/>
                  </a:lnTo>
                  <a:lnTo>
                    <a:pt x="1023772" y="1138475"/>
                  </a:lnTo>
                  <a:lnTo>
                    <a:pt x="1020593" y="1136079"/>
                  </a:lnTo>
                  <a:lnTo>
                    <a:pt x="1017993" y="1135361"/>
                  </a:lnTo>
                  <a:lnTo>
                    <a:pt x="1016056" y="1136011"/>
                  </a:lnTo>
                  <a:lnTo>
                    <a:pt x="1015151" y="1135671"/>
                  </a:lnTo>
                  <a:lnTo>
                    <a:pt x="1013919" y="1133329"/>
                  </a:lnTo>
                  <a:lnTo>
                    <a:pt x="1011680" y="1130773"/>
                  </a:lnTo>
                  <a:lnTo>
                    <a:pt x="1010820" y="1131359"/>
                  </a:lnTo>
                  <a:lnTo>
                    <a:pt x="1009248" y="1133523"/>
                  </a:lnTo>
                  <a:lnTo>
                    <a:pt x="1006963" y="1133294"/>
                  </a:lnTo>
                  <a:lnTo>
                    <a:pt x="1004586" y="1133985"/>
                  </a:lnTo>
                  <a:lnTo>
                    <a:pt x="1003421" y="1133288"/>
                  </a:lnTo>
                  <a:lnTo>
                    <a:pt x="1002787" y="1131711"/>
                  </a:lnTo>
                  <a:lnTo>
                    <a:pt x="999990" y="1131014"/>
                  </a:lnTo>
                  <a:lnTo>
                    <a:pt x="999277" y="1129953"/>
                  </a:lnTo>
                  <a:lnTo>
                    <a:pt x="997320" y="1129140"/>
                  </a:lnTo>
                  <a:lnTo>
                    <a:pt x="996066" y="1129293"/>
                  </a:lnTo>
                  <a:lnTo>
                    <a:pt x="994169" y="1128845"/>
                  </a:lnTo>
                  <a:lnTo>
                    <a:pt x="993177" y="1128028"/>
                  </a:lnTo>
                  <a:lnTo>
                    <a:pt x="992133" y="1125627"/>
                  </a:lnTo>
                  <a:lnTo>
                    <a:pt x="990301" y="1125400"/>
                  </a:lnTo>
                  <a:lnTo>
                    <a:pt x="988165" y="1126509"/>
                  </a:lnTo>
                  <a:lnTo>
                    <a:pt x="986101" y="1126094"/>
                  </a:lnTo>
                  <a:lnTo>
                    <a:pt x="983690" y="1127427"/>
                  </a:lnTo>
                  <a:lnTo>
                    <a:pt x="983274" y="1129591"/>
                  </a:lnTo>
                  <a:lnTo>
                    <a:pt x="982515" y="1131007"/>
                  </a:lnTo>
                  <a:lnTo>
                    <a:pt x="981515" y="1130987"/>
                  </a:lnTo>
                  <a:lnTo>
                    <a:pt x="980241" y="1129493"/>
                  </a:lnTo>
                  <a:lnTo>
                    <a:pt x="978781" y="1128802"/>
                  </a:lnTo>
                  <a:lnTo>
                    <a:pt x="977898" y="1126079"/>
                  </a:lnTo>
                  <a:lnTo>
                    <a:pt x="976532" y="1124943"/>
                  </a:lnTo>
                  <a:lnTo>
                    <a:pt x="975049" y="1124551"/>
                  </a:lnTo>
                  <a:lnTo>
                    <a:pt x="972265" y="1123243"/>
                  </a:lnTo>
                  <a:lnTo>
                    <a:pt x="971909" y="1120174"/>
                  </a:lnTo>
                  <a:lnTo>
                    <a:pt x="971370" y="1119338"/>
                  </a:lnTo>
                  <a:lnTo>
                    <a:pt x="969019" y="1117534"/>
                  </a:lnTo>
                  <a:lnTo>
                    <a:pt x="965110" y="1118799"/>
                  </a:lnTo>
                  <a:lnTo>
                    <a:pt x="964217" y="1118736"/>
                  </a:lnTo>
                  <a:lnTo>
                    <a:pt x="962894" y="1117258"/>
                  </a:lnTo>
                  <a:lnTo>
                    <a:pt x="962407" y="1115877"/>
                  </a:lnTo>
                  <a:lnTo>
                    <a:pt x="958550" y="1116603"/>
                  </a:lnTo>
                  <a:lnTo>
                    <a:pt x="956492" y="1115797"/>
                  </a:lnTo>
                  <a:lnTo>
                    <a:pt x="955461" y="1116646"/>
                  </a:lnTo>
                  <a:lnTo>
                    <a:pt x="955648" y="1117827"/>
                  </a:lnTo>
                  <a:lnTo>
                    <a:pt x="953149" y="1117778"/>
                  </a:lnTo>
                  <a:lnTo>
                    <a:pt x="950292" y="1116842"/>
                  </a:lnTo>
                  <a:lnTo>
                    <a:pt x="947678" y="1116952"/>
                  </a:lnTo>
                  <a:lnTo>
                    <a:pt x="946464" y="1118631"/>
                  </a:lnTo>
                  <a:lnTo>
                    <a:pt x="943865" y="1118234"/>
                  </a:lnTo>
                  <a:lnTo>
                    <a:pt x="942422" y="1119616"/>
                  </a:lnTo>
                  <a:lnTo>
                    <a:pt x="940780" y="1120264"/>
                  </a:lnTo>
                  <a:lnTo>
                    <a:pt x="938061" y="1119612"/>
                  </a:lnTo>
                  <a:lnTo>
                    <a:pt x="932559" y="1119966"/>
                  </a:lnTo>
                  <a:lnTo>
                    <a:pt x="930581" y="1119571"/>
                  </a:lnTo>
                  <a:lnTo>
                    <a:pt x="929469" y="1121728"/>
                  </a:lnTo>
                  <a:lnTo>
                    <a:pt x="927860" y="1122124"/>
                  </a:lnTo>
                  <a:lnTo>
                    <a:pt x="926966" y="1122903"/>
                  </a:lnTo>
                  <a:lnTo>
                    <a:pt x="924206" y="1123296"/>
                  </a:lnTo>
                  <a:lnTo>
                    <a:pt x="922801" y="1123179"/>
                  </a:lnTo>
                  <a:lnTo>
                    <a:pt x="918104" y="1124354"/>
                  </a:lnTo>
                  <a:lnTo>
                    <a:pt x="914891" y="1123613"/>
                  </a:lnTo>
                  <a:lnTo>
                    <a:pt x="912589" y="1124655"/>
                  </a:lnTo>
                  <a:lnTo>
                    <a:pt x="907703" y="1125553"/>
                  </a:lnTo>
                  <a:lnTo>
                    <a:pt x="904520" y="1126979"/>
                  </a:lnTo>
                  <a:lnTo>
                    <a:pt x="903463" y="1127012"/>
                  </a:lnTo>
                  <a:lnTo>
                    <a:pt x="901164" y="1126240"/>
                  </a:lnTo>
                  <a:lnTo>
                    <a:pt x="898065" y="1126053"/>
                  </a:lnTo>
                  <a:lnTo>
                    <a:pt x="897194" y="1123366"/>
                  </a:lnTo>
                  <a:lnTo>
                    <a:pt x="897413" y="1121668"/>
                  </a:lnTo>
                  <a:lnTo>
                    <a:pt x="895613" y="1121086"/>
                  </a:lnTo>
                  <a:lnTo>
                    <a:pt x="895353" y="1120435"/>
                  </a:lnTo>
                  <a:lnTo>
                    <a:pt x="892807" y="1121422"/>
                  </a:lnTo>
                  <a:lnTo>
                    <a:pt x="891712" y="1120839"/>
                  </a:lnTo>
                  <a:lnTo>
                    <a:pt x="890201" y="1122969"/>
                  </a:lnTo>
                  <a:lnTo>
                    <a:pt x="887977" y="1124986"/>
                  </a:lnTo>
                  <a:lnTo>
                    <a:pt x="886616" y="1125672"/>
                  </a:lnTo>
                  <a:lnTo>
                    <a:pt x="880262" y="1126439"/>
                  </a:lnTo>
                  <a:lnTo>
                    <a:pt x="878190" y="1128334"/>
                  </a:lnTo>
                  <a:lnTo>
                    <a:pt x="878168" y="1129641"/>
                  </a:lnTo>
                  <a:lnTo>
                    <a:pt x="877424" y="1130575"/>
                  </a:lnTo>
                  <a:lnTo>
                    <a:pt x="875223" y="1130432"/>
                  </a:lnTo>
                  <a:lnTo>
                    <a:pt x="873362" y="1129515"/>
                  </a:lnTo>
                  <a:lnTo>
                    <a:pt x="871141" y="1130627"/>
                  </a:lnTo>
                  <a:lnTo>
                    <a:pt x="867586" y="1129668"/>
                  </a:lnTo>
                  <a:lnTo>
                    <a:pt x="865981" y="1131136"/>
                  </a:lnTo>
                  <a:lnTo>
                    <a:pt x="864979" y="1131195"/>
                  </a:lnTo>
                  <a:lnTo>
                    <a:pt x="863447" y="1133086"/>
                  </a:lnTo>
                  <a:lnTo>
                    <a:pt x="860603" y="1133281"/>
                  </a:lnTo>
                  <a:lnTo>
                    <a:pt x="859778" y="1132328"/>
                  </a:lnTo>
                  <a:lnTo>
                    <a:pt x="859021" y="1130352"/>
                  </a:lnTo>
                  <a:lnTo>
                    <a:pt x="857309" y="1131035"/>
                  </a:lnTo>
                  <a:lnTo>
                    <a:pt x="853423" y="1130618"/>
                  </a:lnTo>
                  <a:lnTo>
                    <a:pt x="851510" y="1130993"/>
                  </a:lnTo>
                  <a:lnTo>
                    <a:pt x="850485" y="1132943"/>
                  </a:lnTo>
                  <a:lnTo>
                    <a:pt x="848943" y="1133406"/>
                  </a:lnTo>
                  <a:lnTo>
                    <a:pt x="848553" y="1134739"/>
                  </a:lnTo>
                  <a:lnTo>
                    <a:pt x="845791" y="1134636"/>
                  </a:lnTo>
                  <a:lnTo>
                    <a:pt x="845573" y="1135747"/>
                  </a:lnTo>
                  <a:lnTo>
                    <a:pt x="842094" y="1136506"/>
                  </a:lnTo>
                  <a:lnTo>
                    <a:pt x="837770" y="1136121"/>
                  </a:lnTo>
                  <a:lnTo>
                    <a:pt x="836698" y="1137872"/>
                  </a:lnTo>
                  <a:lnTo>
                    <a:pt x="834627" y="1137691"/>
                  </a:lnTo>
                  <a:lnTo>
                    <a:pt x="832799" y="1136624"/>
                  </a:lnTo>
                  <a:lnTo>
                    <a:pt x="830972" y="1137626"/>
                  </a:lnTo>
                  <a:lnTo>
                    <a:pt x="828788" y="1137755"/>
                  </a:lnTo>
                  <a:lnTo>
                    <a:pt x="826564" y="1140787"/>
                  </a:lnTo>
                  <a:lnTo>
                    <a:pt x="825235" y="1141031"/>
                  </a:lnTo>
                  <a:lnTo>
                    <a:pt x="821500" y="1140748"/>
                  </a:lnTo>
                  <a:lnTo>
                    <a:pt x="821526" y="1141367"/>
                  </a:lnTo>
                  <a:lnTo>
                    <a:pt x="819461" y="1142990"/>
                  </a:lnTo>
                  <a:lnTo>
                    <a:pt x="815807" y="1143636"/>
                  </a:lnTo>
                  <a:lnTo>
                    <a:pt x="815629" y="1146497"/>
                  </a:lnTo>
                  <a:lnTo>
                    <a:pt x="815102" y="1148131"/>
                  </a:lnTo>
                  <a:lnTo>
                    <a:pt x="816334" y="1151609"/>
                  </a:lnTo>
                  <a:lnTo>
                    <a:pt x="815232" y="1151791"/>
                  </a:lnTo>
                  <a:lnTo>
                    <a:pt x="814668" y="1153509"/>
                  </a:lnTo>
                  <a:lnTo>
                    <a:pt x="813225" y="1153830"/>
                  </a:lnTo>
                  <a:lnTo>
                    <a:pt x="812067" y="1155778"/>
                  </a:lnTo>
                  <a:lnTo>
                    <a:pt x="811629" y="1159554"/>
                  </a:lnTo>
                  <a:lnTo>
                    <a:pt x="810370" y="1160085"/>
                  </a:lnTo>
                  <a:lnTo>
                    <a:pt x="809565" y="1161456"/>
                  </a:lnTo>
                  <a:lnTo>
                    <a:pt x="809668" y="1162909"/>
                  </a:lnTo>
                  <a:lnTo>
                    <a:pt x="808685" y="1164963"/>
                  </a:lnTo>
                  <a:lnTo>
                    <a:pt x="808054" y="1165168"/>
                  </a:lnTo>
                  <a:lnTo>
                    <a:pt x="807374" y="1166337"/>
                  </a:lnTo>
                  <a:lnTo>
                    <a:pt x="805567" y="1166472"/>
                  </a:lnTo>
                  <a:lnTo>
                    <a:pt x="802838" y="1168870"/>
                  </a:lnTo>
                  <a:lnTo>
                    <a:pt x="801505" y="1170754"/>
                  </a:lnTo>
                  <a:lnTo>
                    <a:pt x="800269" y="1171603"/>
                  </a:lnTo>
                  <a:lnTo>
                    <a:pt x="797371" y="1171162"/>
                  </a:lnTo>
                  <a:lnTo>
                    <a:pt x="794294" y="1171606"/>
                  </a:lnTo>
                  <a:lnTo>
                    <a:pt x="792958" y="1172128"/>
                  </a:lnTo>
                  <a:lnTo>
                    <a:pt x="790876" y="1171657"/>
                  </a:lnTo>
                  <a:lnTo>
                    <a:pt x="789519" y="1172434"/>
                  </a:lnTo>
                  <a:lnTo>
                    <a:pt x="788083" y="1172355"/>
                  </a:lnTo>
                  <a:lnTo>
                    <a:pt x="786053" y="1173454"/>
                  </a:lnTo>
                  <a:lnTo>
                    <a:pt x="783781" y="1173742"/>
                  </a:lnTo>
                  <a:lnTo>
                    <a:pt x="782664" y="1174880"/>
                  </a:lnTo>
                  <a:lnTo>
                    <a:pt x="781238" y="1175359"/>
                  </a:lnTo>
                  <a:lnTo>
                    <a:pt x="779633" y="1179574"/>
                  </a:lnTo>
                  <a:lnTo>
                    <a:pt x="778640" y="1181626"/>
                  </a:lnTo>
                  <a:lnTo>
                    <a:pt x="777638" y="1182169"/>
                  </a:lnTo>
                  <a:lnTo>
                    <a:pt x="775561" y="1182446"/>
                  </a:lnTo>
                  <a:lnTo>
                    <a:pt x="773216" y="1180896"/>
                  </a:lnTo>
                  <a:lnTo>
                    <a:pt x="772560" y="1179368"/>
                  </a:lnTo>
                  <a:lnTo>
                    <a:pt x="767588" y="1178745"/>
                  </a:lnTo>
                  <a:lnTo>
                    <a:pt x="764409" y="1177611"/>
                  </a:lnTo>
                  <a:lnTo>
                    <a:pt x="762987" y="1177374"/>
                  </a:lnTo>
                  <a:lnTo>
                    <a:pt x="762826" y="1175686"/>
                  </a:lnTo>
                  <a:lnTo>
                    <a:pt x="761794" y="1174217"/>
                  </a:lnTo>
                  <a:lnTo>
                    <a:pt x="759581" y="1172699"/>
                  </a:lnTo>
                  <a:lnTo>
                    <a:pt x="757345" y="1171852"/>
                  </a:lnTo>
                  <a:lnTo>
                    <a:pt x="756662" y="1170832"/>
                  </a:lnTo>
                  <a:lnTo>
                    <a:pt x="755372" y="1171431"/>
                  </a:lnTo>
                  <a:lnTo>
                    <a:pt x="753660" y="1171504"/>
                  </a:lnTo>
                  <a:lnTo>
                    <a:pt x="753602" y="1172479"/>
                  </a:lnTo>
                  <a:lnTo>
                    <a:pt x="749444" y="1174253"/>
                  </a:lnTo>
                  <a:lnTo>
                    <a:pt x="746760" y="1174543"/>
                  </a:lnTo>
                  <a:lnTo>
                    <a:pt x="742617" y="1173750"/>
                  </a:lnTo>
                  <a:lnTo>
                    <a:pt x="739699" y="1174488"/>
                  </a:lnTo>
                  <a:lnTo>
                    <a:pt x="738347" y="1175851"/>
                  </a:lnTo>
                  <a:lnTo>
                    <a:pt x="737530" y="1177108"/>
                  </a:lnTo>
                  <a:lnTo>
                    <a:pt x="734101" y="1178096"/>
                  </a:lnTo>
                  <a:lnTo>
                    <a:pt x="729046" y="1180575"/>
                  </a:lnTo>
                  <a:lnTo>
                    <a:pt x="728680" y="1181360"/>
                  </a:lnTo>
                  <a:lnTo>
                    <a:pt x="726179" y="1182016"/>
                  </a:lnTo>
                  <a:lnTo>
                    <a:pt x="723953" y="1183774"/>
                  </a:lnTo>
                  <a:lnTo>
                    <a:pt x="721428" y="1184691"/>
                  </a:lnTo>
                  <a:lnTo>
                    <a:pt x="720106" y="1184355"/>
                  </a:lnTo>
                  <a:lnTo>
                    <a:pt x="713794" y="1186532"/>
                  </a:lnTo>
                  <a:lnTo>
                    <a:pt x="711591" y="1186618"/>
                  </a:lnTo>
                  <a:lnTo>
                    <a:pt x="708941" y="1187940"/>
                  </a:lnTo>
                  <a:lnTo>
                    <a:pt x="703774" y="1189623"/>
                  </a:lnTo>
                  <a:lnTo>
                    <a:pt x="703874" y="1191148"/>
                  </a:lnTo>
                  <a:lnTo>
                    <a:pt x="705216" y="1191472"/>
                  </a:lnTo>
                  <a:lnTo>
                    <a:pt x="704043" y="1195676"/>
                  </a:lnTo>
                  <a:lnTo>
                    <a:pt x="701670" y="1196508"/>
                  </a:lnTo>
                  <a:lnTo>
                    <a:pt x="699933" y="1197934"/>
                  </a:lnTo>
                  <a:lnTo>
                    <a:pt x="697100" y="1199497"/>
                  </a:lnTo>
                  <a:lnTo>
                    <a:pt x="696458" y="1200287"/>
                  </a:lnTo>
                  <a:lnTo>
                    <a:pt x="692259" y="1201108"/>
                  </a:lnTo>
                  <a:lnTo>
                    <a:pt x="687802" y="1202916"/>
                  </a:lnTo>
                  <a:lnTo>
                    <a:pt x="686535" y="1204536"/>
                  </a:lnTo>
                  <a:lnTo>
                    <a:pt x="685285" y="1204651"/>
                  </a:lnTo>
                  <a:lnTo>
                    <a:pt x="683956" y="1203082"/>
                  </a:lnTo>
                  <a:lnTo>
                    <a:pt x="681485" y="1204327"/>
                  </a:lnTo>
                  <a:lnTo>
                    <a:pt x="679846" y="1201444"/>
                  </a:lnTo>
                  <a:lnTo>
                    <a:pt x="678222" y="1200184"/>
                  </a:lnTo>
                  <a:lnTo>
                    <a:pt x="676959" y="1200686"/>
                  </a:lnTo>
                  <a:lnTo>
                    <a:pt x="675274" y="1199667"/>
                  </a:lnTo>
                  <a:lnTo>
                    <a:pt x="673121" y="1200490"/>
                  </a:lnTo>
                  <a:lnTo>
                    <a:pt x="671578" y="1200275"/>
                  </a:lnTo>
                  <a:lnTo>
                    <a:pt x="668783" y="1201270"/>
                  </a:lnTo>
                  <a:lnTo>
                    <a:pt x="667874" y="1202502"/>
                  </a:lnTo>
                  <a:lnTo>
                    <a:pt x="667516" y="1203967"/>
                  </a:lnTo>
                  <a:lnTo>
                    <a:pt x="665899" y="1204494"/>
                  </a:lnTo>
                  <a:lnTo>
                    <a:pt x="661866" y="1204973"/>
                  </a:lnTo>
                  <a:lnTo>
                    <a:pt x="661093" y="1204317"/>
                  </a:lnTo>
                  <a:lnTo>
                    <a:pt x="654607" y="1204357"/>
                  </a:lnTo>
                  <a:lnTo>
                    <a:pt x="651968" y="1206001"/>
                  </a:lnTo>
                  <a:lnTo>
                    <a:pt x="650602" y="1206475"/>
                  </a:lnTo>
                  <a:lnTo>
                    <a:pt x="649118" y="1205238"/>
                  </a:lnTo>
                  <a:lnTo>
                    <a:pt x="645417" y="1205995"/>
                  </a:lnTo>
                  <a:lnTo>
                    <a:pt x="645313" y="1204238"/>
                  </a:lnTo>
                  <a:lnTo>
                    <a:pt x="644393" y="1203842"/>
                  </a:lnTo>
                  <a:lnTo>
                    <a:pt x="642887" y="1204529"/>
                  </a:lnTo>
                  <a:lnTo>
                    <a:pt x="639428" y="1202839"/>
                  </a:lnTo>
                  <a:lnTo>
                    <a:pt x="637329" y="1202962"/>
                  </a:lnTo>
                  <a:lnTo>
                    <a:pt x="634591" y="1202600"/>
                  </a:lnTo>
                  <a:lnTo>
                    <a:pt x="632018" y="1201629"/>
                  </a:lnTo>
                  <a:lnTo>
                    <a:pt x="628594" y="1201326"/>
                  </a:lnTo>
                  <a:lnTo>
                    <a:pt x="626150" y="1199864"/>
                  </a:lnTo>
                  <a:lnTo>
                    <a:pt x="623867" y="1201812"/>
                  </a:lnTo>
                  <a:lnTo>
                    <a:pt x="622025" y="1202252"/>
                  </a:lnTo>
                  <a:lnTo>
                    <a:pt x="618709" y="1201552"/>
                  </a:lnTo>
                  <a:lnTo>
                    <a:pt x="616284" y="1199436"/>
                  </a:lnTo>
                  <a:lnTo>
                    <a:pt x="614907" y="1196513"/>
                  </a:lnTo>
                  <a:lnTo>
                    <a:pt x="613304" y="1195643"/>
                  </a:lnTo>
                  <a:lnTo>
                    <a:pt x="610510" y="1194786"/>
                  </a:lnTo>
                  <a:lnTo>
                    <a:pt x="608758" y="1189771"/>
                  </a:lnTo>
                  <a:lnTo>
                    <a:pt x="609374" y="1189142"/>
                  </a:lnTo>
                  <a:lnTo>
                    <a:pt x="609386" y="1185715"/>
                  </a:lnTo>
                  <a:lnTo>
                    <a:pt x="607769" y="1182842"/>
                  </a:lnTo>
                  <a:lnTo>
                    <a:pt x="608483" y="1180389"/>
                  </a:lnTo>
                  <a:lnTo>
                    <a:pt x="606404" y="1179877"/>
                  </a:lnTo>
                  <a:lnTo>
                    <a:pt x="603817" y="1179870"/>
                  </a:lnTo>
                  <a:lnTo>
                    <a:pt x="602463" y="1178693"/>
                  </a:lnTo>
                  <a:lnTo>
                    <a:pt x="601105" y="1179087"/>
                  </a:lnTo>
                  <a:lnTo>
                    <a:pt x="598553" y="1179082"/>
                  </a:lnTo>
                  <a:lnTo>
                    <a:pt x="597494" y="1178728"/>
                  </a:lnTo>
                  <a:lnTo>
                    <a:pt x="596451" y="1180488"/>
                  </a:lnTo>
                  <a:lnTo>
                    <a:pt x="593300" y="1182722"/>
                  </a:lnTo>
                  <a:lnTo>
                    <a:pt x="591420" y="1181278"/>
                  </a:lnTo>
                  <a:lnTo>
                    <a:pt x="588218" y="1179940"/>
                  </a:lnTo>
                  <a:lnTo>
                    <a:pt x="586699" y="1178424"/>
                  </a:lnTo>
                  <a:lnTo>
                    <a:pt x="583604" y="1178045"/>
                  </a:lnTo>
                  <a:lnTo>
                    <a:pt x="581396" y="1177144"/>
                  </a:lnTo>
                  <a:lnTo>
                    <a:pt x="580094" y="1177922"/>
                  </a:lnTo>
                  <a:lnTo>
                    <a:pt x="578555" y="1177725"/>
                  </a:lnTo>
                  <a:lnTo>
                    <a:pt x="576399" y="1176464"/>
                  </a:lnTo>
                  <a:lnTo>
                    <a:pt x="573593" y="1176831"/>
                  </a:lnTo>
                  <a:lnTo>
                    <a:pt x="572545" y="1177881"/>
                  </a:lnTo>
                  <a:lnTo>
                    <a:pt x="572295" y="1179759"/>
                  </a:lnTo>
                  <a:lnTo>
                    <a:pt x="571520" y="1181296"/>
                  </a:lnTo>
                  <a:lnTo>
                    <a:pt x="568716" y="1181286"/>
                  </a:lnTo>
                  <a:lnTo>
                    <a:pt x="567867" y="1181667"/>
                  </a:lnTo>
                  <a:lnTo>
                    <a:pt x="568780" y="1184840"/>
                  </a:lnTo>
                  <a:lnTo>
                    <a:pt x="567520" y="1186846"/>
                  </a:lnTo>
                  <a:lnTo>
                    <a:pt x="567362" y="1188902"/>
                  </a:lnTo>
                  <a:lnTo>
                    <a:pt x="565505" y="1190044"/>
                  </a:lnTo>
                  <a:lnTo>
                    <a:pt x="563769" y="1189617"/>
                  </a:lnTo>
                  <a:lnTo>
                    <a:pt x="561339" y="1191969"/>
                  </a:lnTo>
                  <a:lnTo>
                    <a:pt x="559533" y="1191922"/>
                  </a:lnTo>
                  <a:lnTo>
                    <a:pt x="558452" y="1192539"/>
                  </a:lnTo>
                  <a:lnTo>
                    <a:pt x="558256" y="1194398"/>
                  </a:lnTo>
                  <a:lnTo>
                    <a:pt x="556877" y="1193910"/>
                  </a:lnTo>
                  <a:lnTo>
                    <a:pt x="553753" y="1195625"/>
                  </a:lnTo>
                  <a:lnTo>
                    <a:pt x="551842" y="1196122"/>
                  </a:lnTo>
                  <a:lnTo>
                    <a:pt x="550820" y="1197460"/>
                  </a:lnTo>
                  <a:lnTo>
                    <a:pt x="549106" y="1197273"/>
                  </a:lnTo>
                  <a:lnTo>
                    <a:pt x="548156" y="1199390"/>
                  </a:lnTo>
                  <a:lnTo>
                    <a:pt x="549770" y="1204948"/>
                  </a:lnTo>
                  <a:lnTo>
                    <a:pt x="549107" y="1206742"/>
                  </a:lnTo>
                  <a:lnTo>
                    <a:pt x="546934" y="1208573"/>
                  </a:lnTo>
                  <a:lnTo>
                    <a:pt x="545281" y="1208747"/>
                  </a:lnTo>
                  <a:lnTo>
                    <a:pt x="543402" y="1208680"/>
                  </a:lnTo>
                  <a:lnTo>
                    <a:pt x="542307" y="1210937"/>
                  </a:lnTo>
                  <a:lnTo>
                    <a:pt x="541645" y="1211511"/>
                  </a:lnTo>
                  <a:lnTo>
                    <a:pt x="539854" y="1211368"/>
                  </a:lnTo>
                  <a:lnTo>
                    <a:pt x="536873" y="1212492"/>
                  </a:lnTo>
                  <a:lnTo>
                    <a:pt x="533680" y="1211558"/>
                  </a:lnTo>
                  <a:lnTo>
                    <a:pt x="531812" y="1212165"/>
                  </a:lnTo>
                  <a:lnTo>
                    <a:pt x="529326" y="1212219"/>
                  </a:lnTo>
                  <a:lnTo>
                    <a:pt x="526105" y="1214314"/>
                  </a:lnTo>
                  <a:lnTo>
                    <a:pt x="525368" y="1214465"/>
                  </a:lnTo>
                  <a:lnTo>
                    <a:pt x="517766" y="1214274"/>
                  </a:lnTo>
                  <a:lnTo>
                    <a:pt x="517364" y="1213868"/>
                  </a:lnTo>
                  <a:lnTo>
                    <a:pt x="514964" y="1214360"/>
                  </a:lnTo>
                  <a:lnTo>
                    <a:pt x="514100" y="1212885"/>
                  </a:lnTo>
                  <a:lnTo>
                    <a:pt x="514413" y="1210892"/>
                  </a:lnTo>
                  <a:lnTo>
                    <a:pt x="513732" y="1209872"/>
                  </a:lnTo>
                  <a:lnTo>
                    <a:pt x="512714" y="1209690"/>
                  </a:lnTo>
                  <a:lnTo>
                    <a:pt x="510765" y="1207868"/>
                  </a:lnTo>
                  <a:lnTo>
                    <a:pt x="510441" y="1206730"/>
                  </a:lnTo>
                  <a:lnTo>
                    <a:pt x="506532" y="1205817"/>
                  </a:lnTo>
                  <a:lnTo>
                    <a:pt x="505348" y="1204995"/>
                  </a:lnTo>
                  <a:lnTo>
                    <a:pt x="504594" y="1205829"/>
                  </a:lnTo>
                  <a:lnTo>
                    <a:pt x="503075" y="1206222"/>
                  </a:lnTo>
                  <a:lnTo>
                    <a:pt x="500300" y="1205709"/>
                  </a:lnTo>
                  <a:lnTo>
                    <a:pt x="499183" y="1206263"/>
                  </a:lnTo>
                  <a:lnTo>
                    <a:pt x="499078" y="1207480"/>
                  </a:lnTo>
                  <a:lnTo>
                    <a:pt x="497420" y="1207006"/>
                  </a:lnTo>
                  <a:lnTo>
                    <a:pt x="496079" y="1207762"/>
                  </a:lnTo>
                  <a:lnTo>
                    <a:pt x="495329" y="1206837"/>
                  </a:lnTo>
                  <a:lnTo>
                    <a:pt x="494294" y="1204147"/>
                  </a:lnTo>
                  <a:lnTo>
                    <a:pt x="492049" y="1204402"/>
                  </a:lnTo>
                  <a:lnTo>
                    <a:pt x="490263" y="1203079"/>
                  </a:lnTo>
                  <a:lnTo>
                    <a:pt x="488639" y="1202516"/>
                  </a:lnTo>
                  <a:lnTo>
                    <a:pt x="488336" y="1200841"/>
                  </a:lnTo>
                  <a:lnTo>
                    <a:pt x="486508" y="1201500"/>
                  </a:lnTo>
                  <a:lnTo>
                    <a:pt x="485474" y="1201245"/>
                  </a:lnTo>
                  <a:lnTo>
                    <a:pt x="483996" y="1202945"/>
                  </a:lnTo>
                  <a:lnTo>
                    <a:pt x="484568" y="1204308"/>
                  </a:lnTo>
                  <a:lnTo>
                    <a:pt x="483969" y="1206334"/>
                  </a:lnTo>
                  <a:lnTo>
                    <a:pt x="482196" y="1206525"/>
                  </a:lnTo>
                  <a:lnTo>
                    <a:pt x="482969" y="1208353"/>
                  </a:lnTo>
                  <a:lnTo>
                    <a:pt x="479654" y="1208388"/>
                  </a:lnTo>
                  <a:lnTo>
                    <a:pt x="478586" y="1208083"/>
                  </a:lnTo>
                  <a:lnTo>
                    <a:pt x="477142" y="1206848"/>
                  </a:lnTo>
                  <a:lnTo>
                    <a:pt x="475205" y="1207366"/>
                  </a:lnTo>
                  <a:lnTo>
                    <a:pt x="471986" y="1205695"/>
                  </a:lnTo>
                  <a:lnTo>
                    <a:pt x="466557" y="1206548"/>
                  </a:lnTo>
                  <a:lnTo>
                    <a:pt x="462009" y="1206202"/>
                  </a:lnTo>
                  <a:lnTo>
                    <a:pt x="462138" y="1204208"/>
                  </a:lnTo>
                  <a:lnTo>
                    <a:pt x="460446" y="1203677"/>
                  </a:lnTo>
                  <a:lnTo>
                    <a:pt x="459907" y="1201884"/>
                  </a:lnTo>
                  <a:lnTo>
                    <a:pt x="458246" y="1201970"/>
                  </a:lnTo>
                  <a:lnTo>
                    <a:pt x="456276" y="1200645"/>
                  </a:lnTo>
                  <a:lnTo>
                    <a:pt x="454230" y="1202077"/>
                  </a:lnTo>
                  <a:lnTo>
                    <a:pt x="451960" y="1201048"/>
                  </a:lnTo>
                  <a:lnTo>
                    <a:pt x="450912" y="1202022"/>
                  </a:lnTo>
                  <a:lnTo>
                    <a:pt x="449218" y="1200965"/>
                  </a:lnTo>
                  <a:lnTo>
                    <a:pt x="446249" y="1200078"/>
                  </a:lnTo>
                  <a:lnTo>
                    <a:pt x="446189" y="1197872"/>
                  </a:lnTo>
                  <a:lnTo>
                    <a:pt x="445530" y="1197541"/>
                  </a:lnTo>
                  <a:lnTo>
                    <a:pt x="444676" y="1198111"/>
                  </a:lnTo>
                  <a:lnTo>
                    <a:pt x="443336" y="1200418"/>
                  </a:lnTo>
                  <a:lnTo>
                    <a:pt x="441771" y="1202368"/>
                  </a:lnTo>
                  <a:lnTo>
                    <a:pt x="438542" y="1202438"/>
                  </a:lnTo>
                  <a:lnTo>
                    <a:pt x="437261" y="1203013"/>
                  </a:lnTo>
                  <a:lnTo>
                    <a:pt x="436345" y="1204763"/>
                  </a:lnTo>
                  <a:lnTo>
                    <a:pt x="435596" y="1207102"/>
                  </a:lnTo>
                  <a:lnTo>
                    <a:pt x="435315" y="1209991"/>
                  </a:lnTo>
                  <a:lnTo>
                    <a:pt x="436880" y="1211955"/>
                  </a:lnTo>
                  <a:lnTo>
                    <a:pt x="438946" y="1213998"/>
                  </a:lnTo>
                  <a:lnTo>
                    <a:pt x="439031" y="1215246"/>
                  </a:lnTo>
                  <a:lnTo>
                    <a:pt x="441000" y="1216405"/>
                  </a:lnTo>
                  <a:lnTo>
                    <a:pt x="438177" y="1217035"/>
                  </a:lnTo>
                  <a:lnTo>
                    <a:pt x="436887" y="1216477"/>
                  </a:lnTo>
                  <a:lnTo>
                    <a:pt x="435795" y="1216969"/>
                  </a:lnTo>
                  <a:lnTo>
                    <a:pt x="434266" y="1216827"/>
                  </a:lnTo>
                  <a:lnTo>
                    <a:pt x="433640" y="1218245"/>
                  </a:lnTo>
                  <a:lnTo>
                    <a:pt x="432041" y="1218869"/>
                  </a:lnTo>
                  <a:lnTo>
                    <a:pt x="432416" y="1221271"/>
                  </a:lnTo>
                  <a:lnTo>
                    <a:pt x="431159" y="1223139"/>
                  </a:lnTo>
                  <a:lnTo>
                    <a:pt x="430435" y="1223316"/>
                  </a:lnTo>
                  <a:lnTo>
                    <a:pt x="425270" y="1227576"/>
                  </a:lnTo>
                  <a:lnTo>
                    <a:pt x="422706" y="1226754"/>
                  </a:lnTo>
                  <a:lnTo>
                    <a:pt x="421090" y="1227957"/>
                  </a:lnTo>
                  <a:lnTo>
                    <a:pt x="419671" y="1229701"/>
                  </a:lnTo>
                  <a:lnTo>
                    <a:pt x="420471" y="1231014"/>
                  </a:lnTo>
                  <a:lnTo>
                    <a:pt x="419211" y="1234981"/>
                  </a:lnTo>
                  <a:lnTo>
                    <a:pt x="419588" y="1236778"/>
                  </a:lnTo>
                  <a:lnTo>
                    <a:pt x="420360" y="1237155"/>
                  </a:lnTo>
                  <a:lnTo>
                    <a:pt x="419700" y="1240395"/>
                  </a:lnTo>
                  <a:lnTo>
                    <a:pt x="417912" y="1240925"/>
                  </a:lnTo>
                  <a:lnTo>
                    <a:pt x="417645" y="1243689"/>
                  </a:lnTo>
                  <a:lnTo>
                    <a:pt x="415194" y="1243429"/>
                  </a:lnTo>
                  <a:lnTo>
                    <a:pt x="413459" y="1243663"/>
                  </a:lnTo>
                  <a:lnTo>
                    <a:pt x="412983" y="1244470"/>
                  </a:lnTo>
                  <a:lnTo>
                    <a:pt x="414233" y="1246536"/>
                  </a:lnTo>
                  <a:lnTo>
                    <a:pt x="413993" y="1248002"/>
                  </a:lnTo>
                  <a:lnTo>
                    <a:pt x="413137" y="1249297"/>
                  </a:lnTo>
                  <a:lnTo>
                    <a:pt x="411165" y="1253609"/>
                  </a:lnTo>
                  <a:lnTo>
                    <a:pt x="411723" y="1257351"/>
                  </a:lnTo>
                  <a:lnTo>
                    <a:pt x="409132" y="1258320"/>
                  </a:lnTo>
                  <a:lnTo>
                    <a:pt x="409107" y="1259374"/>
                  </a:lnTo>
                  <a:lnTo>
                    <a:pt x="410353" y="1260535"/>
                  </a:lnTo>
                  <a:lnTo>
                    <a:pt x="410438" y="1261710"/>
                  </a:lnTo>
                  <a:lnTo>
                    <a:pt x="409424" y="1262558"/>
                  </a:lnTo>
                  <a:lnTo>
                    <a:pt x="408503" y="1265507"/>
                  </a:lnTo>
                  <a:lnTo>
                    <a:pt x="407637" y="1267189"/>
                  </a:lnTo>
                  <a:lnTo>
                    <a:pt x="408754" y="1269450"/>
                  </a:lnTo>
                  <a:lnTo>
                    <a:pt x="407085" y="1270890"/>
                  </a:lnTo>
                  <a:lnTo>
                    <a:pt x="404902" y="1273285"/>
                  </a:lnTo>
                  <a:lnTo>
                    <a:pt x="400697" y="1273866"/>
                  </a:lnTo>
                  <a:lnTo>
                    <a:pt x="398380" y="1273363"/>
                  </a:lnTo>
                  <a:lnTo>
                    <a:pt x="396823" y="1275438"/>
                  </a:lnTo>
                  <a:lnTo>
                    <a:pt x="393668" y="1275637"/>
                  </a:lnTo>
                  <a:lnTo>
                    <a:pt x="392311" y="1274537"/>
                  </a:lnTo>
                  <a:lnTo>
                    <a:pt x="390058" y="1274978"/>
                  </a:lnTo>
                  <a:lnTo>
                    <a:pt x="388443" y="1273477"/>
                  </a:lnTo>
                  <a:lnTo>
                    <a:pt x="386460" y="1275727"/>
                  </a:lnTo>
                  <a:lnTo>
                    <a:pt x="385818" y="1275159"/>
                  </a:lnTo>
                  <a:lnTo>
                    <a:pt x="381338" y="1275726"/>
                  </a:lnTo>
                  <a:lnTo>
                    <a:pt x="378377" y="1276965"/>
                  </a:lnTo>
                  <a:lnTo>
                    <a:pt x="376698" y="1277255"/>
                  </a:lnTo>
                  <a:lnTo>
                    <a:pt x="374372" y="1276073"/>
                  </a:lnTo>
                  <a:lnTo>
                    <a:pt x="371005" y="1276611"/>
                  </a:lnTo>
                  <a:lnTo>
                    <a:pt x="369984" y="1277711"/>
                  </a:lnTo>
                  <a:lnTo>
                    <a:pt x="368132" y="1278324"/>
                  </a:lnTo>
                  <a:lnTo>
                    <a:pt x="364920" y="1277663"/>
                  </a:lnTo>
                  <a:lnTo>
                    <a:pt x="363745" y="1276211"/>
                  </a:lnTo>
                  <a:lnTo>
                    <a:pt x="361281" y="1276705"/>
                  </a:lnTo>
                  <a:lnTo>
                    <a:pt x="358015" y="1278427"/>
                  </a:lnTo>
                  <a:lnTo>
                    <a:pt x="356716" y="1277310"/>
                  </a:lnTo>
                  <a:lnTo>
                    <a:pt x="354069" y="1279425"/>
                  </a:lnTo>
                  <a:lnTo>
                    <a:pt x="355561" y="1282402"/>
                  </a:lnTo>
                  <a:lnTo>
                    <a:pt x="356506" y="1283413"/>
                  </a:lnTo>
                  <a:lnTo>
                    <a:pt x="355904" y="1284493"/>
                  </a:lnTo>
                  <a:lnTo>
                    <a:pt x="354421" y="1283996"/>
                  </a:lnTo>
                  <a:lnTo>
                    <a:pt x="351736" y="1282371"/>
                  </a:lnTo>
                  <a:lnTo>
                    <a:pt x="350726" y="1280462"/>
                  </a:lnTo>
                  <a:lnTo>
                    <a:pt x="349624" y="1280955"/>
                  </a:lnTo>
                  <a:lnTo>
                    <a:pt x="347659" y="1282631"/>
                  </a:lnTo>
                  <a:lnTo>
                    <a:pt x="346468" y="1282815"/>
                  </a:lnTo>
                  <a:lnTo>
                    <a:pt x="345337" y="1281324"/>
                  </a:lnTo>
                  <a:lnTo>
                    <a:pt x="345114" y="1279174"/>
                  </a:lnTo>
                  <a:lnTo>
                    <a:pt x="343015" y="1278272"/>
                  </a:lnTo>
                  <a:lnTo>
                    <a:pt x="341118" y="1276845"/>
                  </a:lnTo>
                  <a:lnTo>
                    <a:pt x="339502" y="1276219"/>
                  </a:lnTo>
                  <a:lnTo>
                    <a:pt x="337910" y="1276134"/>
                  </a:lnTo>
                  <a:lnTo>
                    <a:pt x="336840" y="1275179"/>
                  </a:lnTo>
                  <a:lnTo>
                    <a:pt x="337849" y="1273078"/>
                  </a:lnTo>
                  <a:lnTo>
                    <a:pt x="335057" y="1271475"/>
                  </a:lnTo>
                  <a:lnTo>
                    <a:pt x="334628" y="1269930"/>
                  </a:lnTo>
                  <a:lnTo>
                    <a:pt x="330701" y="1268709"/>
                  </a:lnTo>
                  <a:lnTo>
                    <a:pt x="328792" y="1268819"/>
                  </a:lnTo>
                  <a:lnTo>
                    <a:pt x="327733" y="1269509"/>
                  </a:lnTo>
                  <a:lnTo>
                    <a:pt x="326480" y="1271221"/>
                  </a:lnTo>
                  <a:lnTo>
                    <a:pt x="325293" y="1270625"/>
                  </a:lnTo>
                  <a:lnTo>
                    <a:pt x="325058" y="1267103"/>
                  </a:lnTo>
                  <a:lnTo>
                    <a:pt x="323951" y="1265837"/>
                  </a:lnTo>
                  <a:lnTo>
                    <a:pt x="320759" y="1265564"/>
                  </a:lnTo>
                  <a:lnTo>
                    <a:pt x="318737" y="1266534"/>
                  </a:lnTo>
                  <a:lnTo>
                    <a:pt x="318258" y="1267736"/>
                  </a:lnTo>
                  <a:lnTo>
                    <a:pt x="316956" y="1267887"/>
                  </a:lnTo>
                  <a:lnTo>
                    <a:pt x="316553" y="1264356"/>
                  </a:lnTo>
                  <a:lnTo>
                    <a:pt x="314592" y="1263472"/>
                  </a:lnTo>
                  <a:lnTo>
                    <a:pt x="311298" y="1263575"/>
                  </a:lnTo>
                  <a:lnTo>
                    <a:pt x="307116" y="1262085"/>
                  </a:lnTo>
                  <a:lnTo>
                    <a:pt x="306127" y="1259893"/>
                  </a:lnTo>
                  <a:lnTo>
                    <a:pt x="306796" y="1256890"/>
                  </a:lnTo>
                  <a:lnTo>
                    <a:pt x="305771" y="1255317"/>
                  </a:lnTo>
                  <a:lnTo>
                    <a:pt x="302756" y="1254710"/>
                  </a:lnTo>
                  <a:lnTo>
                    <a:pt x="302439" y="1252387"/>
                  </a:lnTo>
                  <a:lnTo>
                    <a:pt x="303920" y="1250160"/>
                  </a:lnTo>
                  <a:lnTo>
                    <a:pt x="304328" y="1241898"/>
                  </a:lnTo>
                  <a:lnTo>
                    <a:pt x="302619" y="1241391"/>
                  </a:lnTo>
                  <a:lnTo>
                    <a:pt x="302033" y="1239385"/>
                  </a:lnTo>
                  <a:lnTo>
                    <a:pt x="300814" y="1238544"/>
                  </a:lnTo>
                  <a:lnTo>
                    <a:pt x="300752" y="1237648"/>
                  </a:lnTo>
                  <a:lnTo>
                    <a:pt x="302169" y="1236034"/>
                  </a:lnTo>
                  <a:lnTo>
                    <a:pt x="301843" y="1234462"/>
                  </a:lnTo>
                  <a:lnTo>
                    <a:pt x="299365" y="1233435"/>
                  </a:lnTo>
                  <a:lnTo>
                    <a:pt x="296941" y="1229856"/>
                  </a:lnTo>
                  <a:lnTo>
                    <a:pt x="298736" y="1227308"/>
                  </a:lnTo>
                  <a:lnTo>
                    <a:pt x="298307" y="1225648"/>
                  </a:lnTo>
                  <a:lnTo>
                    <a:pt x="297053" y="1224277"/>
                  </a:lnTo>
                  <a:lnTo>
                    <a:pt x="294090" y="1224932"/>
                  </a:lnTo>
                  <a:lnTo>
                    <a:pt x="293057" y="1223785"/>
                  </a:lnTo>
                  <a:lnTo>
                    <a:pt x="292901" y="1218647"/>
                  </a:lnTo>
                  <a:lnTo>
                    <a:pt x="292367" y="1217525"/>
                  </a:lnTo>
                  <a:lnTo>
                    <a:pt x="290133" y="1214878"/>
                  </a:lnTo>
                  <a:lnTo>
                    <a:pt x="289950" y="1213413"/>
                  </a:lnTo>
                  <a:lnTo>
                    <a:pt x="290398" y="1208069"/>
                  </a:lnTo>
                  <a:lnTo>
                    <a:pt x="289896" y="1204100"/>
                  </a:lnTo>
                  <a:lnTo>
                    <a:pt x="292035" y="1202657"/>
                  </a:lnTo>
                  <a:lnTo>
                    <a:pt x="292802" y="1201255"/>
                  </a:lnTo>
                  <a:lnTo>
                    <a:pt x="294049" y="1199793"/>
                  </a:lnTo>
                  <a:lnTo>
                    <a:pt x="295921" y="1198506"/>
                  </a:lnTo>
                  <a:lnTo>
                    <a:pt x="296365" y="1196172"/>
                  </a:lnTo>
                  <a:lnTo>
                    <a:pt x="297791" y="1194172"/>
                  </a:lnTo>
                  <a:lnTo>
                    <a:pt x="295536" y="1193798"/>
                  </a:lnTo>
                  <a:lnTo>
                    <a:pt x="292158" y="1194252"/>
                  </a:lnTo>
                  <a:lnTo>
                    <a:pt x="290929" y="1195960"/>
                  </a:lnTo>
                  <a:lnTo>
                    <a:pt x="289689" y="1194225"/>
                  </a:lnTo>
                  <a:lnTo>
                    <a:pt x="287407" y="1194491"/>
                  </a:lnTo>
                  <a:lnTo>
                    <a:pt x="285931" y="1195233"/>
                  </a:lnTo>
                  <a:lnTo>
                    <a:pt x="283746" y="1194251"/>
                  </a:lnTo>
                  <a:lnTo>
                    <a:pt x="283586" y="1196309"/>
                  </a:lnTo>
                  <a:lnTo>
                    <a:pt x="282542" y="1196055"/>
                  </a:lnTo>
                  <a:lnTo>
                    <a:pt x="280712" y="1193909"/>
                  </a:lnTo>
                  <a:lnTo>
                    <a:pt x="279821" y="1194532"/>
                  </a:lnTo>
                  <a:lnTo>
                    <a:pt x="277238" y="1192097"/>
                  </a:lnTo>
                  <a:lnTo>
                    <a:pt x="275997" y="1194233"/>
                  </a:lnTo>
                  <a:lnTo>
                    <a:pt x="273443" y="1193775"/>
                  </a:lnTo>
                  <a:lnTo>
                    <a:pt x="272310" y="1194835"/>
                  </a:lnTo>
                  <a:lnTo>
                    <a:pt x="271541" y="1196864"/>
                  </a:lnTo>
                  <a:lnTo>
                    <a:pt x="269927" y="1196974"/>
                  </a:lnTo>
                  <a:lnTo>
                    <a:pt x="269129" y="1197622"/>
                  </a:lnTo>
                  <a:lnTo>
                    <a:pt x="267009" y="1195320"/>
                  </a:lnTo>
                  <a:lnTo>
                    <a:pt x="266005" y="1195596"/>
                  </a:lnTo>
                  <a:lnTo>
                    <a:pt x="265852" y="1197086"/>
                  </a:lnTo>
                  <a:lnTo>
                    <a:pt x="264403" y="1196465"/>
                  </a:lnTo>
                  <a:lnTo>
                    <a:pt x="262412" y="1196437"/>
                  </a:lnTo>
                  <a:lnTo>
                    <a:pt x="261913" y="1195455"/>
                  </a:lnTo>
                  <a:lnTo>
                    <a:pt x="258079" y="1194963"/>
                  </a:lnTo>
                  <a:lnTo>
                    <a:pt x="255384" y="1195654"/>
                  </a:lnTo>
                  <a:lnTo>
                    <a:pt x="253767" y="1196671"/>
                  </a:lnTo>
                  <a:lnTo>
                    <a:pt x="251718" y="1195984"/>
                  </a:lnTo>
                  <a:lnTo>
                    <a:pt x="250235" y="1196099"/>
                  </a:lnTo>
                  <a:lnTo>
                    <a:pt x="249131" y="1195366"/>
                  </a:lnTo>
                  <a:lnTo>
                    <a:pt x="249036" y="1194187"/>
                  </a:lnTo>
                  <a:lnTo>
                    <a:pt x="247047" y="1193539"/>
                  </a:lnTo>
                  <a:lnTo>
                    <a:pt x="246454" y="1191673"/>
                  </a:lnTo>
                  <a:lnTo>
                    <a:pt x="244492" y="1190378"/>
                  </a:lnTo>
                  <a:lnTo>
                    <a:pt x="241954" y="1190858"/>
                  </a:lnTo>
                  <a:lnTo>
                    <a:pt x="238346" y="1192044"/>
                  </a:lnTo>
                  <a:lnTo>
                    <a:pt x="237294" y="1192047"/>
                  </a:lnTo>
                  <a:lnTo>
                    <a:pt x="234552" y="1190444"/>
                  </a:lnTo>
                  <a:lnTo>
                    <a:pt x="233121" y="1189210"/>
                  </a:lnTo>
                  <a:lnTo>
                    <a:pt x="230698" y="1188099"/>
                  </a:lnTo>
                  <a:lnTo>
                    <a:pt x="229359" y="1186412"/>
                  </a:lnTo>
                  <a:lnTo>
                    <a:pt x="228064" y="1185836"/>
                  </a:lnTo>
                  <a:lnTo>
                    <a:pt x="226628" y="1185689"/>
                  </a:lnTo>
                  <a:lnTo>
                    <a:pt x="225284" y="1184851"/>
                  </a:lnTo>
                  <a:lnTo>
                    <a:pt x="222575" y="1186337"/>
                  </a:lnTo>
                  <a:lnTo>
                    <a:pt x="219433" y="1185015"/>
                  </a:lnTo>
                  <a:lnTo>
                    <a:pt x="215936" y="1181684"/>
                  </a:lnTo>
                  <a:lnTo>
                    <a:pt x="215003" y="1180324"/>
                  </a:lnTo>
                  <a:lnTo>
                    <a:pt x="214225" y="1180803"/>
                  </a:lnTo>
                  <a:lnTo>
                    <a:pt x="211272" y="1181292"/>
                  </a:lnTo>
                  <a:lnTo>
                    <a:pt x="209361" y="1181293"/>
                  </a:lnTo>
                  <a:lnTo>
                    <a:pt x="208739" y="1179358"/>
                  </a:lnTo>
                  <a:lnTo>
                    <a:pt x="206622" y="1176760"/>
                  </a:lnTo>
                  <a:lnTo>
                    <a:pt x="205323" y="1176059"/>
                  </a:lnTo>
                  <a:lnTo>
                    <a:pt x="204980" y="1174062"/>
                  </a:lnTo>
                  <a:lnTo>
                    <a:pt x="202509" y="1173399"/>
                  </a:lnTo>
                  <a:lnTo>
                    <a:pt x="201643" y="1172667"/>
                  </a:lnTo>
                  <a:lnTo>
                    <a:pt x="200381" y="1173011"/>
                  </a:lnTo>
                  <a:lnTo>
                    <a:pt x="198588" y="1172122"/>
                  </a:lnTo>
                  <a:lnTo>
                    <a:pt x="196829" y="1168397"/>
                  </a:lnTo>
                  <a:lnTo>
                    <a:pt x="198207" y="1166732"/>
                  </a:lnTo>
                  <a:lnTo>
                    <a:pt x="197692" y="1164667"/>
                  </a:lnTo>
                  <a:lnTo>
                    <a:pt x="198836" y="1162356"/>
                  </a:lnTo>
                  <a:lnTo>
                    <a:pt x="197458" y="1160374"/>
                  </a:lnTo>
                  <a:lnTo>
                    <a:pt x="195708" y="1160508"/>
                  </a:lnTo>
                  <a:lnTo>
                    <a:pt x="195121" y="1162309"/>
                  </a:lnTo>
                  <a:lnTo>
                    <a:pt x="193543" y="1163535"/>
                  </a:lnTo>
                  <a:lnTo>
                    <a:pt x="192024" y="1162899"/>
                  </a:lnTo>
                  <a:lnTo>
                    <a:pt x="190264" y="1163520"/>
                  </a:lnTo>
                  <a:lnTo>
                    <a:pt x="188153" y="1165857"/>
                  </a:lnTo>
                  <a:lnTo>
                    <a:pt x="186312" y="1165828"/>
                  </a:lnTo>
                  <a:lnTo>
                    <a:pt x="184160" y="1164944"/>
                  </a:lnTo>
                  <a:lnTo>
                    <a:pt x="183432" y="1166048"/>
                  </a:lnTo>
                  <a:lnTo>
                    <a:pt x="183915" y="1168032"/>
                  </a:lnTo>
                  <a:lnTo>
                    <a:pt x="181621" y="1167625"/>
                  </a:lnTo>
                  <a:lnTo>
                    <a:pt x="179606" y="1166652"/>
                  </a:lnTo>
                  <a:lnTo>
                    <a:pt x="177435" y="1167022"/>
                  </a:lnTo>
                  <a:lnTo>
                    <a:pt x="175098" y="1167008"/>
                  </a:lnTo>
                  <a:lnTo>
                    <a:pt x="174639" y="1168086"/>
                  </a:lnTo>
                  <a:lnTo>
                    <a:pt x="170694" y="1168008"/>
                  </a:lnTo>
                  <a:lnTo>
                    <a:pt x="169819" y="1166774"/>
                  </a:lnTo>
                  <a:lnTo>
                    <a:pt x="170675" y="1164901"/>
                  </a:lnTo>
                  <a:lnTo>
                    <a:pt x="170475" y="1163059"/>
                  </a:lnTo>
                  <a:lnTo>
                    <a:pt x="170977" y="1161341"/>
                  </a:lnTo>
                  <a:lnTo>
                    <a:pt x="170231" y="1159310"/>
                  </a:lnTo>
                  <a:lnTo>
                    <a:pt x="167286" y="1155042"/>
                  </a:lnTo>
                  <a:lnTo>
                    <a:pt x="167071" y="1152652"/>
                  </a:lnTo>
                  <a:lnTo>
                    <a:pt x="165404" y="1152154"/>
                  </a:lnTo>
                  <a:lnTo>
                    <a:pt x="163241" y="1152016"/>
                  </a:lnTo>
                  <a:lnTo>
                    <a:pt x="161317" y="1152697"/>
                  </a:lnTo>
                  <a:lnTo>
                    <a:pt x="159274" y="1151633"/>
                  </a:lnTo>
                  <a:lnTo>
                    <a:pt x="157683" y="1149494"/>
                  </a:lnTo>
                  <a:lnTo>
                    <a:pt x="157643" y="1147880"/>
                  </a:lnTo>
                  <a:lnTo>
                    <a:pt x="156918" y="1146768"/>
                  </a:lnTo>
                  <a:lnTo>
                    <a:pt x="157107" y="1144901"/>
                  </a:lnTo>
                  <a:lnTo>
                    <a:pt x="156181" y="1144099"/>
                  </a:lnTo>
                  <a:lnTo>
                    <a:pt x="156728" y="1143198"/>
                  </a:lnTo>
                  <a:lnTo>
                    <a:pt x="158033" y="1142984"/>
                  </a:lnTo>
                  <a:lnTo>
                    <a:pt x="158331" y="1141543"/>
                  </a:lnTo>
                  <a:lnTo>
                    <a:pt x="161440" y="1141022"/>
                  </a:lnTo>
                  <a:lnTo>
                    <a:pt x="161126" y="1135972"/>
                  </a:lnTo>
                  <a:lnTo>
                    <a:pt x="161726" y="1135496"/>
                  </a:lnTo>
                  <a:lnTo>
                    <a:pt x="164299" y="1136290"/>
                  </a:lnTo>
                  <a:lnTo>
                    <a:pt x="163932" y="1134104"/>
                  </a:lnTo>
                  <a:lnTo>
                    <a:pt x="162383" y="1132749"/>
                  </a:lnTo>
                  <a:lnTo>
                    <a:pt x="162226" y="1131441"/>
                  </a:lnTo>
                  <a:lnTo>
                    <a:pt x="160319" y="1129375"/>
                  </a:lnTo>
                  <a:lnTo>
                    <a:pt x="159812" y="1126216"/>
                  </a:lnTo>
                  <a:lnTo>
                    <a:pt x="161094" y="1123709"/>
                  </a:lnTo>
                  <a:lnTo>
                    <a:pt x="162145" y="1123151"/>
                  </a:lnTo>
                  <a:lnTo>
                    <a:pt x="162618" y="1121673"/>
                  </a:lnTo>
                  <a:lnTo>
                    <a:pt x="161501" y="1118661"/>
                  </a:lnTo>
                  <a:lnTo>
                    <a:pt x="161599" y="1117908"/>
                  </a:lnTo>
                  <a:lnTo>
                    <a:pt x="160422" y="1115443"/>
                  </a:lnTo>
                  <a:lnTo>
                    <a:pt x="158092" y="1112778"/>
                  </a:lnTo>
                  <a:lnTo>
                    <a:pt x="155549" y="1108928"/>
                  </a:lnTo>
                  <a:lnTo>
                    <a:pt x="156891" y="1107365"/>
                  </a:lnTo>
                  <a:lnTo>
                    <a:pt x="154468" y="1103825"/>
                  </a:lnTo>
                  <a:lnTo>
                    <a:pt x="153275" y="1103336"/>
                  </a:lnTo>
                  <a:lnTo>
                    <a:pt x="152147" y="1101176"/>
                  </a:lnTo>
                  <a:lnTo>
                    <a:pt x="150694" y="1100553"/>
                  </a:lnTo>
                  <a:lnTo>
                    <a:pt x="147968" y="1097861"/>
                  </a:lnTo>
                  <a:lnTo>
                    <a:pt x="145156" y="1096407"/>
                  </a:lnTo>
                  <a:lnTo>
                    <a:pt x="144460" y="1095536"/>
                  </a:lnTo>
                  <a:lnTo>
                    <a:pt x="142614" y="1094451"/>
                  </a:lnTo>
                  <a:lnTo>
                    <a:pt x="141366" y="1094820"/>
                  </a:lnTo>
                  <a:lnTo>
                    <a:pt x="139919" y="1093553"/>
                  </a:lnTo>
                  <a:lnTo>
                    <a:pt x="136856" y="1092762"/>
                  </a:lnTo>
                  <a:lnTo>
                    <a:pt x="133936" y="1093470"/>
                  </a:lnTo>
                  <a:lnTo>
                    <a:pt x="132897" y="1092906"/>
                  </a:lnTo>
                  <a:lnTo>
                    <a:pt x="130627" y="1092650"/>
                  </a:lnTo>
                  <a:lnTo>
                    <a:pt x="130608" y="1096077"/>
                  </a:lnTo>
                  <a:lnTo>
                    <a:pt x="129807" y="1096444"/>
                  </a:lnTo>
                  <a:lnTo>
                    <a:pt x="128530" y="1095009"/>
                  </a:lnTo>
                  <a:lnTo>
                    <a:pt x="126464" y="1096769"/>
                  </a:lnTo>
                  <a:lnTo>
                    <a:pt x="125535" y="1096825"/>
                  </a:lnTo>
                  <a:lnTo>
                    <a:pt x="123430" y="1092214"/>
                  </a:lnTo>
                  <a:lnTo>
                    <a:pt x="123279" y="1090714"/>
                  </a:lnTo>
                  <a:lnTo>
                    <a:pt x="124001" y="1087870"/>
                  </a:lnTo>
                  <a:lnTo>
                    <a:pt x="123707" y="1084654"/>
                  </a:lnTo>
                  <a:lnTo>
                    <a:pt x="122655" y="1082990"/>
                  </a:lnTo>
                  <a:lnTo>
                    <a:pt x="121543" y="1082185"/>
                  </a:lnTo>
                  <a:lnTo>
                    <a:pt x="121766" y="1079968"/>
                  </a:lnTo>
                  <a:lnTo>
                    <a:pt x="122915" y="1079400"/>
                  </a:lnTo>
                  <a:lnTo>
                    <a:pt x="122648" y="1078153"/>
                  </a:lnTo>
                  <a:lnTo>
                    <a:pt x="120371" y="1078073"/>
                  </a:lnTo>
                  <a:lnTo>
                    <a:pt x="116509" y="1076856"/>
                  </a:lnTo>
                  <a:lnTo>
                    <a:pt x="114628" y="1076539"/>
                  </a:lnTo>
                  <a:lnTo>
                    <a:pt x="111811" y="1077443"/>
                  </a:lnTo>
                  <a:lnTo>
                    <a:pt x="106889" y="1075169"/>
                  </a:lnTo>
                  <a:lnTo>
                    <a:pt x="107122" y="1073393"/>
                  </a:lnTo>
                  <a:lnTo>
                    <a:pt x="105585" y="1072425"/>
                  </a:lnTo>
                  <a:lnTo>
                    <a:pt x="104485" y="1073619"/>
                  </a:lnTo>
                  <a:lnTo>
                    <a:pt x="102163" y="1073616"/>
                  </a:lnTo>
                  <a:lnTo>
                    <a:pt x="100127" y="1074016"/>
                  </a:lnTo>
                  <a:lnTo>
                    <a:pt x="98150" y="1073156"/>
                  </a:lnTo>
                  <a:lnTo>
                    <a:pt x="96431" y="1074932"/>
                  </a:lnTo>
                  <a:lnTo>
                    <a:pt x="94978" y="1074838"/>
                  </a:lnTo>
                  <a:lnTo>
                    <a:pt x="91418" y="1076252"/>
                  </a:lnTo>
                  <a:lnTo>
                    <a:pt x="92136" y="1079029"/>
                  </a:lnTo>
                  <a:lnTo>
                    <a:pt x="90942" y="1079629"/>
                  </a:lnTo>
                  <a:lnTo>
                    <a:pt x="89359" y="1079490"/>
                  </a:lnTo>
                  <a:lnTo>
                    <a:pt x="87722" y="1075253"/>
                  </a:lnTo>
                  <a:lnTo>
                    <a:pt x="85966" y="1072848"/>
                  </a:lnTo>
                  <a:lnTo>
                    <a:pt x="86248" y="1069925"/>
                  </a:lnTo>
                  <a:lnTo>
                    <a:pt x="83658" y="1070144"/>
                  </a:lnTo>
                  <a:lnTo>
                    <a:pt x="82744" y="1072296"/>
                  </a:lnTo>
                  <a:lnTo>
                    <a:pt x="79304" y="1072257"/>
                  </a:lnTo>
                  <a:lnTo>
                    <a:pt x="78095" y="1070531"/>
                  </a:lnTo>
                  <a:lnTo>
                    <a:pt x="78294" y="1069699"/>
                  </a:lnTo>
                  <a:lnTo>
                    <a:pt x="77373" y="1067720"/>
                  </a:lnTo>
                  <a:lnTo>
                    <a:pt x="76339" y="1067437"/>
                  </a:lnTo>
                  <a:lnTo>
                    <a:pt x="75148" y="1068296"/>
                  </a:lnTo>
                  <a:lnTo>
                    <a:pt x="72470" y="1069146"/>
                  </a:lnTo>
                  <a:lnTo>
                    <a:pt x="71474" y="1070985"/>
                  </a:lnTo>
                  <a:lnTo>
                    <a:pt x="68323" y="1071863"/>
                  </a:lnTo>
                  <a:lnTo>
                    <a:pt x="65872" y="1067910"/>
                  </a:lnTo>
                  <a:lnTo>
                    <a:pt x="63865" y="1068697"/>
                  </a:lnTo>
                  <a:lnTo>
                    <a:pt x="63692" y="1065210"/>
                  </a:lnTo>
                  <a:lnTo>
                    <a:pt x="61940" y="1064325"/>
                  </a:lnTo>
                  <a:lnTo>
                    <a:pt x="61668" y="1062724"/>
                  </a:lnTo>
                  <a:lnTo>
                    <a:pt x="63155" y="1061510"/>
                  </a:lnTo>
                  <a:lnTo>
                    <a:pt x="63232" y="1059872"/>
                  </a:lnTo>
                  <a:lnTo>
                    <a:pt x="62449" y="1058498"/>
                  </a:lnTo>
                  <a:lnTo>
                    <a:pt x="63644" y="1057428"/>
                  </a:lnTo>
                  <a:lnTo>
                    <a:pt x="64644" y="1055239"/>
                  </a:lnTo>
                  <a:lnTo>
                    <a:pt x="66825" y="1054481"/>
                  </a:lnTo>
                  <a:lnTo>
                    <a:pt x="68998" y="1055914"/>
                  </a:lnTo>
                  <a:lnTo>
                    <a:pt x="69991" y="1055587"/>
                  </a:lnTo>
                  <a:lnTo>
                    <a:pt x="70299" y="1053747"/>
                  </a:lnTo>
                  <a:lnTo>
                    <a:pt x="71566" y="1054144"/>
                  </a:lnTo>
                  <a:lnTo>
                    <a:pt x="73087" y="1053505"/>
                  </a:lnTo>
                  <a:lnTo>
                    <a:pt x="74589" y="1055570"/>
                  </a:lnTo>
                  <a:lnTo>
                    <a:pt x="75915" y="1053690"/>
                  </a:lnTo>
                  <a:lnTo>
                    <a:pt x="78545" y="1051790"/>
                  </a:lnTo>
                  <a:lnTo>
                    <a:pt x="80243" y="1051929"/>
                  </a:lnTo>
                  <a:lnTo>
                    <a:pt x="81396" y="1053306"/>
                  </a:lnTo>
                  <a:lnTo>
                    <a:pt x="83240" y="1054595"/>
                  </a:lnTo>
                  <a:lnTo>
                    <a:pt x="84251" y="1057122"/>
                  </a:lnTo>
                  <a:lnTo>
                    <a:pt x="88244" y="1056513"/>
                  </a:lnTo>
                  <a:lnTo>
                    <a:pt x="89047" y="1055753"/>
                  </a:lnTo>
                  <a:lnTo>
                    <a:pt x="90369" y="1055740"/>
                  </a:lnTo>
                  <a:lnTo>
                    <a:pt x="90918" y="1054805"/>
                  </a:lnTo>
                  <a:lnTo>
                    <a:pt x="91400" y="1052199"/>
                  </a:lnTo>
                  <a:lnTo>
                    <a:pt x="92406" y="1051594"/>
                  </a:lnTo>
                  <a:lnTo>
                    <a:pt x="94477" y="1051593"/>
                  </a:lnTo>
                  <a:lnTo>
                    <a:pt x="97223" y="1050918"/>
                  </a:lnTo>
                  <a:lnTo>
                    <a:pt x="101109" y="1048963"/>
                  </a:lnTo>
                  <a:lnTo>
                    <a:pt x="102863" y="1049252"/>
                  </a:lnTo>
                  <a:lnTo>
                    <a:pt x="104145" y="1048635"/>
                  </a:lnTo>
                  <a:lnTo>
                    <a:pt x="104337" y="1046647"/>
                  </a:lnTo>
                  <a:lnTo>
                    <a:pt x="104982" y="1044976"/>
                  </a:lnTo>
                  <a:lnTo>
                    <a:pt x="104021" y="1043842"/>
                  </a:lnTo>
                  <a:lnTo>
                    <a:pt x="105912" y="1041238"/>
                  </a:lnTo>
                  <a:lnTo>
                    <a:pt x="104390" y="1037604"/>
                  </a:lnTo>
                  <a:lnTo>
                    <a:pt x="101912" y="1035353"/>
                  </a:lnTo>
                  <a:lnTo>
                    <a:pt x="101106" y="1033420"/>
                  </a:lnTo>
                  <a:lnTo>
                    <a:pt x="100270" y="1033304"/>
                  </a:lnTo>
                  <a:lnTo>
                    <a:pt x="98340" y="1034234"/>
                  </a:lnTo>
                  <a:lnTo>
                    <a:pt x="96218" y="1033360"/>
                  </a:lnTo>
                  <a:lnTo>
                    <a:pt x="96115" y="1031832"/>
                  </a:lnTo>
                  <a:lnTo>
                    <a:pt x="93313" y="1030298"/>
                  </a:lnTo>
                  <a:lnTo>
                    <a:pt x="91640" y="1028485"/>
                  </a:lnTo>
                  <a:lnTo>
                    <a:pt x="91119" y="1025567"/>
                  </a:lnTo>
                  <a:lnTo>
                    <a:pt x="89156" y="1020689"/>
                  </a:lnTo>
                  <a:lnTo>
                    <a:pt x="90998" y="1019355"/>
                  </a:lnTo>
                  <a:lnTo>
                    <a:pt x="91140" y="1016723"/>
                  </a:lnTo>
                  <a:lnTo>
                    <a:pt x="92811" y="1016061"/>
                  </a:lnTo>
                  <a:lnTo>
                    <a:pt x="94867" y="1013435"/>
                  </a:lnTo>
                  <a:lnTo>
                    <a:pt x="96490" y="1012381"/>
                  </a:lnTo>
                  <a:lnTo>
                    <a:pt x="96258" y="1011053"/>
                  </a:lnTo>
                  <a:lnTo>
                    <a:pt x="95404" y="1010195"/>
                  </a:lnTo>
                  <a:lnTo>
                    <a:pt x="91704" y="1007695"/>
                  </a:lnTo>
                  <a:lnTo>
                    <a:pt x="90780" y="1006360"/>
                  </a:lnTo>
                  <a:lnTo>
                    <a:pt x="92041" y="1003851"/>
                  </a:lnTo>
                  <a:lnTo>
                    <a:pt x="90880" y="1001242"/>
                  </a:lnTo>
                  <a:lnTo>
                    <a:pt x="90904" y="998924"/>
                  </a:lnTo>
                  <a:lnTo>
                    <a:pt x="90380" y="996457"/>
                  </a:lnTo>
                  <a:lnTo>
                    <a:pt x="91144" y="994375"/>
                  </a:lnTo>
                  <a:lnTo>
                    <a:pt x="91315" y="992373"/>
                  </a:lnTo>
                  <a:lnTo>
                    <a:pt x="90398" y="991289"/>
                  </a:lnTo>
                  <a:lnTo>
                    <a:pt x="88331" y="992058"/>
                  </a:lnTo>
                  <a:lnTo>
                    <a:pt x="87194" y="989405"/>
                  </a:lnTo>
                  <a:lnTo>
                    <a:pt x="84614" y="985405"/>
                  </a:lnTo>
                  <a:lnTo>
                    <a:pt x="84439" y="983745"/>
                  </a:lnTo>
                  <a:lnTo>
                    <a:pt x="83515" y="980198"/>
                  </a:lnTo>
                  <a:lnTo>
                    <a:pt x="84256" y="977675"/>
                  </a:lnTo>
                  <a:lnTo>
                    <a:pt x="84310" y="976242"/>
                  </a:lnTo>
                  <a:lnTo>
                    <a:pt x="83419" y="974341"/>
                  </a:lnTo>
                  <a:lnTo>
                    <a:pt x="82782" y="971736"/>
                  </a:lnTo>
                  <a:lnTo>
                    <a:pt x="83656" y="970528"/>
                  </a:lnTo>
                  <a:lnTo>
                    <a:pt x="82542" y="967341"/>
                  </a:lnTo>
                  <a:lnTo>
                    <a:pt x="83084" y="965920"/>
                  </a:lnTo>
                  <a:lnTo>
                    <a:pt x="84765" y="964138"/>
                  </a:lnTo>
                  <a:lnTo>
                    <a:pt x="86341" y="963037"/>
                  </a:lnTo>
                  <a:lnTo>
                    <a:pt x="87868" y="959907"/>
                  </a:lnTo>
                  <a:lnTo>
                    <a:pt x="87400" y="957614"/>
                  </a:lnTo>
                  <a:lnTo>
                    <a:pt x="87258" y="954305"/>
                  </a:lnTo>
                  <a:lnTo>
                    <a:pt x="86911" y="953787"/>
                  </a:lnTo>
                  <a:lnTo>
                    <a:pt x="84610" y="953734"/>
                  </a:lnTo>
                  <a:lnTo>
                    <a:pt x="83397" y="950802"/>
                  </a:lnTo>
                  <a:lnTo>
                    <a:pt x="82243" y="949883"/>
                  </a:lnTo>
                  <a:lnTo>
                    <a:pt x="79135" y="950179"/>
                  </a:lnTo>
                  <a:lnTo>
                    <a:pt x="77924" y="949550"/>
                  </a:lnTo>
                  <a:lnTo>
                    <a:pt x="72956" y="944845"/>
                  </a:lnTo>
                  <a:lnTo>
                    <a:pt x="70943" y="945371"/>
                  </a:lnTo>
                  <a:lnTo>
                    <a:pt x="69144" y="944496"/>
                  </a:lnTo>
                  <a:lnTo>
                    <a:pt x="66949" y="944185"/>
                  </a:lnTo>
                  <a:lnTo>
                    <a:pt x="65528" y="942421"/>
                  </a:lnTo>
                  <a:lnTo>
                    <a:pt x="64343" y="941740"/>
                  </a:lnTo>
                  <a:lnTo>
                    <a:pt x="61074" y="942135"/>
                  </a:lnTo>
                  <a:lnTo>
                    <a:pt x="58877" y="940938"/>
                  </a:lnTo>
                  <a:lnTo>
                    <a:pt x="56049" y="940343"/>
                  </a:lnTo>
                  <a:lnTo>
                    <a:pt x="51734" y="940564"/>
                  </a:lnTo>
                  <a:lnTo>
                    <a:pt x="49106" y="940192"/>
                  </a:lnTo>
                  <a:lnTo>
                    <a:pt x="46534" y="940219"/>
                  </a:lnTo>
                  <a:lnTo>
                    <a:pt x="42489" y="939158"/>
                  </a:lnTo>
                  <a:lnTo>
                    <a:pt x="41272" y="938535"/>
                  </a:lnTo>
                  <a:lnTo>
                    <a:pt x="39757" y="940853"/>
                  </a:lnTo>
                  <a:lnTo>
                    <a:pt x="39570" y="942809"/>
                  </a:lnTo>
                  <a:lnTo>
                    <a:pt x="38983" y="943903"/>
                  </a:lnTo>
                  <a:lnTo>
                    <a:pt x="37404" y="943931"/>
                  </a:lnTo>
                  <a:lnTo>
                    <a:pt x="36157" y="946017"/>
                  </a:lnTo>
                  <a:lnTo>
                    <a:pt x="37303" y="949110"/>
                  </a:lnTo>
                  <a:lnTo>
                    <a:pt x="36941" y="949522"/>
                  </a:lnTo>
                  <a:lnTo>
                    <a:pt x="33964" y="949609"/>
                  </a:lnTo>
                  <a:lnTo>
                    <a:pt x="32511" y="950974"/>
                  </a:lnTo>
                  <a:lnTo>
                    <a:pt x="31007" y="950457"/>
                  </a:lnTo>
                  <a:lnTo>
                    <a:pt x="27013" y="950048"/>
                  </a:lnTo>
                  <a:lnTo>
                    <a:pt x="26137" y="949458"/>
                  </a:lnTo>
                  <a:lnTo>
                    <a:pt x="25278" y="946533"/>
                  </a:lnTo>
                  <a:lnTo>
                    <a:pt x="22258" y="946101"/>
                  </a:lnTo>
                  <a:lnTo>
                    <a:pt x="18832" y="943912"/>
                  </a:lnTo>
                  <a:lnTo>
                    <a:pt x="19455" y="942008"/>
                  </a:lnTo>
                  <a:lnTo>
                    <a:pt x="18846" y="940258"/>
                  </a:lnTo>
                  <a:lnTo>
                    <a:pt x="17702" y="938998"/>
                  </a:lnTo>
                  <a:lnTo>
                    <a:pt x="16955" y="935667"/>
                  </a:lnTo>
                  <a:lnTo>
                    <a:pt x="16122" y="935017"/>
                  </a:lnTo>
                  <a:lnTo>
                    <a:pt x="16307" y="931899"/>
                  </a:lnTo>
                  <a:lnTo>
                    <a:pt x="17006" y="930786"/>
                  </a:lnTo>
                  <a:lnTo>
                    <a:pt x="14335" y="925365"/>
                  </a:lnTo>
                  <a:lnTo>
                    <a:pt x="12408" y="923669"/>
                  </a:lnTo>
                  <a:lnTo>
                    <a:pt x="13039" y="920734"/>
                  </a:lnTo>
                  <a:lnTo>
                    <a:pt x="14301" y="919237"/>
                  </a:lnTo>
                  <a:lnTo>
                    <a:pt x="15170" y="917412"/>
                  </a:lnTo>
                  <a:lnTo>
                    <a:pt x="16795" y="916817"/>
                  </a:lnTo>
                  <a:lnTo>
                    <a:pt x="18575" y="917651"/>
                  </a:lnTo>
                  <a:lnTo>
                    <a:pt x="19703" y="917647"/>
                  </a:lnTo>
                  <a:lnTo>
                    <a:pt x="20591" y="918795"/>
                  </a:lnTo>
                  <a:lnTo>
                    <a:pt x="21519" y="917241"/>
                  </a:lnTo>
                  <a:lnTo>
                    <a:pt x="21879" y="915054"/>
                  </a:lnTo>
                  <a:lnTo>
                    <a:pt x="21473" y="911265"/>
                  </a:lnTo>
                  <a:lnTo>
                    <a:pt x="20711" y="910397"/>
                  </a:lnTo>
                  <a:lnTo>
                    <a:pt x="20195" y="908531"/>
                  </a:lnTo>
                  <a:lnTo>
                    <a:pt x="18402" y="908479"/>
                  </a:lnTo>
                  <a:lnTo>
                    <a:pt x="17615" y="909743"/>
                  </a:lnTo>
                  <a:lnTo>
                    <a:pt x="15208" y="909545"/>
                  </a:lnTo>
                  <a:lnTo>
                    <a:pt x="14977" y="907958"/>
                  </a:lnTo>
                  <a:lnTo>
                    <a:pt x="13628" y="905321"/>
                  </a:lnTo>
                  <a:lnTo>
                    <a:pt x="13724" y="903049"/>
                  </a:lnTo>
                  <a:lnTo>
                    <a:pt x="13108" y="901274"/>
                  </a:lnTo>
                  <a:lnTo>
                    <a:pt x="12189" y="900741"/>
                  </a:lnTo>
                  <a:lnTo>
                    <a:pt x="11979" y="899431"/>
                  </a:lnTo>
                  <a:lnTo>
                    <a:pt x="10674" y="899406"/>
                  </a:lnTo>
                  <a:lnTo>
                    <a:pt x="9733" y="898242"/>
                  </a:lnTo>
                  <a:lnTo>
                    <a:pt x="9727" y="896660"/>
                  </a:lnTo>
                  <a:lnTo>
                    <a:pt x="8921" y="896023"/>
                  </a:lnTo>
                  <a:lnTo>
                    <a:pt x="8565" y="893760"/>
                  </a:lnTo>
                  <a:lnTo>
                    <a:pt x="7506" y="892545"/>
                  </a:lnTo>
                  <a:lnTo>
                    <a:pt x="4756" y="892347"/>
                  </a:lnTo>
                  <a:lnTo>
                    <a:pt x="3739" y="889972"/>
                  </a:lnTo>
                  <a:lnTo>
                    <a:pt x="2317" y="889698"/>
                  </a:lnTo>
                  <a:lnTo>
                    <a:pt x="3120" y="887511"/>
                  </a:lnTo>
                  <a:lnTo>
                    <a:pt x="2582" y="885853"/>
                  </a:lnTo>
                  <a:lnTo>
                    <a:pt x="3061" y="883055"/>
                  </a:lnTo>
                  <a:lnTo>
                    <a:pt x="0" y="880524"/>
                  </a:lnTo>
                  <a:lnTo>
                    <a:pt x="4079" y="878860"/>
                  </a:lnTo>
                  <a:lnTo>
                    <a:pt x="5550" y="877886"/>
                  </a:lnTo>
                  <a:lnTo>
                    <a:pt x="6713" y="873444"/>
                  </a:lnTo>
                  <a:lnTo>
                    <a:pt x="9039" y="872741"/>
                  </a:lnTo>
                  <a:lnTo>
                    <a:pt x="10704" y="873226"/>
                  </a:lnTo>
                  <a:lnTo>
                    <a:pt x="15368" y="873782"/>
                  </a:lnTo>
                  <a:lnTo>
                    <a:pt x="20212" y="873162"/>
                  </a:lnTo>
                  <a:lnTo>
                    <a:pt x="22066" y="872533"/>
                  </a:lnTo>
                  <a:lnTo>
                    <a:pt x="23278" y="872035"/>
                  </a:lnTo>
                  <a:lnTo>
                    <a:pt x="24080" y="869395"/>
                  </a:lnTo>
                  <a:lnTo>
                    <a:pt x="24920" y="868275"/>
                  </a:lnTo>
                  <a:lnTo>
                    <a:pt x="24297" y="867210"/>
                  </a:lnTo>
                  <a:lnTo>
                    <a:pt x="24774" y="866119"/>
                  </a:lnTo>
                  <a:lnTo>
                    <a:pt x="26257" y="865310"/>
                  </a:lnTo>
                  <a:lnTo>
                    <a:pt x="26378" y="863425"/>
                  </a:lnTo>
                  <a:lnTo>
                    <a:pt x="28444" y="862932"/>
                  </a:lnTo>
                  <a:lnTo>
                    <a:pt x="28774" y="862292"/>
                  </a:lnTo>
                  <a:lnTo>
                    <a:pt x="27526" y="856243"/>
                  </a:lnTo>
                  <a:lnTo>
                    <a:pt x="27164" y="855505"/>
                  </a:lnTo>
                  <a:lnTo>
                    <a:pt x="26894" y="852162"/>
                  </a:lnTo>
                  <a:lnTo>
                    <a:pt x="25696" y="850487"/>
                  </a:lnTo>
                  <a:lnTo>
                    <a:pt x="24095" y="850191"/>
                  </a:lnTo>
                  <a:lnTo>
                    <a:pt x="23432" y="849456"/>
                  </a:lnTo>
                  <a:lnTo>
                    <a:pt x="21581" y="849304"/>
                  </a:lnTo>
                  <a:lnTo>
                    <a:pt x="21347" y="845653"/>
                  </a:lnTo>
                  <a:lnTo>
                    <a:pt x="21806" y="843061"/>
                  </a:lnTo>
                  <a:lnTo>
                    <a:pt x="23517" y="840856"/>
                  </a:lnTo>
                  <a:lnTo>
                    <a:pt x="25787" y="839496"/>
                  </a:lnTo>
                  <a:lnTo>
                    <a:pt x="26448" y="837006"/>
                  </a:lnTo>
                  <a:lnTo>
                    <a:pt x="25816" y="835370"/>
                  </a:lnTo>
                  <a:lnTo>
                    <a:pt x="26038" y="834420"/>
                  </a:lnTo>
                  <a:lnTo>
                    <a:pt x="28273" y="831197"/>
                  </a:lnTo>
                  <a:lnTo>
                    <a:pt x="30490" y="828565"/>
                  </a:lnTo>
                  <a:lnTo>
                    <a:pt x="28122" y="827625"/>
                  </a:lnTo>
                  <a:lnTo>
                    <a:pt x="28786" y="826675"/>
                  </a:lnTo>
                  <a:lnTo>
                    <a:pt x="30779" y="826119"/>
                  </a:lnTo>
                  <a:lnTo>
                    <a:pt x="31948" y="825209"/>
                  </a:lnTo>
                  <a:lnTo>
                    <a:pt x="33257" y="821862"/>
                  </a:lnTo>
                  <a:lnTo>
                    <a:pt x="34720" y="821205"/>
                  </a:lnTo>
                  <a:lnTo>
                    <a:pt x="37467" y="822314"/>
                  </a:lnTo>
                  <a:lnTo>
                    <a:pt x="39038" y="821739"/>
                  </a:lnTo>
                  <a:lnTo>
                    <a:pt x="39879" y="820240"/>
                  </a:lnTo>
                  <a:lnTo>
                    <a:pt x="45984" y="818707"/>
                  </a:lnTo>
                  <a:lnTo>
                    <a:pt x="48692" y="818506"/>
                  </a:lnTo>
                  <a:lnTo>
                    <a:pt x="49387" y="818947"/>
                  </a:lnTo>
                  <a:lnTo>
                    <a:pt x="49813" y="820764"/>
                  </a:lnTo>
                  <a:lnTo>
                    <a:pt x="51787" y="819926"/>
                  </a:lnTo>
                  <a:lnTo>
                    <a:pt x="53921" y="821453"/>
                  </a:lnTo>
                  <a:lnTo>
                    <a:pt x="54689" y="821516"/>
                  </a:lnTo>
                  <a:lnTo>
                    <a:pt x="57450" y="819101"/>
                  </a:lnTo>
                  <a:lnTo>
                    <a:pt x="59618" y="817966"/>
                  </a:lnTo>
                  <a:lnTo>
                    <a:pt x="60827" y="816770"/>
                  </a:lnTo>
                  <a:lnTo>
                    <a:pt x="62414" y="814319"/>
                  </a:lnTo>
                  <a:lnTo>
                    <a:pt x="64373" y="812430"/>
                  </a:lnTo>
                  <a:lnTo>
                    <a:pt x="66144" y="811546"/>
                  </a:lnTo>
                  <a:lnTo>
                    <a:pt x="66963" y="810610"/>
                  </a:lnTo>
                  <a:lnTo>
                    <a:pt x="68914" y="807142"/>
                  </a:lnTo>
                  <a:lnTo>
                    <a:pt x="70177" y="805922"/>
                  </a:lnTo>
                  <a:lnTo>
                    <a:pt x="71543" y="805522"/>
                  </a:lnTo>
                  <a:lnTo>
                    <a:pt x="73591" y="806291"/>
                  </a:lnTo>
                  <a:lnTo>
                    <a:pt x="75085" y="805617"/>
                  </a:lnTo>
                  <a:lnTo>
                    <a:pt x="76650" y="802987"/>
                  </a:lnTo>
                  <a:lnTo>
                    <a:pt x="76659" y="800091"/>
                  </a:lnTo>
                  <a:lnTo>
                    <a:pt x="79449" y="799789"/>
                  </a:lnTo>
                  <a:lnTo>
                    <a:pt x="83972" y="799873"/>
                  </a:lnTo>
                  <a:lnTo>
                    <a:pt x="87278" y="801597"/>
                  </a:lnTo>
                  <a:lnTo>
                    <a:pt x="88438" y="801519"/>
                  </a:lnTo>
                  <a:lnTo>
                    <a:pt x="90188" y="800554"/>
                  </a:lnTo>
                  <a:lnTo>
                    <a:pt x="90219" y="799498"/>
                  </a:lnTo>
                  <a:lnTo>
                    <a:pt x="88713" y="798570"/>
                  </a:lnTo>
                  <a:lnTo>
                    <a:pt x="86806" y="795993"/>
                  </a:lnTo>
                  <a:lnTo>
                    <a:pt x="82901" y="791793"/>
                  </a:lnTo>
                  <a:lnTo>
                    <a:pt x="84165" y="790293"/>
                  </a:lnTo>
                  <a:lnTo>
                    <a:pt x="84453" y="786517"/>
                  </a:lnTo>
                  <a:lnTo>
                    <a:pt x="86081" y="785212"/>
                  </a:lnTo>
                  <a:lnTo>
                    <a:pt x="89133" y="786353"/>
                  </a:lnTo>
                  <a:lnTo>
                    <a:pt x="90830" y="787470"/>
                  </a:lnTo>
                  <a:lnTo>
                    <a:pt x="93708" y="789983"/>
                  </a:lnTo>
                  <a:lnTo>
                    <a:pt x="95782" y="790800"/>
                  </a:lnTo>
                  <a:lnTo>
                    <a:pt x="97463" y="789786"/>
                  </a:lnTo>
                  <a:lnTo>
                    <a:pt x="99379" y="791260"/>
                  </a:lnTo>
                  <a:lnTo>
                    <a:pt x="102655" y="792093"/>
                  </a:lnTo>
                  <a:lnTo>
                    <a:pt x="104749" y="790106"/>
                  </a:lnTo>
                  <a:lnTo>
                    <a:pt x="109334" y="791396"/>
                  </a:lnTo>
                  <a:lnTo>
                    <a:pt x="111649" y="791325"/>
                  </a:lnTo>
                  <a:lnTo>
                    <a:pt x="113348" y="788393"/>
                  </a:lnTo>
                  <a:lnTo>
                    <a:pt x="114835" y="788388"/>
                  </a:lnTo>
                  <a:lnTo>
                    <a:pt x="116110" y="786430"/>
                  </a:lnTo>
                  <a:lnTo>
                    <a:pt x="118902" y="783836"/>
                  </a:lnTo>
                  <a:lnTo>
                    <a:pt x="123847" y="781697"/>
                  </a:lnTo>
                  <a:lnTo>
                    <a:pt x="126150" y="778603"/>
                  </a:lnTo>
                  <a:lnTo>
                    <a:pt x="127966" y="777390"/>
                  </a:lnTo>
                  <a:lnTo>
                    <a:pt x="131442" y="774465"/>
                  </a:lnTo>
                  <a:lnTo>
                    <a:pt x="132635" y="773764"/>
                  </a:lnTo>
                  <a:lnTo>
                    <a:pt x="134615" y="773541"/>
                  </a:lnTo>
                  <a:lnTo>
                    <a:pt x="137026" y="776512"/>
                  </a:lnTo>
                  <a:lnTo>
                    <a:pt x="136431" y="778134"/>
                  </a:lnTo>
                  <a:lnTo>
                    <a:pt x="136642" y="782870"/>
                  </a:lnTo>
                  <a:lnTo>
                    <a:pt x="137532" y="784269"/>
                  </a:lnTo>
                  <a:lnTo>
                    <a:pt x="137625" y="785600"/>
                  </a:lnTo>
                  <a:lnTo>
                    <a:pt x="139097" y="787078"/>
                  </a:lnTo>
                  <a:lnTo>
                    <a:pt x="140623" y="787283"/>
                  </a:lnTo>
                  <a:lnTo>
                    <a:pt x="142700" y="788698"/>
                  </a:lnTo>
                  <a:lnTo>
                    <a:pt x="143286" y="789755"/>
                  </a:lnTo>
                  <a:lnTo>
                    <a:pt x="142170" y="791772"/>
                  </a:lnTo>
                  <a:lnTo>
                    <a:pt x="140201" y="793905"/>
                  </a:lnTo>
                  <a:lnTo>
                    <a:pt x="139610" y="795443"/>
                  </a:lnTo>
                  <a:lnTo>
                    <a:pt x="139147" y="798466"/>
                  </a:lnTo>
                  <a:lnTo>
                    <a:pt x="140325" y="800142"/>
                  </a:lnTo>
                  <a:lnTo>
                    <a:pt x="141393" y="803176"/>
                  </a:lnTo>
                  <a:lnTo>
                    <a:pt x="140936" y="804805"/>
                  </a:lnTo>
                  <a:lnTo>
                    <a:pt x="141656" y="805437"/>
                  </a:lnTo>
                  <a:lnTo>
                    <a:pt x="145317" y="803422"/>
                  </a:lnTo>
                  <a:lnTo>
                    <a:pt x="146603" y="803743"/>
                  </a:lnTo>
                  <a:lnTo>
                    <a:pt x="149514" y="801528"/>
                  </a:lnTo>
                  <a:lnTo>
                    <a:pt x="150131" y="802796"/>
                  </a:lnTo>
                  <a:lnTo>
                    <a:pt x="153339" y="803036"/>
                  </a:lnTo>
                  <a:lnTo>
                    <a:pt x="154863" y="804351"/>
                  </a:lnTo>
                  <a:lnTo>
                    <a:pt x="155948" y="803751"/>
                  </a:lnTo>
                  <a:lnTo>
                    <a:pt x="155741" y="801474"/>
                  </a:lnTo>
                  <a:lnTo>
                    <a:pt x="157580" y="799201"/>
                  </a:lnTo>
                  <a:lnTo>
                    <a:pt x="158327" y="797560"/>
                  </a:lnTo>
                  <a:lnTo>
                    <a:pt x="159507" y="796953"/>
                  </a:lnTo>
                  <a:lnTo>
                    <a:pt x="162056" y="799199"/>
                  </a:lnTo>
                  <a:lnTo>
                    <a:pt x="163488" y="799060"/>
                  </a:lnTo>
                  <a:lnTo>
                    <a:pt x="163509" y="796388"/>
                  </a:lnTo>
                  <a:lnTo>
                    <a:pt x="165581" y="795772"/>
                  </a:lnTo>
                  <a:lnTo>
                    <a:pt x="169630" y="796002"/>
                  </a:lnTo>
                  <a:lnTo>
                    <a:pt x="171717" y="796996"/>
                  </a:lnTo>
                  <a:lnTo>
                    <a:pt x="174131" y="795865"/>
                  </a:lnTo>
                  <a:lnTo>
                    <a:pt x="175675" y="794089"/>
                  </a:lnTo>
                  <a:lnTo>
                    <a:pt x="177497" y="793034"/>
                  </a:lnTo>
                  <a:lnTo>
                    <a:pt x="179195" y="794878"/>
                  </a:lnTo>
                  <a:lnTo>
                    <a:pt x="180793" y="795162"/>
                  </a:lnTo>
                  <a:lnTo>
                    <a:pt x="181444" y="796171"/>
                  </a:lnTo>
                  <a:lnTo>
                    <a:pt x="181178" y="798267"/>
                  </a:lnTo>
                  <a:lnTo>
                    <a:pt x="181812" y="800179"/>
                  </a:lnTo>
                  <a:lnTo>
                    <a:pt x="183863" y="797093"/>
                  </a:lnTo>
                  <a:lnTo>
                    <a:pt x="185473" y="797329"/>
                  </a:lnTo>
                  <a:lnTo>
                    <a:pt x="188805" y="796168"/>
                  </a:lnTo>
                  <a:lnTo>
                    <a:pt x="190646" y="793543"/>
                  </a:lnTo>
                  <a:lnTo>
                    <a:pt x="193130" y="792948"/>
                  </a:lnTo>
                  <a:lnTo>
                    <a:pt x="193321" y="791735"/>
                  </a:lnTo>
                  <a:lnTo>
                    <a:pt x="195094" y="790041"/>
                  </a:lnTo>
                  <a:lnTo>
                    <a:pt x="195349" y="785834"/>
                  </a:lnTo>
                  <a:lnTo>
                    <a:pt x="196223" y="783416"/>
                  </a:lnTo>
                  <a:lnTo>
                    <a:pt x="197640" y="781378"/>
                  </a:lnTo>
                  <a:lnTo>
                    <a:pt x="199049" y="780354"/>
                  </a:lnTo>
                  <a:lnTo>
                    <a:pt x="199568" y="778907"/>
                  </a:lnTo>
                  <a:lnTo>
                    <a:pt x="200192" y="777818"/>
                  </a:lnTo>
                  <a:lnTo>
                    <a:pt x="202670" y="776864"/>
                  </a:lnTo>
                  <a:lnTo>
                    <a:pt x="202510" y="774134"/>
                  </a:lnTo>
                  <a:lnTo>
                    <a:pt x="203096" y="771473"/>
                  </a:lnTo>
                  <a:lnTo>
                    <a:pt x="203863" y="770625"/>
                  </a:lnTo>
                  <a:lnTo>
                    <a:pt x="202010" y="767047"/>
                  </a:lnTo>
                  <a:lnTo>
                    <a:pt x="201989" y="765063"/>
                  </a:lnTo>
                  <a:lnTo>
                    <a:pt x="203835" y="763189"/>
                  </a:lnTo>
                  <a:lnTo>
                    <a:pt x="204981" y="763434"/>
                  </a:lnTo>
                  <a:lnTo>
                    <a:pt x="206862" y="760366"/>
                  </a:lnTo>
                  <a:lnTo>
                    <a:pt x="207434" y="760090"/>
                  </a:lnTo>
                  <a:lnTo>
                    <a:pt x="206930" y="757975"/>
                  </a:lnTo>
                  <a:lnTo>
                    <a:pt x="207458" y="756997"/>
                  </a:lnTo>
                  <a:lnTo>
                    <a:pt x="208095" y="752214"/>
                  </a:lnTo>
                  <a:lnTo>
                    <a:pt x="209395" y="748668"/>
                  </a:lnTo>
                  <a:lnTo>
                    <a:pt x="211762" y="748143"/>
                  </a:lnTo>
                  <a:lnTo>
                    <a:pt x="212364" y="747114"/>
                  </a:lnTo>
                  <a:lnTo>
                    <a:pt x="215293" y="746758"/>
                  </a:lnTo>
                  <a:lnTo>
                    <a:pt x="215639" y="744586"/>
                  </a:lnTo>
                  <a:lnTo>
                    <a:pt x="217365" y="742430"/>
                  </a:lnTo>
                  <a:lnTo>
                    <a:pt x="218782" y="743089"/>
                  </a:lnTo>
                  <a:lnTo>
                    <a:pt x="220905" y="742308"/>
                  </a:lnTo>
                  <a:lnTo>
                    <a:pt x="223685" y="739125"/>
                  </a:lnTo>
                  <a:lnTo>
                    <a:pt x="224837" y="738534"/>
                  </a:lnTo>
                  <a:lnTo>
                    <a:pt x="226183" y="739739"/>
                  </a:lnTo>
                  <a:lnTo>
                    <a:pt x="230562" y="739460"/>
                  </a:lnTo>
                  <a:lnTo>
                    <a:pt x="231637" y="740061"/>
                  </a:lnTo>
                  <a:lnTo>
                    <a:pt x="231635" y="741535"/>
                  </a:lnTo>
                  <a:lnTo>
                    <a:pt x="233408" y="742087"/>
                  </a:lnTo>
                  <a:lnTo>
                    <a:pt x="235578" y="744004"/>
                  </a:lnTo>
                  <a:lnTo>
                    <a:pt x="237066" y="743117"/>
                  </a:lnTo>
                  <a:lnTo>
                    <a:pt x="239914" y="742425"/>
                  </a:lnTo>
                  <a:lnTo>
                    <a:pt x="240888" y="742628"/>
                  </a:lnTo>
                  <a:lnTo>
                    <a:pt x="242350" y="744309"/>
                  </a:lnTo>
                  <a:lnTo>
                    <a:pt x="243752" y="744349"/>
                  </a:lnTo>
                  <a:lnTo>
                    <a:pt x="245923" y="742758"/>
                  </a:lnTo>
                  <a:lnTo>
                    <a:pt x="247609" y="742052"/>
                  </a:lnTo>
                  <a:lnTo>
                    <a:pt x="248036" y="741329"/>
                  </a:lnTo>
                  <a:lnTo>
                    <a:pt x="249838" y="742223"/>
                  </a:lnTo>
                  <a:lnTo>
                    <a:pt x="251402" y="741487"/>
                  </a:lnTo>
                  <a:lnTo>
                    <a:pt x="253362" y="742964"/>
                  </a:lnTo>
                  <a:lnTo>
                    <a:pt x="255163" y="742840"/>
                  </a:lnTo>
                  <a:lnTo>
                    <a:pt x="255325" y="744811"/>
                  </a:lnTo>
                  <a:lnTo>
                    <a:pt x="256751" y="745071"/>
                  </a:lnTo>
                  <a:lnTo>
                    <a:pt x="259448" y="744210"/>
                  </a:lnTo>
                  <a:lnTo>
                    <a:pt x="261145" y="744546"/>
                  </a:lnTo>
                  <a:lnTo>
                    <a:pt x="262762" y="745405"/>
                  </a:lnTo>
                  <a:lnTo>
                    <a:pt x="263118" y="744309"/>
                  </a:lnTo>
                  <a:lnTo>
                    <a:pt x="265292" y="744000"/>
                  </a:lnTo>
                  <a:lnTo>
                    <a:pt x="266795" y="743387"/>
                  </a:lnTo>
                  <a:lnTo>
                    <a:pt x="268750" y="744101"/>
                  </a:lnTo>
                  <a:lnTo>
                    <a:pt x="271706" y="743026"/>
                  </a:lnTo>
                  <a:lnTo>
                    <a:pt x="272137" y="742031"/>
                  </a:lnTo>
                  <a:lnTo>
                    <a:pt x="273603" y="742870"/>
                  </a:lnTo>
                  <a:lnTo>
                    <a:pt x="274904" y="742815"/>
                  </a:lnTo>
                  <a:lnTo>
                    <a:pt x="275892" y="740589"/>
                  </a:lnTo>
                  <a:lnTo>
                    <a:pt x="277492" y="740704"/>
                  </a:lnTo>
                  <a:lnTo>
                    <a:pt x="278070" y="739709"/>
                  </a:lnTo>
                  <a:lnTo>
                    <a:pt x="276632" y="736954"/>
                  </a:lnTo>
                  <a:lnTo>
                    <a:pt x="276448" y="735565"/>
                  </a:lnTo>
                  <a:lnTo>
                    <a:pt x="277110" y="733358"/>
                  </a:lnTo>
                  <a:lnTo>
                    <a:pt x="278242" y="732007"/>
                  </a:lnTo>
                  <a:lnTo>
                    <a:pt x="281540" y="730426"/>
                  </a:lnTo>
                  <a:lnTo>
                    <a:pt x="282919" y="729022"/>
                  </a:lnTo>
                  <a:lnTo>
                    <a:pt x="283570" y="729421"/>
                  </a:lnTo>
                  <a:lnTo>
                    <a:pt x="286430" y="729481"/>
                  </a:lnTo>
                  <a:lnTo>
                    <a:pt x="286793" y="730102"/>
                  </a:lnTo>
                  <a:lnTo>
                    <a:pt x="290780" y="728456"/>
                  </a:lnTo>
                  <a:lnTo>
                    <a:pt x="291204" y="727778"/>
                  </a:lnTo>
                  <a:lnTo>
                    <a:pt x="294976" y="726031"/>
                  </a:lnTo>
                  <a:lnTo>
                    <a:pt x="297330" y="725391"/>
                  </a:lnTo>
                  <a:lnTo>
                    <a:pt x="297873" y="723828"/>
                  </a:lnTo>
                  <a:lnTo>
                    <a:pt x="298332" y="718908"/>
                  </a:lnTo>
                  <a:lnTo>
                    <a:pt x="299596" y="715418"/>
                  </a:lnTo>
                  <a:lnTo>
                    <a:pt x="298675" y="713611"/>
                  </a:lnTo>
                  <a:lnTo>
                    <a:pt x="299567" y="712165"/>
                  </a:lnTo>
                  <a:lnTo>
                    <a:pt x="304439" y="710772"/>
                  </a:lnTo>
                  <a:lnTo>
                    <a:pt x="305207" y="711409"/>
                  </a:lnTo>
                  <a:lnTo>
                    <a:pt x="307157" y="711785"/>
                  </a:lnTo>
                  <a:lnTo>
                    <a:pt x="310709" y="711026"/>
                  </a:lnTo>
                  <a:lnTo>
                    <a:pt x="313706" y="711239"/>
                  </a:lnTo>
                  <a:lnTo>
                    <a:pt x="314226" y="710048"/>
                  </a:lnTo>
                  <a:lnTo>
                    <a:pt x="318289" y="709699"/>
                  </a:lnTo>
                  <a:lnTo>
                    <a:pt x="323427" y="706802"/>
                  </a:lnTo>
                  <a:lnTo>
                    <a:pt x="324419" y="704961"/>
                  </a:lnTo>
                  <a:lnTo>
                    <a:pt x="326405" y="703751"/>
                  </a:lnTo>
                  <a:lnTo>
                    <a:pt x="328108" y="704734"/>
                  </a:lnTo>
                  <a:lnTo>
                    <a:pt x="330007" y="704330"/>
                  </a:lnTo>
                  <a:lnTo>
                    <a:pt x="330901" y="704978"/>
                  </a:lnTo>
                  <a:lnTo>
                    <a:pt x="332497" y="701963"/>
                  </a:lnTo>
                  <a:lnTo>
                    <a:pt x="334512" y="700285"/>
                  </a:lnTo>
                  <a:lnTo>
                    <a:pt x="333896" y="699250"/>
                  </a:lnTo>
                  <a:lnTo>
                    <a:pt x="334472" y="698060"/>
                  </a:lnTo>
                  <a:lnTo>
                    <a:pt x="336577" y="697437"/>
                  </a:lnTo>
                  <a:lnTo>
                    <a:pt x="339917" y="696935"/>
                  </a:lnTo>
                  <a:lnTo>
                    <a:pt x="342131" y="697025"/>
                  </a:lnTo>
                  <a:lnTo>
                    <a:pt x="344787" y="694153"/>
                  </a:lnTo>
                  <a:lnTo>
                    <a:pt x="346404" y="693806"/>
                  </a:lnTo>
                  <a:lnTo>
                    <a:pt x="348947" y="691315"/>
                  </a:lnTo>
                  <a:lnTo>
                    <a:pt x="350654" y="689209"/>
                  </a:lnTo>
                  <a:lnTo>
                    <a:pt x="352997" y="688103"/>
                  </a:lnTo>
                  <a:lnTo>
                    <a:pt x="354743" y="688731"/>
                  </a:lnTo>
                  <a:lnTo>
                    <a:pt x="356133" y="686682"/>
                  </a:lnTo>
                  <a:lnTo>
                    <a:pt x="360735" y="685074"/>
                  </a:lnTo>
                  <a:lnTo>
                    <a:pt x="362223" y="683101"/>
                  </a:lnTo>
                  <a:lnTo>
                    <a:pt x="367434" y="682794"/>
                  </a:lnTo>
                  <a:lnTo>
                    <a:pt x="370850" y="679313"/>
                  </a:lnTo>
                  <a:lnTo>
                    <a:pt x="371163" y="678101"/>
                  </a:lnTo>
                  <a:lnTo>
                    <a:pt x="373693" y="676414"/>
                  </a:lnTo>
                  <a:lnTo>
                    <a:pt x="374309" y="675671"/>
                  </a:lnTo>
                  <a:lnTo>
                    <a:pt x="376268" y="676850"/>
                  </a:lnTo>
                  <a:lnTo>
                    <a:pt x="379527" y="673645"/>
                  </a:lnTo>
                  <a:lnTo>
                    <a:pt x="382735" y="672375"/>
                  </a:lnTo>
                  <a:lnTo>
                    <a:pt x="384728" y="672812"/>
                  </a:lnTo>
                  <a:lnTo>
                    <a:pt x="385579" y="673411"/>
                  </a:lnTo>
                  <a:lnTo>
                    <a:pt x="388811" y="673545"/>
                  </a:lnTo>
                  <a:lnTo>
                    <a:pt x="392261" y="672238"/>
                  </a:lnTo>
                  <a:lnTo>
                    <a:pt x="393045" y="671605"/>
                  </a:lnTo>
                  <a:lnTo>
                    <a:pt x="394593" y="669169"/>
                  </a:lnTo>
                  <a:lnTo>
                    <a:pt x="397607" y="668862"/>
                  </a:lnTo>
                  <a:lnTo>
                    <a:pt x="399971" y="668140"/>
                  </a:lnTo>
                  <a:lnTo>
                    <a:pt x="402261" y="668105"/>
                  </a:lnTo>
                  <a:lnTo>
                    <a:pt x="403301" y="668513"/>
                  </a:lnTo>
                  <a:lnTo>
                    <a:pt x="404591" y="666375"/>
                  </a:lnTo>
                  <a:lnTo>
                    <a:pt x="406270" y="662410"/>
                  </a:lnTo>
                  <a:lnTo>
                    <a:pt x="408308" y="660606"/>
                  </a:lnTo>
                  <a:lnTo>
                    <a:pt x="408211" y="657923"/>
                  </a:lnTo>
                  <a:lnTo>
                    <a:pt x="410795" y="656329"/>
                  </a:lnTo>
                  <a:lnTo>
                    <a:pt x="412769" y="655597"/>
                  </a:lnTo>
                  <a:lnTo>
                    <a:pt x="416014" y="655714"/>
                  </a:lnTo>
                  <a:lnTo>
                    <a:pt x="421368" y="655112"/>
                  </a:lnTo>
                  <a:lnTo>
                    <a:pt x="423430" y="655179"/>
                  </a:lnTo>
                  <a:lnTo>
                    <a:pt x="424294" y="655760"/>
                  </a:lnTo>
                  <a:lnTo>
                    <a:pt x="426803" y="656269"/>
                  </a:lnTo>
                  <a:lnTo>
                    <a:pt x="430112" y="652234"/>
                  </a:lnTo>
                  <a:lnTo>
                    <a:pt x="428468" y="650917"/>
                  </a:lnTo>
                  <a:lnTo>
                    <a:pt x="426639" y="646217"/>
                  </a:lnTo>
                  <a:lnTo>
                    <a:pt x="428188" y="646113"/>
                  </a:lnTo>
                  <a:lnTo>
                    <a:pt x="428520" y="641966"/>
                  </a:lnTo>
                  <a:lnTo>
                    <a:pt x="432667" y="641101"/>
                  </a:lnTo>
                  <a:lnTo>
                    <a:pt x="436099" y="639127"/>
                  </a:lnTo>
                  <a:lnTo>
                    <a:pt x="436478" y="636825"/>
                  </a:lnTo>
                  <a:lnTo>
                    <a:pt x="435165" y="634881"/>
                  </a:lnTo>
                  <a:lnTo>
                    <a:pt x="435187" y="633377"/>
                  </a:lnTo>
                  <a:lnTo>
                    <a:pt x="435944" y="631540"/>
                  </a:lnTo>
                  <a:lnTo>
                    <a:pt x="434036" y="629705"/>
                  </a:lnTo>
                  <a:lnTo>
                    <a:pt x="433154" y="629542"/>
                  </a:lnTo>
                  <a:lnTo>
                    <a:pt x="432394" y="628271"/>
                  </a:lnTo>
                  <a:lnTo>
                    <a:pt x="433070" y="625536"/>
                  </a:lnTo>
                  <a:lnTo>
                    <a:pt x="432793" y="624319"/>
                  </a:lnTo>
                  <a:lnTo>
                    <a:pt x="430935" y="622146"/>
                  </a:lnTo>
                  <a:lnTo>
                    <a:pt x="431487" y="620149"/>
                  </a:lnTo>
                  <a:lnTo>
                    <a:pt x="431203" y="618622"/>
                  </a:lnTo>
                  <a:lnTo>
                    <a:pt x="432201" y="617208"/>
                  </a:lnTo>
                  <a:lnTo>
                    <a:pt x="434885" y="615681"/>
                  </a:lnTo>
                  <a:lnTo>
                    <a:pt x="433743" y="613805"/>
                  </a:lnTo>
                  <a:lnTo>
                    <a:pt x="431927" y="613077"/>
                  </a:lnTo>
                  <a:lnTo>
                    <a:pt x="429293" y="608105"/>
                  </a:lnTo>
                  <a:lnTo>
                    <a:pt x="429135" y="606660"/>
                  </a:lnTo>
                  <a:lnTo>
                    <a:pt x="428206" y="604856"/>
                  </a:lnTo>
                  <a:lnTo>
                    <a:pt x="429172" y="601254"/>
                  </a:lnTo>
                  <a:lnTo>
                    <a:pt x="431053" y="599379"/>
                  </a:lnTo>
                  <a:lnTo>
                    <a:pt x="432389" y="599088"/>
                  </a:lnTo>
                  <a:lnTo>
                    <a:pt x="432239" y="597155"/>
                  </a:lnTo>
                  <a:lnTo>
                    <a:pt x="434324" y="590646"/>
                  </a:lnTo>
                  <a:lnTo>
                    <a:pt x="434715" y="587183"/>
                  </a:lnTo>
                  <a:lnTo>
                    <a:pt x="436156" y="586556"/>
                  </a:lnTo>
                  <a:lnTo>
                    <a:pt x="441131" y="586657"/>
                  </a:lnTo>
                  <a:lnTo>
                    <a:pt x="442849" y="586411"/>
                  </a:lnTo>
                  <a:lnTo>
                    <a:pt x="443843" y="586841"/>
                  </a:lnTo>
                  <a:lnTo>
                    <a:pt x="445261" y="585371"/>
                  </a:lnTo>
                  <a:lnTo>
                    <a:pt x="446740" y="584472"/>
                  </a:lnTo>
                  <a:lnTo>
                    <a:pt x="448150" y="584252"/>
                  </a:lnTo>
                  <a:lnTo>
                    <a:pt x="450131" y="582644"/>
                  </a:lnTo>
                  <a:lnTo>
                    <a:pt x="451565" y="582925"/>
                  </a:lnTo>
                  <a:lnTo>
                    <a:pt x="453926" y="582106"/>
                  </a:lnTo>
                  <a:lnTo>
                    <a:pt x="454597" y="581401"/>
                  </a:lnTo>
                  <a:lnTo>
                    <a:pt x="456263" y="581633"/>
                  </a:lnTo>
                  <a:lnTo>
                    <a:pt x="455721" y="579059"/>
                  </a:lnTo>
                  <a:lnTo>
                    <a:pt x="452807" y="577881"/>
                  </a:lnTo>
                  <a:lnTo>
                    <a:pt x="450668" y="577519"/>
                  </a:lnTo>
                  <a:lnTo>
                    <a:pt x="449004" y="576831"/>
                  </a:lnTo>
                  <a:lnTo>
                    <a:pt x="445986" y="574992"/>
                  </a:lnTo>
                  <a:lnTo>
                    <a:pt x="443252" y="572627"/>
                  </a:lnTo>
                  <a:lnTo>
                    <a:pt x="442148" y="570708"/>
                  </a:lnTo>
                  <a:lnTo>
                    <a:pt x="442002" y="569610"/>
                  </a:lnTo>
                  <a:lnTo>
                    <a:pt x="444463" y="567400"/>
                  </a:lnTo>
                  <a:lnTo>
                    <a:pt x="446660" y="566431"/>
                  </a:lnTo>
                  <a:lnTo>
                    <a:pt x="448698" y="566261"/>
                  </a:lnTo>
                  <a:lnTo>
                    <a:pt x="453458" y="563190"/>
                  </a:lnTo>
                  <a:lnTo>
                    <a:pt x="455842" y="560632"/>
                  </a:lnTo>
                  <a:lnTo>
                    <a:pt x="458214" y="559721"/>
                  </a:lnTo>
                  <a:lnTo>
                    <a:pt x="460496" y="559407"/>
                  </a:lnTo>
                  <a:lnTo>
                    <a:pt x="463149" y="559755"/>
                  </a:lnTo>
                  <a:lnTo>
                    <a:pt x="464770" y="560872"/>
                  </a:lnTo>
                  <a:lnTo>
                    <a:pt x="466063" y="559363"/>
                  </a:lnTo>
                  <a:lnTo>
                    <a:pt x="467860" y="560331"/>
                  </a:lnTo>
                  <a:lnTo>
                    <a:pt x="468760" y="560306"/>
                  </a:lnTo>
                  <a:lnTo>
                    <a:pt x="469390" y="556702"/>
                  </a:lnTo>
                  <a:lnTo>
                    <a:pt x="468452" y="554632"/>
                  </a:lnTo>
                  <a:lnTo>
                    <a:pt x="468377" y="551083"/>
                  </a:lnTo>
                  <a:lnTo>
                    <a:pt x="467123" y="549053"/>
                  </a:lnTo>
                  <a:lnTo>
                    <a:pt x="467662" y="546064"/>
                  </a:lnTo>
                  <a:lnTo>
                    <a:pt x="466772" y="544719"/>
                  </a:lnTo>
                  <a:lnTo>
                    <a:pt x="464148" y="544799"/>
                  </a:lnTo>
                  <a:lnTo>
                    <a:pt x="462218" y="544208"/>
                  </a:lnTo>
                  <a:lnTo>
                    <a:pt x="461806" y="543035"/>
                  </a:lnTo>
                  <a:lnTo>
                    <a:pt x="464974" y="538114"/>
                  </a:lnTo>
                  <a:lnTo>
                    <a:pt x="465658" y="533753"/>
                  </a:lnTo>
                  <a:lnTo>
                    <a:pt x="466597" y="533094"/>
                  </a:lnTo>
                  <a:lnTo>
                    <a:pt x="466209" y="528884"/>
                  </a:lnTo>
                  <a:lnTo>
                    <a:pt x="458351" y="513896"/>
                  </a:lnTo>
                  <a:lnTo>
                    <a:pt x="451247" y="500308"/>
                  </a:lnTo>
                  <a:lnTo>
                    <a:pt x="451325" y="496663"/>
                  </a:lnTo>
                  <a:lnTo>
                    <a:pt x="450330" y="495005"/>
                  </a:lnTo>
                  <a:lnTo>
                    <a:pt x="450603" y="492472"/>
                  </a:lnTo>
                  <a:lnTo>
                    <a:pt x="449390" y="491222"/>
                  </a:lnTo>
                  <a:lnTo>
                    <a:pt x="448212" y="489295"/>
                  </a:lnTo>
                  <a:lnTo>
                    <a:pt x="448869" y="487784"/>
                  </a:lnTo>
                  <a:lnTo>
                    <a:pt x="447068" y="485790"/>
                  </a:lnTo>
                  <a:lnTo>
                    <a:pt x="446634" y="483123"/>
                  </a:lnTo>
                  <a:lnTo>
                    <a:pt x="447132" y="481625"/>
                  </a:lnTo>
                  <a:lnTo>
                    <a:pt x="446003" y="476527"/>
                  </a:lnTo>
                  <a:lnTo>
                    <a:pt x="443820" y="474445"/>
                  </a:lnTo>
                  <a:lnTo>
                    <a:pt x="442998" y="472659"/>
                  </a:lnTo>
                  <a:lnTo>
                    <a:pt x="443821" y="470630"/>
                  </a:lnTo>
                  <a:lnTo>
                    <a:pt x="443442" y="466264"/>
                  </a:lnTo>
                  <a:lnTo>
                    <a:pt x="444233" y="460276"/>
                  </a:lnTo>
                  <a:lnTo>
                    <a:pt x="444139" y="458468"/>
                  </a:lnTo>
                  <a:lnTo>
                    <a:pt x="443329" y="456658"/>
                  </a:lnTo>
                  <a:lnTo>
                    <a:pt x="442842" y="453762"/>
                  </a:lnTo>
                  <a:lnTo>
                    <a:pt x="442274" y="448126"/>
                  </a:lnTo>
                  <a:lnTo>
                    <a:pt x="441326" y="444368"/>
                  </a:lnTo>
                  <a:lnTo>
                    <a:pt x="440332" y="442499"/>
                  </a:lnTo>
                  <a:lnTo>
                    <a:pt x="440209" y="440631"/>
                  </a:lnTo>
                  <a:lnTo>
                    <a:pt x="441047" y="439654"/>
                  </a:lnTo>
                  <a:lnTo>
                    <a:pt x="441694" y="437836"/>
                  </a:lnTo>
                  <a:lnTo>
                    <a:pt x="441450" y="437111"/>
                  </a:lnTo>
                  <a:lnTo>
                    <a:pt x="442565" y="433535"/>
                  </a:lnTo>
                  <a:lnTo>
                    <a:pt x="443033" y="433246"/>
                  </a:lnTo>
                  <a:lnTo>
                    <a:pt x="443010" y="430963"/>
                  </a:lnTo>
                  <a:lnTo>
                    <a:pt x="444083" y="429885"/>
                  </a:lnTo>
                  <a:lnTo>
                    <a:pt x="443376" y="427654"/>
                  </a:lnTo>
                  <a:lnTo>
                    <a:pt x="441539" y="425235"/>
                  </a:lnTo>
                  <a:lnTo>
                    <a:pt x="440611" y="424510"/>
                  </a:lnTo>
                  <a:lnTo>
                    <a:pt x="439468" y="422064"/>
                  </a:lnTo>
                  <a:lnTo>
                    <a:pt x="437917" y="420811"/>
                  </a:lnTo>
                  <a:lnTo>
                    <a:pt x="434461" y="419427"/>
                  </a:lnTo>
                  <a:lnTo>
                    <a:pt x="433368" y="419294"/>
                  </a:lnTo>
                  <a:lnTo>
                    <a:pt x="431873" y="418227"/>
                  </a:lnTo>
                  <a:lnTo>
                    <a:pt x="430571" y="416121"/>
                  </a:lnTo>
                  <a:lnTo>
                    <a:pt x="430614" y="415143"/>
                  </a:lnTo>
                  <a:lnTo>
                    <a:pt x="429160" y="412487"/>
                  </a:lnTo>
                  <a:lnTo>
                    <a:pt x="429751" y="409879"/>
                  </a:lnTo>
                  <a:lnTo>
                    <a:pt x="428595" y="408184"/>
                  </a:lnTo>
                  <a:lnTo>
                    <a:pt x="427668" y="408365"/>
                  </a:lnTo>
                  <a:lnTo>
                    <a:pt x="427389" y="409687"/>
                  </a:lnTo>
                  <a:lnTo>
                    <a:pt x="425095" y="410841"/>
                  </a:lnTo>
                  <a:lnTo>
                    <a:pt x="423295" y="410685"/>
                  </a:lnTo>
                  <a:lnTo>
                    <a:pt x="417628" y="412755"/>
                  </a:lnTo>
                  <a:lnTo>
                    <a:pt x="417520" y="410028"/>
                  </a:lnTo>
                  <a:lnTo>
                    <a:pt x="414706" y="407710"/>
                  </a:lnTo>
                  <a:lnTo>
                    <a:pt x="414454" y="406246"/>
                  </a:lnTo>
                  <a:lnTo>
                    <a:pt x="415687" y="405179"/>
                  </a:lnTo>
                  <a:lnTo>
                    <a:pt x="412612" y="403627"/>
                  </a:lnTo>
                  <a:lnTo>
                    <a:pt x="410949" y="403674"/>
                  </a:lnTo>
                  <a:lnTo>
                    <a:pt x="410466" y="402310"/>
                  </a:lnTo>
                  <a:lnTo>
                    <a:pt x="412376" y="400645"/>
                  </a:lnTo>
                  <a:lnTo>
                    <a:pt x="414112" y="399693"/>
                  </a:lnTo>
                  <a:lnTo>
                    <a:pt x="414579" y="397925"/>
                  </a:lnTo>
                  <a:lnTo>
                    <a:pt x="416469" y="397337"/>
                  </a:lnTo>
                  <a:lnTo>
                    <a:pt x="418260" y="395551"/>
                  </a:lnTo>
                  <a:lnTo>
                    <a:pt x="419297" y="395147"/>
                  </a:lnTo>
                  <a:lnTo>
                    <a:pt x="421282" y="393089"/>
                  </a:lnTo>
                  <a:lnTo>
                    <a:pt x="421585" y="391762"/>
                  </a:lnTo>
                  <a:lnTo>
                    <a:pt x="424844" y="389336"/>
                  </a:lnTo>
                  <a:lnTo>
                    <a:pt x="426414" y="390383"/>
                  </a:lnTo>
                  <a:lnTo>
                    <a:pt x="426961" y="388783"/>
                  </a:lnTo>
                  <a:lnTo>
                    <a:pt x="428043" y="389042"/>
                  </a:lnTo>
                  <a:lnTo>
                    <a:pt x="430249" y="391325"/>
                  </a:lnTo>
                  <a:lnTo>
                    <a:pt x="433350" y="391244"/>
                  </a:lnTo>
                  <a:lnTo>
                    <a:pt x="434046" y="390921"/>
                  </a:lnTo>
                  <a:lnTo>
                    <a:pt x="435070" y="389048"/>
                  </a:lnTo>
                  <a:lnTo>
                    <a:pt x="436436" y="388128"/>
                  </a:lnTo>
                  <a:lnTo>
                    <a:pt x="438763" y="387765"/>
                  </a:lnTo>
                  <a:lnTo>
                    <a:pt x="439852" y="389831"/>
                  </a:lnTo>
                  <a:lnTo>
                    <a:pt x="440697" y="390435"/>
                  </a:lnTo>
                  <a:lnTo>
                    <a:pt x="442805" y="390112"/>
                  </a:lnTo>
                  <a:lnTo>
                    <a:pt x="446219" y="387095"/>
                  </a:lnTo>
                  <a:lnTo>
                    <a:pt x="446329" y="385253"/>
                  </a:lnTo>
                  <a:lnTo>
                    <a:pt x="448585" y="382954"/>
                  </a:lnTo>
                  <a:lnTo>
                    <a:pt x="449418" y="382581"/>
                  </a:lnTo>
                  <a:lnTo>
                    <a:pt x="451073" y="384241"/>
                  </a:lnTo>
                  <a:lnTo>
                    <a:pt x="453379" y="383835"/>
                  </a:lnTo>
                  <a:lnTo>
                    <a:pt x="456211" y="384498"/>
                  </a:lnTo>
                  <a:lnTo>
                    <a:pt x="457478" y="383692"/>
                  </a:lnTo>
                  <a:lnTo>
                    <a:pt x="461794" y="382396"/>
                  </a:lnTo>
                  <a:lnTo>
                    <a:pt x="463170" y="381526"/>
                  </a:lnTo>
                  <a:lnTo>
                    <a:pt x="464709" y="379929"/>
                  </a:lnTo>
                  <a:lnTo>
                    <a:pt x="464949" y="378380"/>
                  </a:lnTo>
                  <a:lnTo>
                    <a:pt x="467216" y="380216"/>
                  </a:lnTo>
                  <a:lnTo>
                    <a:pt x="470165" y="380233"/>
                  </a:lnTo>
                  <a:lnTo>
                    <a:pt x="471801" y="381237"/>
                  </a:lnTo>
                  <a:lnTo>
                    <a:pt x="473106" y="382561"/>
                  </a:lnTo>
                  <a:lnTo>
                    <a:pt x="475423" y="382513"/>
                  </a:lnTo>
                  <a:lnTo>
                    <a:pt x="477842" y="379534"/>
                  </a:lnTo>
                  <a:lnTo>
                    <a:pt x="479783" y="378796"/>
                  </a:lnTo>
                  <a:lnTo>
                    <a:pt x="481183" y="379385"/>
                  </a:lnTo>
                  <a:lnTo>
                    <a:pt x="483530" y="379336"/>
                  </a:lnTo>
                  <a:lnTo>
                    <a:pt x="487133" y="377519"/>
                  </a:lnTo>
                  <a:lnTo>
                    <a:pt x="487565" y="376388"/>
                  </a:lnTo>
                  <a:lnTo>
                    <a:pt x="488894" y="375627"/>
                  </a:lnTo>
                  <a:lnTo>
                    <a:pt x="489092" y="374299"/>
                  </a:lnTo>
                  <a:lnTo>
                    <a:pt x="490569" y="374080"/>
                  </a:lnTo>
                  <a:lnTo>
                    <a:pt x="492002" y="375079"/>
                  </a:lnTo>
                  <a:lnTo>
                    <a:pt x="492879" y="374970"/>
                  </a:lnTo>
                  <a:lnTo>
                    <a:pt x="493178" y="373420"/>
                  </a:lnTo>
                  <a:lnTo>
                    <a:pt x="497169" y="371659"/>
                  </a:lnTo>
                  <a:lnTo>
                    <a:pt x="498111" y="372224"/>
                  </a:lnTo>
                  <a:lnTo>
                    <a:pt x="500227" y="372408"/>
                  </a:lnTo>
                  <a:lnTo>
                    <a:pt x="503006" y="370425"/>
                  </a:lnTo>
                  <a:lnTo>
                    <a:pt x="504016" y="370207"/>
                  </a:lnTo>
                  <a:lnTo>
                    <a:pt x="506499" y="370721"/>
                  </a:lnTo>
                  <a:lnTo>
                    <a:pt x="506978" y="369733"/>
                  </a:lnTo>
                  <a:lnTo>
                    <a:pt x="508480" y="368602"/>
                  </a:lnTo>
                  <a:lnTo>
                    <a:pt x="510058" y="368462"/>
                  </a:lnTo>
                  <a:lnTo>
                    <a:pt x="510837" y="369993"/>
                  </a:lnTo>
                  <a:lnTo>
                    <a:pt x="513006" y="369636"/>
                  </a:lnTo>
                  <a:lnTo>
                    <a:pt x="514194" y="368682"/>
                  </a:lnTo>
                  <a:lnTo>
                    <a:pt x="515915" y="368112"/>
                  </a:lnTo>
                  <a:lnTo>
                    <a:pt x="516796" y="366187"/>
                  </a:lnTo>
                  <a:lnTo>
                    <a:pt x="518976" y="365975"/>
                  </a:lnTo>
                  <a:lnTo>
                    <a:pt x="519413" y="363494"/>
                  </a:lnTo>
                  <a:lnTo>
                    <a:pt x="521639" y="362574"/>
                  </a:lnTo>
                  <a:lnTo>
                    <a:pt x="523424" y="361429"/>
                  </a:lnTo>
                  <a:lnTo>
                    <a:pt x="525491" y="361865"/>
                  </a:lnTo>
                  <a:lnTo>
                    <a:pt x="526883" y="360545"/>
                  </a:lnTo>
                  <a:lnTo>
                    <a:pt x="528446" y="361052"/>
                  </a:lnTo>
                  <a:lnTo>
                    <a:pt x="530509" y="359608"/>
                  </a:lnTo>
                  <a:lnTo>
                    <a:pt x="532602" y="359216"/>
                  </a:lnTo>
                  <a:lnTo>
                    <a:pt x="532889" y="360059"/>
                  </a:lnTo>
                  <a:lnTo>
                    <a:pt x="535280" y="363699"/>
                  </a:lnTo>
                  <a:lnTo>
                    <a:pt x="536273" y="366283"/>
                  </a:lnTo>
                  <a:lnTo>
                    <a:pt x="538526" y="368278"/>
                  </a:lnTo>
                  <a:lnTo>
                    <a:pt x="541154" y="372904"/>
                  </a:lnTo>
                  <a:lnTo>
                    <a:pt x="543400" y="372307"/>
                  </a:lnTo>
                  <a:lnTo>
                    <a:pt x="545786" y="372479"/>
                  </a:lnTo>
                  <a:lnTo>
                    <a:pt x="549635" y="370887"/>
                  </a:lnTo>
                  <a:lnTo>
                    <a:pt x="552377" y="371444"/>
                  </a:lnTo>
                  <a:lnTo>
                    <a:pt x="552070" y="373940"/>
                  </a:lnTo>
                  <a:lnTo>
                    <a:pt x="553265" y="374934"/>
                  </a:lnTo>
                  <a:lnTo>
                    <a:pt x="554449" y="374720"/>
                  </a:lnTo>
                  <a:lnTo>
                    <a:pt x="556622" y="373571"/>
                  </a:lnTo>
                  <a:lnTo>
                    <a:pt x="558438" y="373338"/>
                  </a:lnTo>
                  <a:lnTo>
                    <a:pt x="559541" y="372635"/>
                  </a:lnTo>
                  <a:lnTo>
                    <a:pt x="562454" y="372450"/>
                  </a:lnTo>
                  <a:lnTo>
                    <a:pt x="563394" y="372094"/>
                  </a:lnTo>
                  <a:lnTo>
                    <a:pt x="565175" y="371608"/>
                  </a:lnTo>
                  <a:lnTo>
                    <a:pt x="568405" y="374244"/>
                  </a:lnTo>
                  <a:lnTo>
                    <a:pt x="571164" y="375495"/>
                  </a:lnTo>
                  <a:lnTo>
                    <a:pt x="574784" y="376479"/>
                  </a:lnTo>
                  <a:lnTo>
                    <a:pt x="577545" y="377673"/>
                  </a:lnTo>
                  <a:lnTo>
                    <a:pt x="582454" y="375527"/>
                  </a:lnTo>
                  <a:lnTo>
                    <a:pt x="583731" y="374196"/>
                  </a:lnTo>
                  <a:lnTo>
                    <a:pt x="584041" y="373763"/>
                  </a:lnTo>
                  <a:lnTo>
                    <a:pt x="584911" y="362622"/>
                  </a:lnTo>
                  <a:lnTo>
                    <a:pt x="582572" y="357758"/>
                  </a:lnTo>
                  <a:lnTo>
                    <a:pt x="581417" y="355356"/>
                  </a:lnTo>
                  <a:lnTo>
                    <a:pt x="575042" y="352139"/>
                  </a:lnTo>
                  <a:lnTo>
                    <a:pt x="564379" y="345036"/>
                  </a:lnTo>
                  <a:lnTo>
                    <a:pt x="564369" y="343607"/>
                  </a:lnTo>
                  <a:lnTo>
                    <a:pt x="563397" y="337592"/>
                  </a:lnTo>
                  <a:lnTo>
                    <a:pt x="564797" y="334360"/>
                  </a:lnTo>
                  <a:lnTo>
                    <a:pt x="564895" y="328759"/>
                  </a:lnTo>
                  <a:lnTo>
                    <a:pt x="565259" y="327778"/>
                  </a:lnTo>
                  <a:lnTo>
                    <a:pt x="568114" y="323614"/>
                  </a:lnTo>
                  <a:lnTo>
                    <a:pt x="568714" y="318974"/>
                  </a:lnTo>
                  <a:lnTo>
                    <a:pt x="568612" y="316829"/>
                  </a:lnTo>
                  <a:lnTo>
                    <a:pt x="567843" y="313520"/>
                  </a:lnTo>
                  <a:lnTo>
                    <a:pt x="568357" y="312392"/>
                  </a:lnTo>
                  <a:lnTo>
                    <a:pt x="568268" y="308646"/>
                  </a:lnTo>
                  <a:lnTo>
                    <a:pt x="569201" y="307164"/>
                  </a:lnTo>
                  <a:lnTo>
                    <a:pt x="572032" y="305229"/>
                  </a:lnTo>
                  <a:lnTo>
                    <a:pt x="574242" y="305530"/>
                  </a:lnTo>
                  <a:lnTo>
                    <a:pt x="575912" y="304505"/>
                  </a:lnTo>
                  <a:lnTo>
                    <a:pt x="579580" y="288425"/>
                  </a:lnTo>
                  <a:lnTo>
                    <a:pt x="585405" y="275323"/>
                  </a:lnTo>
                  <a:lnTo>
                    <a:pt x="592977" y="256783"/>
                  </a:lnTo>
                  <a:lnTo>
                    <a:pt x="596026" y="246959"/>
                  </a:lnTo>
                  <a:lnTo>
                    <a:pt x="596971" y="239702"/>
                  </a:lnTo>
                  <a:lnTo>
                    <a:pt x="599606" y="230831"/>
                  </a:lnTo>
                  <a:lnTo>
                    <a:pt x="602744" y="228524"/>
                  </a:lnTo>
                  <a:lnTo>
                    <a:pt x="602603" y="226029"/>
                  </a:lnTo>
                  <a:lnTo>
                    <a:pt x="605640" y="215888"/>
                  </a:lnTo>
                  <a:lnTo>
                    <a:pt x="606351" y="212506"/>
                  </a:lnTo>
                  <a:lnTo>
                    <a:pt x="606559" y="208190"/>
                  </a:lnTo>
                  <a:lnTo>
                    <a:pt x="608427" y="206152"/>
                  </a:lnTo>
                  <a:lnTo>
                    <a:pt x="610272" y="202734"/>
                  </a:lnTo>
                  <a:lnTo>
                    <a:pt x="611389" y="197953"/>
                  </a:lnTo>
                  <a:lnTo>
                    <a:pt x="611972" y="197026"/>
                  </a:lnTo>
                  <a:lnTo>
                    <a:pt x="612565" y="193698"/>
                  </a:lnTo>
                  <a:lnTo>
                    <a:pt x="612289" y="189251"/>
                  </a:lnTo>
                  <a:lnTo>
                    <a:pt x="613926" y="189203"/>
                  </a:lnTo>
                  <a:lnTo>
                    <a:pt x="615375" y="188347"/>
                  </a:lnTo>
                  <a:lnTo>
                    <a:pt x="617485" y="188630"/>
                  </a:lnTo>
                  <a:lnTo>
                    <a:pt x="620478" y="187306"/>
                  </a:lnTo>
                  <a:lnTo>
                    <a:pt x="621741" y="188965"/>
                  </a:lnTo>
                  <a:lnTo>
                    <a:pt x="623838" y="189410"/>
                  </a:lnTo>
                  <a:lnTo>
                    <a:pt x="624814" y="191934"/>
                  </a:lnTo>
                  <a:lnTo>
                    <a:pt x="625831" y="191988"/>
                  </a:lnTo>
                  <a:lnTo>
                    <a:pt x="627112" y="193223"/>
                  </a:lnTo>
                  <a:lnTo>
                    <a:pt x="630231" y="192619"/>
                  </a:lnTo>
                  <a:lnTo>
                    <a:pt x="631896" y="193739"/>
                  </a:lnTo>
                  <a:lnTo>
                    <a:pt x="634339" y="192736"/>
                  </a:lnTo>
                  <a:lnTo>
                    <a:pt x="634434" y="194172"/>
                  </a:lnTo>
                  <a:lnTo>
                    <a:pt x="635403" y="194934"/>
                  </a:lnTo>
                  <a:lnTo>
                    <a:pt x="637450" y="198366"/>
                  </a:lnTo>
                  <a:lnTo>
                    <a:pt x="638207" y="198418"/>
                  </a:lnTo>
                  <a:lnTo>
                    <a:pt x="640316" y="197112"/>
                  </a:lnTo>
                  <a:lnTo>
                    <a:pt x="642241" y="199402"/>
                  </a:lnTo>
                  <a:lnTo>
                    <a:pt x="643434" y="199320"/>
                  </a:lnTo>
                  <a:lnTo>
                    <a:pt x="645177" y="201635"/>
                  </a:lnTo>
                  <a:lnTo>
                    <a:pt x="647011" y="201931"/>
                  </a:lnTo>
                  <a:lnTo>
                    <a:pt x="647602" y="203942"/>
                  </a:lnTo>
                  <a:lnTo>
                    <a:pt x="649355" y="203968"/>
                  </a:lnTo>
                  <a:lnTo>
                    <a:pt x="650305" y="204996"/>
                  </a:lnTo>
                  <a:lnTo>
                    <a:pt x="651834" y="205249"/>
                  </a:lnTo>
                  <a:lnTo>
                    <a:pt x="653321" y="205435"/>
                  </a:lnTo>
                  <a:lnTo>
                    <a:pt x="655597" y="206501"/>
                  </a:lnTo>
                  <a:lnTo>
                    <a:pt x="656075" y="208223"/>
                  </a:lnTo>
                  <a:lnTo>
                    <a:pt x="657274" y="207230"/>
                  </a:lnTo>
                  <a:lnTo>
                    <a:pt x="659838" y="206989"/>
                  </a:lnTo>
                  <a:lnTo>
                    <a:pt x="661907" y="208189"/>
                  </a:lnTo>
                  <a:lnTo>
                    <a:pt x="663060" y="208377"/>
                  </a:lnTo>
                  <a:lnTo>
                    <a:pt x="665350" y="210002"/>
                  </a:lnTo>
                  <a:lnTo>
                    <a:pt x="666833" y="210054"/>
                  </a:lnTo>
                  <a:lnTo>
                    <a:pt x="667535" y="211207"/>
                  </a:lnTo>
                  <a:lnTo>
                    <a:pt x="668943" y="210842"/>
                  </a:lnTo>
                  <a:lnTo>
                    <a:pt x="669468" y="212080"/>
                  </a:lnTo>
                  <a:lnTo>
                    <a:pt x="670565" y="212331"/>
                  </a:lnTo>
                  <a:lnTo>
                    <a:pt x="671757" y="210714"/>
                  </a:lnTo>
                  <a:lnTo>
                    <a:pt x="673504" y="211226"/>
                  </a:lnTo>
                  <a:lnTo>
                    <a:pt x="675040" y="210411"/>
                  </a:lnTo>
                  <a:lnTo>
                    <a:pt x="677333" y="212025"/>
                  </a:lnTo>
                  <a:lnTo>
                    <a:pt x="680412" y="212813"/>
                  </a:lnTo>
                  <a:lnTo>
                    <a:pt x="682286" y="212661"/>
                  </a:lnTo>
                  <a:lnTo>
                    <a:pt x="684524" y="211670"/>
                  </a:lnTo>
                  <a:lnTo>
                    <a:pt x="687417" y="209204"/>
                  </a:lnTo>
                  <a:lnTo>
                    <a:pt x="690980" y="209995"/>
                  </a:lnTo>
                  <a:lnTo>
                    <a:pt x="692126" y="209202"/>
                  </a:lnTo>
                  <a:lnTo>
                    <a:pt x="693471" y="210024"/>
                  </a:lnTo>
                  <a:lnTo>
                    <a:pt x="695104" y="209796"/>
                  </a:lnTo>
                  <a:lnTo>
                    <a:pt x="696512" y="209032"/>
                  </a:lnTo>
                  <a:lnTo>
                    <a:pt x="697300" y="209891"/>
                  </a:lnTo>
                  <a:lnTo>
                    <a:pt x="698758" y="210171"/>
                  </a:lnTo>
                  <a:lnTo>
                    <a:pt x="702227" y="208713"/>
                  </a:lnTo>
                  <a:lnTo>
                    <a:pt x="703783" y="208939"/>
                  </a:lnTo>
                  <a:lnTo>
                    <a:pt x="704373" y="209858"/>
                  </a:lnTo>
                  <a:lnTo>
                    <a:pt x="707461" y="212057"/>
                  </a:lnTo>
                  <a:lnTo>
                    <a:pt x="711117" y="210300"/>
                  </a:lnTo>
                  <a:lnTo>
                    <a:pt x="713685" y="209838"/>
                  </a:lnTo>
                  <a:lnTo>
                    <a:pt x="717900" y="210002"/>
                  </a:lnTo>
                  <a:lnTo>
                    <a:pt x="718612" y="209094"/>
                  </a:lnTo>
                  <a:lnTo>
                    <a:pt x="719881" y="208730"/>
                  </a:lnTo>
                  <a:lnTo>
                    <a:pt x="722993" y="208605"/>
                  </a:lnTo>
                  <a:lnTo>
                    <a:pt x="725161" y="211399"/>
                  </a:lnTo>
                  <a:lnTo>
                    <a:pt x="726037" y="212107"/>
                  </a:lnTo>
                  <a:lnTo>
                    <a:pt x="728209" y="212702"/>
                  </a:lnTo>
                  <a:lnTo>
                    <a:pt x="729523" y="213562"/>
                  </a:lnTo>
                  <a:lnTo>
                    <a:pt x="730654" y="216320"/>
                  </a:lnTo>
                  <a:lnTo>
                    <a:pt x="733722" y="219876"/>
                  </a:lnTo>
                  <a:lnTo>
                    <a:pt x="734996" y="222279"/>
                  </a:lnTo>
                  <a:lnTo>
                    <a:pt x="735581" y="222474"/>
                  </a:lnTo>
                  <a:lnTo>
                    <a:pt x="736625" y="222268"/>
                  </a:lnTo>
                  <a:lnTo>
                    <a:pt x="737914" y="220496"/>
                  </a:lnTo>
                  <a:lnTo>
                    <a:pt x="737906" y="218304"/>
                  </a:lnTo>
                  <a:lnTo>
                    <a:pt x="738375" y="217208"/>
                  </a:lnTo>
                  <a:lnTo>
                    <a:pt x="740011" y="216212"/>
                  </a:lnTo>
                  <a:lnTo>
                    <a:pt x="742575" y="216274"/>
                  </a:lnTo>
                  <a:lnTo>
                    <a:pt x="744447" y="215203"/>
                  </a:lnTo>
                  <a:lnTo>
                    <a:pt x="744979" y="213545"/>
                  </a:lnTo>
                  <a:lnTo>
                    <a:pt x="746339" y="212067"/>
                  </a:lnTo>
                  <a:lnTo>
                    <a:pt x="748665" y="210483"/>
                  </a:lnTo>
                  <a:lnTo>
                    <a:pt x="750466" y="209719"/>
                  </a:lnTo>
                  <a:lnTo>
                    <a:pt x="752948" y="205671"/>
                  </a:lnTo>
                  <a:lnTo>
                    <a:pt x="754534" y="204237"/>
                  </a:lnTo>
                  <a:lnTo>
                    <a:pt x="756484" y="204249"/>
                  </a:lnTo>
                  <a:lnTo>
                    <a:pt x="756963" y="203053"/>
                  </a:lnTo>
                  <a:lnTo>
                    <a:pt x="758680" y="203805"/>
                  </a:lnTo>
                  <a:lnTo>
                    <a:pt x="760153" y="205320"/>
                  </a:lnTo>
                  <a:lnTo>
                    <a:pt x="762048" y="204427"/>
                  </a:lnTo>
                  <a:lnTo>
                    <a:pt x="764698" y="204478"/>
                  </a:lnTo>
                  <a:lnTo>
                    <a:pt x="767539" y="203589"/>
                  </a:lnTo>
                  <a:lnTo>
                    <a:pt x="770362" y="204085"/>
                  </a:lnTo>
                  <a:lnTo>
                    <a:pt x="773930" y="204126"/>
                  </a:lnTo>
                  <a:lnTo>
                    <a:pt x="774323" y="203613"/>
                  </a:lnTo>
                  <a:lnTo>
                    <a:pt x="774369" y="200428"/>
                  </a:lnTo>
                  <a:lnTo>
                    <a:pt x="775252" y="198404"/>
                  </a:lnTo>
                  <a:lnTo>
                    <a:pt x="776113" y="197837"/>
                  </a:lnTo>
                  <a:lnTo>
                    <a:pt x="776688" y="196082"/>
                  </a:lnTo>
                  <a:lnTo>
                    <a:pt x="778719" y="194217"/>
                  </a:lnTo>
                  <a:lnTo>
                    <a:pt x="780481" y="192191"/>
                  </a:lnTo>
                  <a:lnTo>
                    <a:pt x="781140" y="190191"/>
                  </a:lnTo>
                  <a:lnTo>
                    <a:pt x="783080" y="188555"/>
                  </a:lnTo>
                  <a:lnTo>
                    <a:pt x="783471" y="187677"/>
                  </a:lnTo>
                  <a:lnTo>
                    <a:pt x="783106" y="186000"/>
                  </a:lnTo>
                  <a:lnTo>
                    <a:pt x="784279" y="182348"/>
                  </a:lnTo>
                  <a:lnTo>
                    <a:pt x="782670" y="179209"/>
                  </a:lnTo>
                  <a:lnTo>
                    <a:pt x="783318" y="178356"/>
                  </a:lnTo>
                  <a:lnTo>
                    <a:pt x="783547" y="175281"/>
                  </a:lnTo>
                  <a:lnTo>
                    <a:pt x="784291" y="174712"/>
                  </a:lnTo>
                  <a:lnTo>
                    <a:pt x="784304" y="173289"/>
                  </a:lnTo>
                  <a:lnTo>
                    <a:pt x="783438" y="172137"/>
                  </a:lnTo>
                  <a:lnTo>
                    <a:pt x="783233" y="169059"/>
                  </a:lnTo>
                  <a:lnTo>
                    <a:pt x="782352" y="167363"/>
                  </a:lnTo>
                  <a:lnTo>
                    <a:pt x="781133" y="166564"/>
                  </a:lnTo>
                  <a:lnTo>
                    <a:pt x="778757" y="162493"/>
                  </a:lnTo>
                  <a:lnTo>
                    <a:pt x="778508" y="159301"/>
                  </a:lnTo>
                  <a:lnTo>
                    <a:pt x="778924" y="157493"/>
                  </a:lnTo>
                  <a:lnTo>
                    <a:pt x="775180" y="121018"/>
                  </a:lnTo>
                  <a:lnTo>
                    <a:pt x="774903" y="119175"/>
                  </a:lnTo>
                  <a:lnTo>
                    <a:pt x="774485" y="116384"/>
                  </a:lnTo>
                  <a:lnTo>
                    <a:pt x="773884" y="115161"/>
                  </a:lnTo>
                  <a:lnTo>
                    <a:pt x="774360" y="113827"/>
                  </a:lnTo>
                  <a:lnTo>
                    <a:pt x="773745" y="112377"/>
                  </a:lnTo>
                  <a:lnTo>
                    <a:pt x="773389" y="110187"/>
                  </a:lnTo>
                  <a:lnTo>
                    <a:pt x="774238" y="109408"/>
                  </a:lnTo>
                  <a:lnTo>
                    <a:pt x="774087" y="107121"/>
                  </a:lnTo>
                  <a:lnTo>
                    <a:pt x="774842" y="104232"/>
                  </a:lnTo>
                  <a:lnTo>
                    <a:pt x="774664" y="102354"/>
                  </a:lnTo>
                  <a:lnTo>
                    <a:pt x="775831" y="99394"/>
                  </a:lnTo>
                  <a:lnTo>
                    <a:pt x="776298" y="99408"/>
                  </a:lnTo>
                  <a:lnTo>
                    <a:pt x="777288" y="95760"/>
                  </a:lnTo>
                  <a:lnTo>
                    <a:pt x="779212" y="95130"/>
                  </a:lnTo>
                  <a:lnTo>
                    <a:pt x="779957" y="92248"/>
                  </a:lnTo>
                  <a:lnTo>
                    <a:pt x="781814" y="91138"/>
                  </a:lnTo>
                  <a:lnTo>
                    <a:pt x="781912" y="89847"/>
                  </a:lnTo>
                  <a:lnTo>
                    <a:pt x="782711" y="89229"/>
                  </a:lnTo>
                  <a:lnTo>
                    <a:pt x="783239" y="86481"/>
                  </a:lnTo>
                  <a:lnTo>
                    <a:pt x="783971" y="85080"/>
                  </a:lnTo>
                  <a:lnTo>
                    <a:pt x="783922" y="82397"/>
                  </a:lnTo>
                  <a:lnTo>
                    <a:pt x="784974" y="79865"/>
                  </a:lnTo>
                  <a:lnTo>
                    <a:pt x="787572" y="76952"/>
                  </a:lnTo>
                  <a:lnTo>
                    <a:pt x="787976" y="75767"/>
                  </a:lnTo>
                  <a:lnTo>
                    <a:pt x="790383" y="74313"/>
                  </a:lnTo>
                  <a:lnTo>
                    <a:pt x="792203" y="74180"/>
                  </a:lnTo>
                  <a:lnTo>
                    <a:pt x="794414" y="72989"/>
                  </a:lnTo>
                  <a:lnTo>
                    <a:pt x="796884" y="73027"/>
                  </a:lnTo>
                  <a:lnTo>
                    <a:pt x="798591" y="72463"/>
                  </a:lnTo>
                  <a:lnTo>
                    <a:pt x="806953" y="72186"/>
                  </a:lnTo>
                  <a:lnTo>
                    <a:pt x="814775" y="72651"/>
                  </a:lnTo>
                  <a:lnTo>
                    <a:pt x="818042" y="73020"/>
                  </a:lnTo>
                  <a:lnTo>
                    <a:pt x="819700" y="70942"/>
                  </a:lnTo>
                  <a:lnTo>
                    <a:pt x="820938" y="71028"/>
                  </a:lnTo>
                  <a:lnTo>
                    <a:pt x="823128" y="67267"/>
                  </a:lnTo>
                  <a:lnTo>
                    <a:pt x="824429" y="67608"/>
                  </a:lnTo>
                  <a:lnTo>
                    <a:pt x="827989" y="67109"/>
                  </a:lnTo>
                  <a:lnTo>
                    <a:pt x="830028" y="68320"/>
                  </a:lnTo>
                  <a:lnTo>
                    <a:pt x="837103" y="64697"/>
                  </a:lnTo>
                  <a:lnTo>
                    <a:pt x="841186" y="62379"/>
                  </a:lnTo>
                  <a:lnTo>
                    <a:pt x="842043" y="60671"/>
                  </a:lnTo>
                  <a:lnTo>
                    <a:pt x="841754" y="59035"/>
                  </a:lnTo>
                  <a:lnTo>
                    <a:pt x="844361" y="55591"/>
                  </a:lnTo>
                  <a:lnTo>
                    <a:pt x="844844" y="53911"/>
                  </a:lnTo>
                  <a:lnTo>
                    <a:pt x="846287" y="53767"/>
                  </a:lnTo>
                  <a:lnTo>
                    <a:pt x="848066" y="52655"/>
                  </a:lnTo>
                  <a:lnTo>
                    <a:pt x="848813" y="50164"/>
                  </a:lnTo>
                  <a:lnTo>
                    <a:pt x="849979" y="49129"/>
                  </a:lnTo>
                  <a:lnTo>
                    <a:pt x="853116" y="45417"/>
                  </a:lnTo>
                  <a:lnTo>
                    <a:pt x="853726" y="43691"/>
                  </a:lnTo>
                  <a:lnTo>
                    <a:pt x="853165" y="41392"/>
                  </a:lnTo>
                  <a:lnTo>
                    <a:pt x="852109" y="39625"/>
                  </a:lnTo>
                  <a:lnTo>
                    <a:pt x="852649" y="36993"/>
                  </a:lnTo>
                  <a:lnTo>
                    <a:pt x="856198" y="34185"/>
                  </a:lnTo>
                  <a:lnTo>
                    <a:pt x="856336" y="32505"/>
                  </a:lnTo>
                  <a:lnTo>
                    <a:pt x="854508" y="30276"/>
                  </a:lnTo>
                  <a:lnTo>
                    <a:pt x="853668" y="28732"/>
                  </a:lnTo>
                  <a:lnTo>
                    <a:pt x="852120" y="28012"/>
                  </a:lnTo>
                  <a:lnTo>
                    <a:pt x="851288" y="25980"/>
                  </a:lnTo>
                  <a:lnTo>
                    <a:pt x="850458" y="21925"/>
                  </a:lnTo>
                  <a:lnTo>
                    <a:pt x="850610" y="18301"/>
                  </a:lnTo>
                  <a:lnTo>
                    <a:pt x="853173" y="15141"/>
                  </a:lnTo>
                  <a:lnTo>
                    <a:pt x="854804" y="13992"/>
                  </a:lnTo>
                  <a:lnTo>
                    <a:pt x="857272" y="12848"/>
                  </a:lnTo>
                  <a:lnTo>
                    <a:pt x="858141" y="11331"/>
                  </a:lnTo>
                  <a:lnTo>
                    <a:pt x="857988" y="7964"/>
                  </a:lnTo>
                  <a:lnTo>
                    <a:pt x="859125" y="6309"/>
                  </a:lnTo>
                  <a:lnTo>
                    <a:pt x="860681" y="4863"/>
                  </a:lnTo>
                  <a:lnTo>
                    <a:pt x="861995" y="4604"/>
                  </a:lnTo>
                  <a:lnTo>
                    <a:pt x="864834" y="5008"/>
                  </a:lnTo>
                  <a:lnTo>
                    <a:pt x="867968" y="3897"/>
                  </a:lnTo>
                  <a:lnTo>
                    <a:pt x="870846" y="4707"/>
                  </a:lnTo>
                  <a:lnTo>
                    <a:pt x="872361" y="4277"/>
                  </a:lnTo>
                  <a:lnTo>
                    <a:pt x="873449" y="4783"/>
                  </a:lnTo>
                  <a:lnTo>
                    <a:pt x="874642" y="3751"/>
                  </a:lnTo>
                  <a:lnTo>
                    <a:pt x="875013" y="2643"/>
                  </a:lnTo>
                  <a:lnTo>
                    <a:pt x="877268" y="2779"/>
                  </a:lnTo>
                  <a:lnTo>
                    <a:pt x="878635" y="3744"/>
                  </a:lnTo>
                  <a:lnTo>
                    <a:pt x="881397" y="4094"/>
                  </a:lnTo>
                  <a:lnTo>
                    <a:pt x="883138" y="6654"/>
                  </a:lnTo>
                  <a:lnTo>
                    <a:pt x="884325" y="6729"/>
                  </a:lnTo>
                  <a:lnTo>
                    <a:pt x="886961" y="6177"/>
                  </a:lnTo>
                  <a:close/>
                </a:path>
              </a:pathLst>
            </a:custGeom>
            <a:solidFill>
              <a:srgbClr val="C6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081519" y="3901839"/>
              <a:ext cx="557005" cy="571886"/>
            </a:xfrm>
            <a:custGeom>
              <a:avLst/>
              <a:pathLst>
                <a:path w="557005" h="571886">
                  <a:moveTo>
                    <a:pt x="500165" y="110457"/>
                  </a:moveTo>
                  <a:lnTo>
                    <a:pt x="499682" y="111361"/>
                  </a:lnTo>
                  <a:lnTo>
                    <a:pt x="500201" y="112935"/>
                  </a:lnTo>
                  <a:lnTo>
                    <a:pt x="499954" y="117067"/>
                  </a:lnTo>
                  <a:lnTo>
                    <a:pt x="498019" y="118784"/>
                  </a:lnTo>
                  <a:lnTo>
                    <a:pt x="496923" y="119227"/>
                  </a:lnTo>
                  <a:lnTo>
                    <a:pt x="495805" y="121025"/>
                  </a:lnTo>
                  <a:lnTo>
                    <a:pt x="497068" y="123847"/>
                  </a:lnTo>
                  <a:lnTo>
                    <a:pt x="496290" y="125650"/>
                  </a:lnTo>
                  <a:lnTo>
                    <a:pt x="495511" y="125947"/>
                  </a:lnTo>
                  <a:lnTo>
                    <a:pt x="495709" y="127437"/>
                  </a:lnTo>
                  <a:lnTo>
                    <a:pt x="494884" y="129508"/>
                  </a:lnTo>
                  <a:lnTo>
                    <a:pt x="495313" y="129855"/>
                  </a:lnTo>
                  <a:lnTo>
                    <a:pt x="493968" y="132507"/>
                  </a:lnTo>
                  <a:lnTo>
                    <a:pt x="492218" y="133019"/>
                  </a:lnTo>
                  <a:lnTo>
                    <a:pt x="489133" y="131370"/>
                  </a:lnTo>
                  <a:lnTo>
                    <a:pt x="486912" y="131616"/>
                  </a:lnTo>
                  <a:lnTo>
                    <a:pt x="485913" y="131081"/>
                  </a:lnTo>
                  <a:lnTo>
                    <a:pt x="482375" y="132459"/>
                  </a:lnTo>
                  <a:lnTo>
                    <a:pt x="481134" y="133898"/>
                  </a:lnTo>
                  <a:lnTo>
                    <a:pt x="476759" y="136302"/>
                  </a:lnTo>
                  <a:lnTo>
                    <a:pt x="474793" y="137728"/>
                  </a:lnTo>
                  <a:lnTo>
                    <a:pt x="474270" y="139122"/>
                  </a:lnTo>
                  <a:lnTo>
                    <a:pt x="472100" y="140315"/>
                  </a:lnTo>
                  <a:lnTo>
                    <a:pt x="470864" y="139688"/>
                  </a:lnTo>
                  <a:lnTo>
                    <a:pt x="470339" y="136552"/>
                  </a:lnTo>
                  <a:lnTo>
                    <a:pt x="468071" y="135739"/>
                  </a:lnTo>
                  <a:lnTo>
                    <a:pt x="466886" y="137478"/>
                  </a:lnTo>
                  <a:lnTo>
                    <a:pt x="465652" y="138418"/>
                  </a:lnTo>
                  <a:lnTo>
                    <a:pt x="464578" y="136403"/>
                  </a:lnTo>
                  <a:lnTo>
                    <a:pt x="463377" y="137178"/>
                  </a:lnTo>
                  <a:lnTo>
                    <a:pt x="462463" y="136614"/>
                  </a:lnTo>
                  <a:lnTo>
                    <a:pt x="460714" y="137257"/>
                  </a:lnTo>
                  <a:lnTo>
                    <a:pt x="459825" y="138254"/>
                  </a:lnTo>
                  <a:lnTo>
                    <a:pt x="456652" y="138374"/>
                  </a:lnTo>
                  <a:lnTo>
                    <a:pt x="455251" y="139125"/>
                  </a:lnTo>
                  <a:lnTo>
                    <a:pt x="452760" y="137377"/>
                  </a:lnTo>
                  <a:lnTo>
                    <a:pt x="450826" y="137053"/>
                  </a:lnTo>
                  <a:lnTo>
                    <a:pt x="449672" y="135754"/>
                  </a:lnTo>
                  <a:lnTo>
                    <a:pt x="449703" y="134983"/>
                  </a:lnTo>
                  <a:lnTo>
                    <a:pt x="447497" y="131366"/>
                  </a:lnTo>
                  <a:lnTo>
                    <a:pt x="446119" y="131450"/>
                  </a:lnTo>
                  <a:lnTo>
                    <a:pt x="443831" y="130154"/>
                  </a:lnTo>
                  <a:lnTo>
                    <a:pt x="442862" y="129924"/>
                  </a:lnTo>
                  <a:lnTo>
                    <a:pt x="441950" y="128511"/>
                  </a:lnTo>
                  <a:lnTo>
                    <a:pt x="438787" y="127661"/>
                  </a:lnTo>
                  <a:lnTo>
                    <a:pt x="437478" y="129306"/>
                  </a:lnTo>
                  <a:lnTo>
                    <a:pt x="438115" y="129860"/>
                  </a:lnTo>
                  <a:lnTo>
                    <a:pt x="436814" y="131911"/>
                  </a:lnTo>
                  <a:lnTo>
                    <a:pt x="435942" y="131951"/>
                  </a:lnTo>
                  <a:lnTo>
                    <a:pt x="435108" y="134299"/>
                  </a:lnTo>
                  <a:lnTo>
                    <a:pt x="433479" y="135284"/>
                  </a:lnTo>
                  <a:lnTo>
                    <a:pt x="432028" y="137050"/>
                  </a:lnTo>
                  <a:lnTo>
                    <a:pt x="432802" y="139073"/>
                  </a:lnTo>
                  <a:lnTo>
                    <a:pt x="430781" y="140051"/>
                  </a:lnTo>
                  <a:lnTo>
                    <a:pt x="429521" y="141250"/>
                  </a:lnTo>
                  <a:lnTo>
                    <a:pt x="428298" y="141265"/>
                  </a:lnTo>
                  <a:lnTo>
                    <a:pt x="427283" y="142339"/>
                  </a:lnTo>
                  <a:lnTo>
                    <a:pt x="425682" y="140839"/>
                  </a:lnTo>
                  <a:lnTo>
                    <a:pt x="424537" y="139208"/>
                  </a:lnTo>
                  <a:lnTo>
                    <a:pt x="424710" y="138076"/>
                  </a:lnTo>
                  <a:lnTo>
                    <a:pt x="423400" y="136949"/>
                  </a:lnTo>
                  <a:lnTo>
                    <a:pt x="421449" y="137416"/>
                  </a:lnTo>
                  <a:lnTo>
                    <a:pt x="419801" y="135678"/>
                  </a:lnTo>
                  <a:lnTo>
                    <a:pt x="417983" y="134766"/>
                  </a:lnTo>
                  <a:lnTo>
                    <a:pt x="417215" y="133651"/>
                  </a:lnTo>
                  <a:lnTo>
                    <a:pt x="417071" y="130366"/>
                  </a:lnTo>
                  <a:lnTo>
                    <a:pt x="415665" y="131019"/>
                  </a:lnTo>
                  <a:lnTo>
                    <a:pt x="413302" y="130633"/>
                  </a:lnTo>
                  <a:lnTo>
                    <a:pt x="411761" y="129291"/>
                  </a:lnTo>
                  <a:lnTo>
                    <a:pt x="411307" y="131506"/>
                  </a:lnTo>
                  <a:lnTo>
                    <a:pt x="410104" y="133362"/>
                  </a:lnTo>
                  <a:lnTo>
                    <a:pt x="409890" y="136204"/>
                  </a:lnTo>
                  <a:lnTo>
                    <a:pt x="407461" y="139436"/>
                  </a:lnTo>
                  <a:lnTo>
                    <a:pt x="407453" y="140975"/>
                  </a:lnTo>
                  <a:lnTo>
                    <a:pt x="406166" y="140560"/>
                  </a:lnTo>
                  <a:lnTo>
                    <a:pt x="405903" y="141623"/>
                  </a:lnTo>
                  <a:lnTo>
                    <a:pt x="404841" y="142245"/>
                  </a:lnTo>
                  <a:lnTo>
                    <a:pt x="403280" y="142152"/>
                  </a:lnTo>
                  <a:lnTo>
                    <a:pt x="402674" y="143695"/>
                  </a:lnTo>
                  <a:lnTo>
                    <a:pt x="400955" y="146000"/>
                  </a:lnTo>
                  <a:lnTo>
                    <a:pt x="399992" y="146053"/>
                  </a:lnTo>
                  <a:lnTo>
                    <a:pt x="397551" y="150995"/>
                  </a:lnTo>
                  <a:lnTo>
                    <a:pt x="396563" y="152132"/>
                  </a:lnTo>
                  <a:lnTo>
                    <a:pt x="395183" y="151812"/>
                  </a:lnTo>
                  <a:lnTo>
                    <a:pt x="392175" y="152825"/>
                  </a:lnTo>
                  <a:lnTo>
                    <a:pt x="391701" y="154273"/>
                  </a:lnTo>
                  <a:lnTo>
                    <a:pt x="393813" y="154577"/>
                  </a:lnTo>
                  <a:lnTo>
                    <a:pt x="394270" y="156111"/>
                  </a:lnTo>
                  <a:lnTo>
                    <a:pt x="393458" y="156516"/>
                  </a:lnTo>
                  <a:lnTo>
                    <a:pt x="391539" y="155491"/>
                  </a:lnTo>
                  <a:lnTo>
                    <a:pt x="390487" y="156926"/>
                  </a:lnTo>
                  <a:lnTo>
                    <a:pt x="391864" y="158672"/>
                  </a:lnTo>
                  <a:lnTo>
                    <a:pt x="392195" y="160065"/>
                  </a:lnTo>
                  <a:lnTo>
                    <a:pt x="391313" y="160835"/>
                  </a:lnTo>
                  <a:lnTo>
                    <a:pt x="392867" y="160271"/>
                  </a:lnTo>
                  <a:lnTo>
                    <a:pt x="395242" y="157518"/>
                  </a:lnTo>
                  <a:lnTo>
                    <a:pt x="397136" y="157706"/>
                  </a:lnTo>
                  <a:lnTo>
                    <a:pt x="398776" y="159720"/>
                  </a:lnTo>
                  <a:lnTo>
                    <a:pt x="400288" y="163880"/>
                  </a:lnTo>
                  <a:lnTo>
                    <a:pt x="401635" y="164754"/>
                  </a:lnTo>
                  <a:lnTo>
                    <a:pt x="401770" y="165900"/>
                  </a:lnTo>
                  <a:lnTo>
                    <a:pt x="400892" y="168011"/>
                  </a:lnTo>
                  <a:lnTo>
                    <a:pt x="401565" y="170777"/>
                  </a:lnTo>
                  <a:lnTo>
                    <a:pt x="398235" y="171890"/>
                  </a:lnTo>
                  <a:lnTo>
                    <a:pt x="397277" y="173498"/>
                  </a:lnTo>
                  <a:lnTo>
                    <a:pt x="397171" y="175952"/>
                  </a:lnTo>
                  <a:lnTo>
                    <a:pt x="398122" y="177672"/>
                  </a:lnTo>
                  <a:lnTo>
                    <a:pt x="398443" y="179675"/>
                  </a:lnTo>
                  <a:lnTo>
                    <a:pt x="401522" y="181531"/>
                  </a:lnTo>
                  <a:lnTo>
                    <a:pt x="400624" y="183496"/>
                  </a:lnTo>
                  <a:lnTo>
                    <a:pt x="400728" y="186391"/>
                  </a:lnTo>
                  <a:lnTo>
                    <a:pt x="399932" y="188224"/>
                  </a:lnTo>
                  <a:lnTo>
                    <a:pt x="401285" y="189699"/>
                  </a:lnTo>
                  <a:lnTo>
                    <a:pt x="401131" y="191182"/>
                  </a:lnTo>
                  <a:lnTo>
                    <a:pt x="403260" y="192309"/>
                  </a:lnTo>
                  <a:lnTo>
                    <a:pt x="404578" y="194998"/>
                  </a:lnTo>
                  <a:lnTo>
                    <a:pt x="406061" y="194839"/>
                  </a:lnTo>
                  <a:lnTo>
                    <a:pt x="407467" y="196162"/>
                  </a:lnTo>
                  <a:lnTo>
                    <a:pt x="410177" y="196014"/>
                  </a:lnTo>
                  <a:lnTo>
                    <a:pt x="413221" y="195500"/>
                  </a:lnTo>
                  <a:lnTo>
                    <a:pt x="414328" y="195870"/>
                  </a:lnTo>
                  <a:lnTo>
                    <a:pt x="416155" y="195644"/>
                  </a:lnTo>
                  <a:lnTo>
                    <a:pt x="416653" y="196212"/>
                  </a:lnTo>
                  <a:lnTo>
                    <a:pt x="420749" y="195531"/>
                  </a:lnTo>
                  <a:lnTo>
                    <a:pt x="420227" y="192742"/>
                  </a:lnTo>
                  <a:lnTo>
                    <a:pt x="424416" y="186767"/>
                  </a:lnTo>
                  <a:lnTo>
                    <a:pt x="426411" y="186557"/>
                  </a:lnTo>
                  <a:lnTo>
                    <a:pt x="427296" y="187381"/>
                  </a:lnTo>
                  <a:lnTo>
                    <a:pt x="430871" y="188476"/>
                  </a:lnTo>
                  <a:lnTo>
                    <a:pt x="433770" y="187488"/>
                  </a:lnTo>
                  <a:lnTo>
                    <a:pt x="435418" y="187739"/>
                  </a:lnTo>
                  <a:lnTo>
                    <a:pt x="436191" y="188990"/>
                  </a:lnTo>
                  <a:lnTo>
                    <a:pt x="438792" y="188422"/>
                  </a:lnTo>
                  <a:lnTo>
                    <a:pt x="439641" y="186736"/>
                  </a:lnTo>
                  <a:lnTo>
                    <a:pt x="441681" y="183764"/>
                  </a:lnTo>
                  <a:lnTo>
                    <a:pt x="441723" y="182204"/>
                  </a:lnTo>
                  <a:lnTo>
                    <a:pt x="443166" y="181891"/>
                  </a:lnTo>
                  <a:lnTo>
                    <a:pt x="445525" y="185352"/>
                  </a:lnTo>
                  <a:lnTo>
                    <a:pt x="446159" y="186750"/>
                  </a:lnTo>
                  <a:lnTo>
                    <a:pt x="445602" y="188330"/>
                  </a:lnTo>
                  <a:lnTo>
                    <a:pt x="445884" y="190207"/>
                  </a:lnTo>
                  <a:lnTo>
                    <a:pt x="447433" y="191364"/>
                  </a:lnTo>
                  <a:lnTo>
                    <a:pt x="448282" y="190666"/>
                  </a:lnTo>
                  <a:lnTo>
                    <a:pt x="450964" y="190977"/>
                  </a:lnTo>
                  <a:lnTo>
                    <a:pt x="451881" y="190575"/>
                  </a:lnTo>
                  <a:lnTo>
                    <a:pt x="453370" y="192171"/>
                  </a:lnTo>
                  <a:lnTo>
                    <a:pt x="452885" y="194134"/>
                  </a:lnTo>
                  <a:lnTo>
                    <a:pt x="452790" y="195278"/>
                  </a:lnTo>
                  <a:lnTo>
                    <a:pt x="454183" y="195398"/>
                  </a:lnTo>
                  <a:lnTo>
                    <a:pt x="455647" y="196398"/>
                  </a:lnTo>
                  <a:lnTo>
                    <a:pt x="457155" y="198605"/>
                  </a:lnTo>
                  <a:lnTo>
                    <a:pt x="456747" y="200484"/>
                  </a:lnTo>
                  <a:lnTo>
                    <a:pt x="457381" y="201393"/>
                  </a:lnTo>
                  <a:lnTo>
                    <a:pt x="458839" y="201693"/>
                  </a:lnTo>
                  <a:lnTo>
                    <a:pt x="458873" y="204459"/>
                  </a:lnTo>
                  <a:lnTo>
                    <a:pt x="459873" y="205710"/>
                  </a:lnTo>
                  <a:lnTo>
                    <a:pt x="459843" y="206754"/>
                  </a:lnTo>
                  <a:lnTo>
                    <a:pt x="458425" y="207451"/>
                  </a:lnTo>
                  <a:lnTo>
                    <a:pt x="458495" y="208792"/>
                  </a:lnTo>
                  <a:lnTo>
                    <a:pt x="454150" y="210107"/>
                  </a:lnTo>
                  <a:lnTo>
                    <a:pt x="453194" y="211984"/>
                  </a:lnTo>
                  <a:lnTo>
                    <a:pt x="451804" y="213217"/>
                  </a:lnTo>
                  <a:lnTo>
                    <a:pt x="450947" y="214677"/>
                  </a:lnTo>
                  <a:lnTo>
                    <a:pt x="451454" y="217315"/>
                  </a:lnTo>
                  <a:lnTo>
                    <a:pt x="450087" y="220238"/>
                  </a:lnTo>
                  <a:lnTo>
                    <a:pt x="449495" y="220748"/>
                  </a:lnTo>
                  <a:lnTo>
                    <a:pt x="449478" y="223340"/>
                  </a:lnTo>
                  <a:lnTo>
                    <a:pt x="449960" y="225576"/>
                  </a:lnTo>
                  <a:lnTo>
                    <a:pt x="448193" y="227707"/>
                  </a:lnTo>
                  <a:lnTo>
                    <a:pt x="446102" y="226525"/>
                  </a:lnTo>
                  <a:lnTo>
                    <a:pt x="445371" y="227257"/>
                  </a:lnTo>
                  <a:lnTo>
                    <a:pt x="446482" y="228939"/>
                  </a:lnTo>
                  <a:lnTo>
                    <a:pt x="445813" y="230627"/>
                  </a:lnTo>
                  <a:lnTo>
                    <a:pt x="446102" y="232268"/>
                  </a:lnTo>
                  <a:lnTo>
                    <a:pt x="445818" y="233738"/>
                  </a:lnTo>
                  <a:lnTo>
                    <a:pt x="444629" y="235600"/>
                  </a:lnTo>
                  <a:lnTo>
                    <a:pt x="444362" y="237223"/>
                  </a:lnTo>
                  <a:lnTo>
                    <a:pt x="442736" y="239158"/>
                  </a:lnTo>
                  <a:lnTo>
                    <a:pt x="443108" y="240485"/>
                  </a:lnTo>
                  <a:lnTo>
                    <a:pt x="444098" y="240385"/>
                  </a:lnTo>
                  <a:lnTo>
                    <a:pt x="444494" y="242055"/>
                  </a:lnTo>
                  <a:lnTo>
                    <a:pt x="443316" y="243973"/>
                  </a:lnTo>
                  <a:lnTo>
                    <a:pt x="443787" y="245140"/>
                  </a:lnTo>
                  <a:lnTo>
                    <a:pt x="442838" y="246148"/>
                  </a:lnTo>
                  <a:lnTo>
                    <a:pt x="441666" y="249707"/>
                  </a:lnTo>
                  <a:lnTo>
                    <a:pt x="440072" y="251836"/>
                  </a:lnTo>
                  <a:lnTo>
                    <a:pt x="437233" y="249777"/>
                  </a:lnTo>
                  <a:lnTo>
                    <a:pt x="436812" y="251753"/>
                  </a:lnTo>
                  <a:lnTo>
                    <a:pt x="436886" y="253830"/>
                  </a:lnTo>
                  <a:lnTo>
                    <a:pt x="436427" y="255214"/>
                  </a:lnTo>
                  <a:lnTo>
                    <a:pt x="436309" y="258971"/>
                  </a:lnTo>
                  <a:lnTo>
                    <a:pt x="437374" y="260066"/>
                  </a:lnTo>
                  <a:lnTo>
                    <a:pt x="437658" y="261309"/>
                  </a:lnTo>
                  <a:lnTo>
                    <a:pt x="439259" y="261202"/>
                  </a:lnTo>
                  <a:lnTo>
                    <a:pt x="440210" y="262272"/>
                  </a:lnTo>
                  <a:lnTo>
                    <a:pt x="441347" y="261540"/>
                  </a:lnTo>
                  <a:lnTo>
                    <a:pt x="443626" y="262877"/>
                  </a:lnTo>
                  <a:lnTo>
                    <a:pt x="444125" y="266820"/>
                  </a:lnTo>
                  <a:lnTo>
                    <a:pt x="443428" y="268617"/>
                  </a:lnTo>
                  <a:lnTo>
                    <a:pt x="444033" y="270239"/>
                  </a:lnTo>
                  <a:lnTo>
                    <a:pt x="444999" y="268619"/>
                  </a:lnTo>
                  <a:lnTo>
                    <a:pt x="447212" y="268615"/>
                  </a:lnTo>
                  <a:lnTo>
                    <a:pt x="449830" y="266358"/>
                  </a:lnTo>
                  <a:lnTo>
                    <a:pt x="450789" y="266965"/>
                  </a:lnTo>
                  <a:lnTo>
                    <a:pt x="451914" y="266539"/>
                  </a:lnTo>
                  <a:lnTo>
                    <a:pt x="450856" y="275141"/>
                  </a:lnTo>
                  <a:lnTo>
                    <a:pt x="452607" y="275126"/>
                  </a:lnTo>
                  <a:lnTo>
                    <a:pt x="455707" y="277836"/>
                  </a:lnTo>
                  <a:lnTo>
                    <a:pt x="457620" y="278393"/>
                  </a:lnTo>
                  <a:lnTo>
                    <a:pt x="457616" y="281253"/>
                  </a:lnTo>
                  <a:lnTo>
                    <a:pt x="459248" y="282879"/>
                  </a:lnTo>
                  <a:lnTo>
                    <a:pt x="461493" y="282748"/>
                  </a:lnTo>
                  <a:lnTo>
                    <a:pt x="461708" y="283710"/>
                  </a:lnTo>
                  <a:lnTo>
                    <a:pt x="464236" y="284858"/>
                  </a:lnTo>
                  <a:lnTo>
                    <a:pt x="464671" y="284080"/>
                  </a:lnTo>
                  <a:lnTo>
                    <a:pt x="466231" y="284542"/>
                  </a:lnTo>
                  <a:lnTo>
                    <a:pt x="467305" y="285705"/>
                  </a:lnTo>
                  <a:lnTo>
                    <a:pt x="468640" y="285171"/>
                  </a:lnTo>
                  <a:lnTo>
                    <a:pt x="469254" y="286645"/>
                  </a:lnTo>
                  <a:lnTo>
                    <a:pt x="468258" y="287207"/>
                  </a:lnTo>
                  <a:lnTo>
                    <a:pt x="468539" y="289606"/>
                  </a:lnTo>
                  <a:lnTo>
                    <a:pt x="468188" y="290600"/>
                  </a:lnTo>
                  <a:lnTo>
                    <a:pt x="469001" y="291517"/>
                  </a:lnTo>
                  <a:lnTo>
                    <a:pt x="467825" y="292200"/>
                  </a:lnTo>
                  <a:lnTo>
                    <a:pt x="466062" y="290453"/>
                  </a:lnTo>
                  <a:lnTo>
                    <a:pt x="465408" y="289180"/>
                  </a:lnTo>
                  <a:lnTo>
                    <a:pt x="464045" y="288557"/>
                  </a:lnTo>
                  <a:lnTo>
                    <a:pt x="462671" y="289799"/>
                  </a:lnTo>
                  <a:lnTo>
                    <a:pt x="463319" y="290749"/>
                  </a:lnTo>
                  <a:lnTo>
                    <a:pt x="462293" y="293551"/>
                  </a:lnTo>
                  <a:lnTo>
                    <a:pt x="460816" y="295012"/>
                  </a:lnTo>
                  <a:lnTo>
                    <a:pt x="460154" y="298065"/>
                  </a:lnTo>
                  <a:lnTo>
                    <a:pt x="459236" y="298897"/>
                  </a:lnTo>
                  <a:lnTo>
                    <a:pt x="455820" y="299553"/>
                  </a:lnTo>
                  <a:lnTo>
                    <a:pt x="458023" y="299452"/>
                  </a:lnTo>
                  <a:lnTo>
                    <a:pt x="460057" y="299743"/>
                  </a:lnTo>
                  <a:lnTo>
                    <a:pt x="461131" y="301051"/>
                  </a:lnTo>
                  <a:lnTo>
                    <a:pt x="461930" y="303883"/>
                  </a:lnTo>
                  <a:lnTo>
                    <a:pt x="460149" y="304637"/>
                  </a:lnTo>
                  <a:lnTo>
                    <a:pt x="460264" y="305382"/>
                  </a:lnTo>
                  <a:lnTo>
                    <a:pt x="458752" y="306213"/>
                  </a:lnTo>
                  <a:lnTo>
                    <a:pt x="458782" y="307062"/>
                  </a:lnTo>
                  <a:lnTo>
                    <a:pt x="457165" y="309373"/>
                  </a:lnTo>
                  <a:lnTo>
                    <a:pt x="456954" y="310385"/>
                  </a:lnTo>
                  <a:lnTo>
                    <a:pt x="454443" y="311753"/>
                  </a:lnTo>
                  <a:lnTo>
                    <a:pt x="452815" y="314601"/>
                  </a:lnTo>
                  <a:lnTo>
                    <a:pt x="450807" y="316735"/>
                  </a:lnTo>
                  <a:lnTo>
                    <a:pt x="450635" y="318185"/>
                  </a:lnTo>
                  <a:lnTo>
                    <a:pt x="451142" y="319276"/>
                  </a:lnTo>
                  <a:lnTo>
                    <a:pt x="450976" y="320824"/>
                  </a:lnTo>
                  <a:lnTo>
                    <a:pt x="450140" y="322545"/>
                  </a:lnTo>
                  <a:lnTo>
                    <a:pt x="449547" y="322845"/>
                  </a:lnTo>
                  <a:lnTo>
                    <a:pt x="448206" y="326956"/>
                  </a:lnTo>
                  <a:lnTo>
                    <a:pt x="447342" y="328639"/>
                  </a:lnTo>
                  <a:lnTo>
                    <a:pt x="448598" y="329923"/>
                  </a:lnTo>
                  <a:lnTo>
                    <a:pt x="448420" y="332447"/>
                  </a:lnTo>
                  <a:lnTo>
                    <a:pt x="449379" y="335123"/>
                  </a:lnTo>
                  <a:lnTo>
                    <a:pt x="449592" y="336360"/>
                  </a:lnTo>
                  <a:lnTo>
                    <a:pt x="451461" y="337540"/>
                  </a:lnTo>
                  <a:lnTo>
                    <a:pt x="451140" y="338688"/>
                  </a:lnTo>
                  <a:lnTo>
                    <a:pt x="451883" y="340495"/>
                  </a:lnTo>
                  <a:lnTo>
                    <a:pt x="452558" y="340742"/>
                  </a:lnTo>
                  <a:lnTo>
                    <a:pt x="452770" y="342819"/>
                  </a:lnTo>
                  <a:lnTo>
                    <a:pt x="453166" y="344190"/>
                  </a:lnTo>
                  <a:lnTo>
                    <a:pt x="455731" y="344316"/>
                  </a:lnTo>
                  <a:lnTo>
                    <a:pt x="456597" y="345997"/>
                  </a:lnTo>
                  <a:lnTo>
                    <a:pt x="455387" y="347452"/>
                  </a:lnTo>
                  <a:lnTo>
                    <a:pt x="457356" y="348107"/>
                  </a:lnTo>
                  <a:lnTo>
                    <a:pt x="458585" y="348965"/>
                  </a:lnTo>
                  <a:lnTo>
                    <a:pt x="460054" y="350721"/>
                  </a:lnTo>
                  <a:lnTo>
                    <a:pt x="461673" y="351381"/>
                  </a:lnTo>
                  <a:lnTo>
                    <a:pt x="462452" y="350071"/>
                  </a:lnTo>
                  <a:lnTo>
                    <a:pt x="461376" y="345190"/>
                  </a:lnTo>
                  <a:lnTo>
                    <a:pt x="462031" y="343036"/>
                  </a:lnTo>
                  <a:lnTo>
                    <a:pt x="462935" y="342631"/>
                  </a:lnTo>
                  <a:lnTo>
                    <a:pt x="464491" y="343332"/>
                  </a:lnTo>
                  <a:lnTo>
                    <a:pt x="465289" y="341679"/>
                  </a:lnTo>
                  <a:lnTo>
                    <a:pt x="466555" y="342777"/>
                  </a:lnTo>
                  <a:lnTo>
                    <a:pt x="469881" y="342572"/>
                  </a:lnTo>
                  <a:lnTo>
                    <a:pt x="474849" y="343998"/>
                  </a:lnTo>
                  <a:lnTo>
                    <a:pt x="475874" y="345085"/>
                  </a:lnTo>
                  <a:lnTo>
                    <a:pt x="479086" y="344949"/>
                  </a:lnTo>
                  <a:lnTo>
                    <a:pt x="481609" y="343144"/>
                  </a:lnTo>
                  <a:lnTo>
                    <a:pt x="483865" y="343106"/>
                  </a:lnTo>
                  <a:lnTo>
                    <a:pt x="487354" y="345006"/>
                  </a:lnTo>
                  <a:lnTo>
                    <a:pt x="486963" y="347116"/>
                  </a:lnTo>
                  <a:lnTo>
                    <a:pt x="487855" y="347867"/>
                  </a:lnTo>
                  <a:lnTo>
                    <a:pt x="489646" y="347582"/>
                  </a:lnTo>
                  <a:lnTo>
                    <a:pt x="492433" y="349577"/>
                  </a:lnTo>
                  <a:lnTo>
                    <a:pt x="493005" y="350990"/>
                  </a:lnTo>
                  <a:lnTo>
                    <a:pt x="491451" y="352633"/>
                  </a:lnTo>
                  <a:lnTo>
                    <a:pt x="491175" y="354455"/>
                  </a:lnTo>
                  <a:lnTo>
                    <a:pt x="493029" y="356243"/>
                  </a:lnTo>
                  <a:lnTo>
                    <a:pt x="494192" y="358852"/>
                  </a:lnTo>
                  <a:lnTo>
                    <a:pt x="495245" y="358529"/>
                  </a:lnTo>
                  <a:lnTo>
                    <a:pt x="495982" y="359426"/>
                  </a:lnTo>
                  <a:lnTo>
                    <a:pt x="495114" y="362300"/>
                  </a:lnTo>
                  <a:lnTo>
                    <a:pt x="494231" y="362590"/>
                  </a:lnTo>
                  <a:lnTo>
                    <a:pt x="492106" y="362212"/>
                  </a:lnTo>
                  <a:lnTo>
                    <a:pt x="492046" y="364610"/>
                  </a:lnTo>
                  <a:lnTo>
                    <a:pt x="493253" y="366537"/>
                  </a:lnTo>
                  <a:lnTo>
                    <a:pt x="495457" y="368659"/>
                  </a:lnTo>
                  <a:lnTo>
                    <a:pt x="497083" y="369622"/>
                  </a:lnTo>
                  <a:lnTo>
                    <a:pt x="498642" y="369356"/>
                  </a:lnTo>
                  <a:lnTo>
                    <a:pt x="499192" y="368367"/>
                  </a:lnTo>
                  <a:lnTo>
                    <a:pt x="497914" y="367412"/>
                  </a:lnTo>
                  <a:lnTo>
                    <a:pt x="499223" y="365988"/>
                  </a:lnTo>
                  <a:lnTo>
                    <a:pt x="500936" y="365768"/>
                  </a:lnTo>
                  <a:lnTo>
                    <a:pt x="501738" y="367269"/>
                  </a:lnTo>
                  <a:lnTo>
                    <a:pt x="504869" y="369152"/>
                  </a:lnTo>
                  <a:lnTo>
                    <a:pt x="505845" y="369403"/>
                  </a:lnTo>
                  <a:lnTo>
                    <a:pt x="506888" y="371197"/>
                  </a:lnTo>
                  <a:lnTo>
                    <a:pt x="509978" y="371848"/>
                  </a:lnTo>
                  <a:lnTo>
                    <a:pt x="512155" y="372661"/>
                  </a:lnTo>
                  <a:lnTo>
                    <a:pt x="513088" y="372172"/>
                  </a:lnTo>
                  <a:lnTo>
                    <a:pt x="512802" y="370781"/>
                  </a:lnTo>
                  <a:lnTo>
                    <a:pt x="513659" y="368595"/>
                  </a:lnTo>
                  <a:lnTo>
                    <a:pt x="513638" y="367135"/>
                  </a:lnTo>
                  <a:lnTo>
                    <a:pt x="514476" y="365948"/>
                  </a:lnTo>
                  <a:lnTo>
                    <a:pt x="517002" y="364703"/>
                  </a:lnTo>
                  <a:lnTo>
                    <a:pt x="518624" y="364246"/>
                  </a:lnTo>
                  <a:lnTo>
                    <a:pt x="520757" y="365035"/>
                  </a:lnTo>
                  <a:lnTo>
                    <a:pt x="521606" y="370777"/>
                  </a:lnTo>
                  <a:lnTo>
                    <a:pt x="522105" y="371588"/>
                  </a:lnTo>
                  <a:lnTo>
                    <a:pt x="523766" y="371240"/>
                  </a:lnTo>
                  <a:lnTo>
                    <a:pt x="525042" y="369591"/>
                  </a:lnTo>
                  <a:lnTo>
                    <a:pt x="525927" y="369284"/>
                  </a:lnTo>
                  <a:lnTo>
                    <a:pt x="527875" y="369747"/>
                  </a:lnTo>
                  <a:lnTo>
                    <a:pt x="529549" y="368749"/>
                  </a:lnTo>
                  <a:lnTo>
                    <a:pt x="531160" y="369020"/>
                  </a:lnTo>
                  <a:lnTo>
                    <a:pt x="531901" y="370255"/>
                  </a:lnTo>
                  <a:lnTo>
                    <a:pt x="531097" y="371147"/>
                  </a:lnTo>
                  <a:lnTo>
                    <a:pt x="532242" y="371938"/>
                  </a:lnTo>
                  <a:lnTo>
                    <a:pt x="534452" y="371748"/>
                  </a:lnTo>
                  <a:lnTo>
                    <a:pt x="535046" y="370539"/>
                  </a:lnTo>
                  <a:lnTo>
                    <a:pt x="536678" y="370453"/>
                  </a:lnTo>
                  <a:lnTo>
                    <a:pt x="537721" y="371080"/>
                  </a:lnTo>
                  <a:lnTo>
                    <a:pt x="538598" y="369835"/>
                  </a:lnTo>
                  <a:lnTo>
                    <a:pt x="538357" y="366946"/>
                  </a:lnTo>
                  <a:lnTo>
                    <a:pt x="538872" y="365855"/>
                  </a:lnTo>
                  <a:lnTo>
                    <a:pt x="540355" y="365229"/>
                  </a:lnTo>
                  <a:lnTo>
                    <a:pt x="542317" y="366127"/>
                  </a:lnTo>
                  <a:lnTo>
                    <a:pt x="544526" y="365211"/>
                  </a:lnTo>
                  <a:lnTo>
                    <a:pt x="545391" y="366947"/>
                  </a:lnTo>
                  <a:lnTo>
                    <a:pt x="547838" y="367631"/>
                  </a:lnTo>
                  <a:lnTo>
                    <a:pt x="548118" y="370432"/>
                  </a:lnTo>
                  <a:lnTo>
                    <a:pt x="549479" y="371936"/>
                  </a:lnTo>
                  <a:lnTo>
                    <a:pt x="550829" y="372672"/>
                  </a:lnTo>
                  <a:lnTo>
                    <a:pt x="550810" y="374655"/>
                  </a:lnTo>
                  <a:lnTo>
                    <a:pt x="552627" y="376788"/>
                  </a:lnTo>
                  <a:lnTo>
                    <a:pt x="553569" y="379455"/>
                  </a:lnTo>
                  <a:lnTo>
                    <a:pt x="554561" y="380328"/>
                  </a:lnTo>
                  <a:lnTo>
                    <a:pt x="555508" y="382085"/>
                  </a:lnTo>
                  <a:lnTo>
                    <a:pt x="557005" y="382397"/>
                  </a:lnTo>
                  <a:lnTo>
                    <a:pt x="556980" y="383553"/>
                  </a:lnTo>
                  <a:lnTo>
                    <a:pt x="555742" y="383608"/>
                  </a:lnTo>
                  <a:lnTo>
                    <a:pt x="556943" y="385430"/>
                  </a:lnTo>
                  <a:lnTo>
                    <a:pt x="555988" y="386783"/>
                  </a:lnTo>
                  <a:lnTo>
                    <a:pt x="554639" y="386951"/>
                  </a:lnTo>
                  <a:lnTo>
                    <a:pt x="553426" y="388242"/>
                  </a:lnTo>
                  <a:lnTo>
                    <a:pt x="553947" y="391814"/>
                  </a:lnTo>
                  <a:lnTo>
                    <a:pt x="554743" y="393221"/>
                  </a:lnTo>
                  <a:lnTo>
                    <a:pt x="554240" y="397326"/>
                  </a:lnTo>
                  <a:lnTo>
                    <a:pt x="553452" y="399654"/>
                  </a:lnTo>
                  <a:lnTo>
                    <a:pt x="552389" y="401519"/>
                  </a:lnTo>
                  <a:lnTo>
                    <a:pt x="552655" y="402879"/>
                  </a:lnTo>
                  <a:lnTo>
                    <a:pt x="553722" y="404009"/>
                  </a:lnTo>
                  <a:lnTo>
                    <a:pt x="552378" y="404738"/>
                  </a:lnTo>
                  <a:lnTo>
                    <a:pt x="551524" y="406520"/>
                  </a:lnTo>
                  <a:lnTo>
                    <a:pt x="550165" y="407185"/>
                  </a:lnTo>
                  <a:lnTo>
                    <a:pt x="549280" y="409032"/>
                  </a:lnTo>
                  <a:lnTo>
                    <a:pt x="546947" y="410072"/>
                  </a:lnTo>
                  <a:lnTo>
                    <a:pt x="544625" y="412487"/>
                  </a:lnTo>
                  <a:lnTo>
                    <a:pt x="543802" y="411837"/>
                  </a:lnTo>
                  <a:lnTo>
                    <a:pt x="544467" y="410664"/>
                  </a:lnTo>
                  <a:lnTo>
                    <a:pt x="543753" y="409581"/>
                  </a:lnTo>
                  <a:lnTo>
                    <a:pt x="542068" y="409257"/>
                  </a:lnTo>
                  <a:lnTo>
                    <a:pt x="540521" y="408227"/>
                  </a:lnTo>
                  <a:lnTo>
                    <a:pt x="539051" y="408894"/>
                  </a:lnTo>
                  <a:lnTo>
                    <a:pt x="537706" y="407111"/>
                  </a:lnTo>
                  <a:lnTo>
                    <a:pt x="535156" y="406970"/>
                  </a:lnTo>
                  <a:lnTo>
                    <a:pt x="533463" y="407768"/>
                  </a:lnTo>
                  <a:lnTo>
                    <a:pt x="532669" y="408703"/>
                  </a:lnTo>
                  <a:lnTo>
                    <a:pt x="532177" y="411123"/>
                  </a:lnTo>
                  <a:lnTo>
                    <a:pt x="529120" y="411677"/>
                  </a:lnTo>
                  <a:lnTo>
                    <a:pt x="527793" y="413689"/>
                  </a:lnTo>
                  <a:lnTo>
                    <a:pt x="525343" y="415725"/>
                  </a:lnTo>
                  <a:lnTo>
                    <a:pt x="523546" y="415222"/>
                  </a:lnTo>
                  <a:lnTo>
                    <a:pt x="523112" y="415777"/>
                  </a:lnTo>
                  <a:lnTo>
                    <a:pt x="523751" y="417588"/>
                  </a:lnTo>
                  <a:lnTo>
                    <a:pt x="524984" y="418379"/>
                  </a:lnTo>
                  <a:lnTo>
                    <a:pt x="524222" y="419382"/>
                  </a:lnTo>
                  <a:lnTo>
                    <a:pt x="525390" y="420812"/>
                  </a:lnTo>
                  <a:lnTo>
                    <a:pt x="524134" y="421289"/>
                  </a:lnTo>
                  <a:lnTo>
                    <a:pt x="523234" y="419528"/>
                  </a:lnTo>
                  <a:lnTo>
                    <a:pt x="518500" y="421906"/>
                  </a:lnTo>
                  <a:lnTo>
                    <a:pt x="516986" y="424004"/>
                  </a:lnTo>
                  <a:lnTo>
                    <a:pt x="516380" y="425751"/>
                  </a:lnTo>
                  <a:lnTo>
                    <a:pt x="514546" y="426392"/>
                  </a:lnTo>
                  <a:lnTo>
                    <a:pt x="514200" y="427340"/>
                  </a:lnTo>
                  <a:lnTo>
                    <a:pt x="515484" y="429731"/>
                  </a:lnTo>
                  <a:lnTo>
                    <a:pt x="515244" y="430839"/>
                  </a:lnTo>
                  <a:lnTo>
                    <a:pt x="512620" y="429560"/>
                  </a:lnTo>
                  <a:lnTo>
                    <a:pt x="512313" y="428307"/>
                  </a:lnTo>
                  <a:lnTo>
                    <a:pt x="510933" y="426313"/>
                  </a:lnTo>
                  <a:lnTo>
                    <a:pt x="510165" y="425905"/>
                  </a:lnTo>
                  <a:lnTo>
                    <a:pt x="509321" y="423731"/>
                  </a:lnTo>
                  <a:lnTo>
                    <a:pt x="508605" y="423041"/>
                  </a:lnTo>
                  <a:lnTo>
                    <a:pt x="507070" y="423937"/>
                  </a:lnTo>
                  <a:lnTo>
                    <a:pt x="505636" y="422225"/>
                  </a:lnTo>
                  <a:lnTo>
                    <a:pt x="504330" y="421575"/>
                  </a:lnTo>
                  <a:lnTo>
                    <a:pt x="503366" y="420194"/>
                  </a:lnTo>
                  <a:lnTo>
                    <a:pt x="502836" y="418039"/>
                  </a:lnTo>
                  <a:lnTo>
                    <a:pt x="501275" y="416528"/>
                  </a:lnTo>
                  <a:lnTo>
                    <a:pt x="500352" y="417255"/>
                  </a:lnTo>
                  <a:lnTo>
                    <a:pt x="498320" y="420046"/>
                  </a:lnTo>
                  <a:lnTo>
                    <a:pt x="497154" y="420137"/>
                  </a:lnTo>
                  <a:lnTo>
                    <a:pt x="497079" y="421544"/>
                  </a:lnTo>
                  <a:lnTo>
                    <a:pt x="496059" y="423540"/>
                  </a:lnTo>
                  <a:lnTo>
                    <a:pt x="495665" y="425280"/>
                  </a:lnTo>
                  <a:lnTo>
                    <a:pt x="492058" y="424264"/>
                  </a:lnTo>
                  <a:lnTo>
                    <a:pt x="488202" y="426446"/>
                  </a:lnTo>
                  <a:lnTo>
                    <a:pt x="487309" y="426572"/>
                  </a:lnTo>
                  <a:lnTo>
                    <a:pt x="486342" y="425513"/>
                  </a:lnTo>
                  <a:lnTo>
                    <a:pt x="483906" y="426612"/>
                  </a:lnTo>
                  <a:lnTo>
                    <a:pt x="482683" y="428048"/>
                  </a:lnTo>
                  <a:lnTo>
                    <a:pt x="480602" y="428847"/>
                  </a:lnTo>
                  <a:lnTo>
                    <a:pt x="480197" y="430024"/>
                  </a:lnTo>
                  <a:lnTo>
                    <a:pt x="478689" y="429926"/>
                  </a:lnTo>
                  <a:lnTo>
                    <a:pt x="477730" y="430532"/>
                  </a:lnTo>
                  <a:lnTo>
                    <a:pt x="477394" y="432461"/>
                  </a:lnTo>
                  <a:lnTo>
                    <a:pt x="475273" y="432239"/>
                  </a:lnTo>
                  <a:lnTo>
                    <a:pt x="474768" y="431419"/>
                  </a:lnTo>
                  <a:lnTo>
                    <a:pt x="473096" y="431906"/>
                  </a:lnTo>
                  <a:lnTo>
                    <a:pt x="472308" y="435061"/>
                  </a:lnTo>
                  <a:lnTo>
                    <a:pt x="471158" y="435065"/>
                  </a:lnTo>
                  <a:lnTo>
                    <a:pt x="469016" y="436035"/>
                  </a:lnTo>
                  <a:lnTo>
                    <a:pt x="467816" y="436000"/>
                  </a:lnTo>
                  <a:lnTo>
                    <a:pt x="468029" y="438042"/>
                  </a:lnTo>
                  <a:lnTo>
                    <a:pt x="468619" y="438576"/>
                  </a:lnTo>
                  <a:lnTo>
                    <a:pt x="469933" y="444033"/>
                  </a:lnTo>
                  <a:lnTo>
                    <a:pt x="471410" y="445653"/>
                  </a:lnTo>
                  <a:lnTo>
                    <a:pt x="471492" y="447804"/>
                  </a:lnTo>
                  <a:lnTo>
                    <a:pt x="470502" y="448752"/>
                  </a:lnTo>
                  <a:lnTo>
                    <a:pt x="465768" y="451043"/>
                  </a:lnTo>
                  <a:lnTo>
                    <a:pt x="465013" y="453191"/>
                  </a:lnTo>
                  <a:lnTo>
                    <a:pt x="463205" y="453912"/>
                  </a:lnTo>
                  <a:lnTo>
                    <a:pt x="463520" y="455721"/>
                  </a:lnTo>
                  <a:lnTo>
                    <a:pt x="459445" y="456329"/>
                  </a:lnTo>
                  <a:lnTo>
                    <a:pt x="458392" y="455380"/>
                  </a:lnTo>
                  <a:lnTo>
                    <a:pt x="456308" y="455114"/>
                  </a:lnTo>
                  <a:lnTo>
                    <a:pt x="455638" y="456583"/>
                  </a:lnTo>
                  <a:lnTo>
                    <a:pt x="454395" y="454304"/>
                  </a:lnTo>
                  <a:lnTo>
                    <a:pt x="453366" y="454298"/>
                  </a:lnTo>
                  <a:lnTo>
                    <a:pt x="452074" y="455555"/>
                  </a:lnTo>
                  <a:lnTo>
                    <a:pt x="450041" y="456536"/>
                  </a:lnTo>
                  <a:lnTo>
                    <a:pt x="449918" y="457327"/>
                  </a:lnTo>
                  <a:lnTo>
                    <a:pt x="448350" y="459147"/>
                  </a:lnTo>
                  <a:lnTo>
                    <a:pt x="445458" y="461154"/>
                  </a:lnTo>
                  <a:lnTo>
                    <a:pt x="443271" y="462045"/>
                  </a:lnTo>
                  <a:lnTo>
                    <a:pt x="441990" y="464312"/>
                  </a:lnTo>
                  <a:lnTo>
                    <a:pt x="440265" y="465154"/>
                  </a:lnTo>
                  <a:lnTo>
                    <a:pt x="438245" y="464151"/>
                  </a:lnTo>
                  <a:lnTo>
                    <a:pt x="438007" y="463130"/>
                  </a:lnTo>
                  <a:lnTo>
                    <a:pt x="436831" y="462457"/>
                  </a:lnTo>
                  <a:lnTo>
                    <a:pt x="435385" y="462490"/>
                  </a:lnTo>
                  <a:lnTo>
                    <a:pt x="434209" y="461790"/>
                  </a:lnTo>
                  <a:lnTo>
                    <a:pt x="432606" y="459335"/>
                  </a:lnTo>
                  <a:lnTo>
                    <a:pt x="433732" y="455590"/>
                  </a:lnTo>
                  <a:lnTo>
                    <a:pt x="432916" y="454614"/>
                  </a:lnTo>
                  <a:lnTo>
                    <a:pt x="431920" y="454675"/>
                  </a:lnTo>
                  <a:lnTo>
                    <a:pt x="430507" y="455699"/>
                  </a:lnTo>
                  <a:lnTo>
                    <a:pt x="428325" y="456223"/>
                  </a:lnTo>
                  <a:lnTo>
                    <a:pt x="426929" y="456172"/>
                  </a:lnTo>
                  <a:lnTo>
                    <a:pt x="425397" y="457240"/>
                  </a:lnTo>
                  <a:lnTo>
                    <a:pt x="423637" y="456919"/>
                  </a:lnTo>
                  <a:lnTo>
                    <a:pt x="422277" y="458581"/>
                  </a:lnTo>
                  <a:lnTo>
                    <a:pt x="421862" y="459705"/>
                  </a:lnTo>
                  <a:lnTo>
                    <a:pt x="420408" y="460732"/>
                  </a:lnTo>
                  <a:lnTo>
                    <a:pt x="419012" y="462514"/>
                  </a:lnTo>
                  <a:lnTo>
                    <a:pt x="418120" y="465518"/>
                  </a:lnTo>
                  <a:lnTo>
                    <a:pt x="418391" y="466979"/>
                  </a:lnTo>
                  <a:lnTo>
                    <a:pt x="417894" y="470432"/>
                  </a:lnTo>
                  <a:lnTo>
                    <a:pt x="417088" y="472942"/>
                  </a:lnTo>
                  <a:lnTo>
                    <a:pt x="417199" y="474828"/>
                  </a:lnTo>
                  <a:lnTo>
                    <a:pt x="416564" y="475793"/>
                  </a:lnTo>
                  <a:lnTo>
                    <a:pt x="416630" y="477121"/>
                  </a:lnTo>
                  <a:lnTo>
                    <a:pt x="414814" y="478021"/>
                  </a:lnTo>
                  <a:lnTo>
                    <a:pt x="413258" y="477705"/>
                  </a:lnTo>
                  <a:lnTo>
                    <a:pt x="411879" y="476593"/>
                  </a:lnTo>
                  <a:lnTo>
                    <a:pt x="409025" y="473687"/>
                  </a:lnTo>
                  <a:lnTo>
                    <a:pt x="408128" y="473723"/>
                  </a:lnTo>
                  <a:lnTo>
                    <a:pt x="407341" y="472477"/>
                  </a:lnTo>
                  <a:lnTo>
                    <a:pt x="404982" y="470414"/>
                  </a:lnTo>
                  <a:lnTo>
                    <a:pt x="404353" y="469136"/>
                  </a:lnTo>
                  <a:lnTo>
                    <a:pt x="401292" y="465340"/>
                  </a:lnTo>
                  <a:lnTo>
                    <a:pt x="400330" y="465383"/>
                  </a:lnTo>
                  <a:lnTo>
                    <a:pt x="399420" y="463904"/>
                  </a:lnTo>
                  <a:lnTo>
                    <a:pt x="397346" y="461794"/>
                  </a:lnTo>
                  <a:lnTo>
                    <a:pt x="396328" y="461361"/>
                  </a:lnTo>
                  <a:lnTo>
                    <a:pt x="393437" y="458068"/>
                  </a:lnTo>
                  <a:lnTo>
                    <a:pt x="391719" y="458632"/>
                  </a:lnTo>
                  <a:lnTo>
                    <a:pt x="391199" y="460514"/>
                  </a:lnTo>
                  <a:lnTo>
                    <a:pt x="389406" y="462471"/>
                  </a:lnTo>
                  <a:lnTo>
                    <a:pt x="388331" y="464385"/>
                  </a:lnTo>
                  <a:lnTo>
                    <a:pt x="388295" y="465488"/>
                  </a:lnTo>
                  <a:lnTo>
                    <a:pt x="389114" y="466647"/>
                  </a:lnTo>
                  <a:lnTo>
                    <a:pt x="388684" y="468471"/>
                  </a:lnTo>
                  <a:lnTo>
                    <a:pt x="387484" y="469023"/>
                  </a:lnTo>
                  <a:lnTo>
                    <a:pt x="386883" y="470783"/>
                  </a:lnTo>
                  <a:lnTo>
                    <a:pt x="385788" y="471849"/>
                  </a:lnTo>
                  <a:lnTo>
                    <a:pt x="383265" y="470060"/>
                  </a:lnTo>
                  <a:lnTo>
                    <a:pt x="381262" y="467351"/>
                  </a:lnTo>
                  <a:lnTo>
                    <a:pt x="381407" y="466076"/>
                  </a:lnTo>
                  <a:lnTo>
                    <a:pt x="379800" y="464555"/>
                  </a:lnTo>
                  <a:lnTo>
                    <a:pt x="379577" y="462329"/>
                  </a:lnTo>
                  <a:lnTo>
                    <a:pt x="380156" y="460796"/>
                  </a:lnTo>
                  <a:lnTo>
                    <a:pt x="378891" y="460280"/>
                  </a:lnTo>
                  <a:lnTo>
                    <a:pt x="378483" y="459383"/>
                  </a:lnTo>
                  <a:lnTo>
                    <a:pt x="376808" y="458924"/>
                  </a:lnTo>
                  <a:lnTo>
                    <a:pt x="375920" y="457887"/>
                  </a:lnTo>
                  <a:lnTo>
                    <a:pt x="372594" y="456984"/>
                  </a:lnTo>
                  <a:lnTo>
                    <a:pt x="372469" y="459057"/>
                  </a:lnTo>
                  <a:lnTo>
                    <a:pt x="370323" y="462296"/>
                  </a:lnTo>
                  <a:lnTo>
                    <a:pt x="370479" y="464082"/>
                  </a:lnTo>
                  <a:lnTo>
                    <a:pt x="369992" y="465949"/>
                  </a:lnTo>
                  <a:lnTo>
                    <a:pt x="367769" y="466842"/>
                  </a:lnTo>
                  <a:lnTo>
                    <a:pt x="365734" y="468369"/>
                  </a:lnTo>
                  <a:lnTo>
                    <a:pt x="364383" y="468054"/>
                  </a:lnTo>
                  <a:lnTo>
                    <a:pt x="362526" y="470768"/>
                  </a:lnTo>
                  <a:lnTo>
                    <a:pt x="362372" y="472725"/>
                  </a:lnTo>
                  <a:lnTo>
                    <a:pt x="363631" y="474325"/>
                  </a:lnTo>
                  <a:lnTo>
                    <a:pt x="361988" y="475624"/>
                  </a:lnTo>
                  <a:lnTo>
                    <a:pt x="360772" y="475702"/>
                  </a:lnTo>
                  <a:lnTo>
                    <a:pt x="359453" y="477058"/>
                  </a:lnTo>
                  <a:lnTo>
                    <a:pt x="357173" y="477738"/>
                  </a:lnTo>
                  <a:lnTo>
                    <a:pt x="356438" y="479139"/>
                  </a:lnTo>
                  <a:lnTo>
                    <a:pt x="357053" y="480614"/>
                  </a:lnTo>
                  <a:lnTo>
                    <a:pt x="356438" y="482105"/>
                  </a:lnTo>
                  <a:lnTo>
                    <a:pt x="353757" y="482367"/>
                  </a:lnTo>
                  <a:lnTo>
                    <a:pt x="352444" y="481155"/>
                  </a:lnTo>
                  <a:lnTo>
                    <a:pt x="351464" y="481036"/>
                  </a:lnTo>
                  <a:lnTo>
                    <a:pt x="350865" y="479800"/>
                  </a:lnTo>
                  <a:lnTo>
                    <a:pt x="347514" y="479518"/>
                  </a:lnTo>
                  <a:lnTo>
                    <a:pt x="346963" y="478043"/>
                  </a:lnTo>
                  <a:lnTo>
                    <a:pt x="344894" y="475874"/>
                  </a:lnTo>
                  <a:lnTo>
                    <a:pt x="343772" y="473374"/>
                  </a:lnTo>
                  <a:lnTo>
                    <a:pt x="344127" y="472282"/>
                  </a:lnTo>
                  <a:lnTo>
                    <a:pt x="342769" y="470872"/>
                  </a:lnTo>
                  <a:lnTo>
                    <a:pt x="340476" y="469780"/>
                  </a:lnTo>
                  <a:lnTo>
                    <a:pt x="339035" y="469962"/>
                  </a:lnTo>
                  <a:lnTo>
                    <a:pt x="337857" y="468297"/>
                  </a:lnTo>
                  <a:lnTo>
                    <a:pt x="336288" y="467884"/>
                  </a:lnTo>
                  <a:lnTo>
                    <a:pt x="335794" y="466752"/>
                  </a:lnTo>
                  <a:lnTo>
                    <a:pt x="334473" y="466706"/>
                  </a:lnTo>
                  <a:lnTo>
                    <a:pt x="332036" y="464480"/>
                  </a:lnTo>
                  <a:lnTo>
                    <a:pt x="329606" y="464971"/>
                  </a:lnTo>
                  <a:lnTo>
                    <a:pt x="326595" y="462316"/>
                  </a:lnTo>
                  <a:lnTo>
                    <a:pt x="325257" y="463161"/>
                  </a:lnTo>
                  <a:lnTo>
                    <a:pt x="323920" y="463210"/>
                  </a:lnTo>
                  <a:lnTo>
                    <a:pt x="321323" y="460283"/>
                  </a:lnTo>
                  <a:lnTo>
                    <a:pt x="320449" y="459385"/>
                  </a:lnTo>
                  <a:lnTo>
                    <a:pt x="318880" y="459067"/>
                  </a:lnTo>
                  <a:lnTo>
                    <a:pt x="317083" y="460108"/>
                  </a:lnTo>
                  <a:lnTo>
                    <a:pt x="316856" y="462301"/>
                  </a:lnTo>
                  <a:lnTo>
                    <a:pt x="315969" y="463073"/>
                  </a:lnTo>
                  <a:lnTo>
                    <a:pt x="315584" y="464499"/>
                  </a:lnTo>
                  <a:lnTo>
                    <a:pt x="313883" y="465683"/>
                  </a:lnTo>
                  <a:lnTo>
                    <a:pt x="312219" y="465953"/>
                  </a:lnTo>
                  <a:lnTo>
                    <a:pt x="312597" y="467046"/>
                  </a:lnTo>
                  <a:lnTo>
                    <a:pt x="314400" y="469164"/>
                  </a:lnTo>
                  <a:lnTo>
                    <a:pt x="313342" y="469555"/>
                  </a:lnTo>
                  <a:lnTo>
                    <a:pt x="311752" y="471829"/>
                  </a:lnTo>
                  <a:lnTo>
                    <a:pt x="309864" y="472414"/>
                  </a:lnTo>
                  <a:lnTo>
                    <a:pt x="310454" y="473915"/>
                  </a:lnTo>
                  <a:lnTo>
                    <a:pt x="308264" y="474575"/>
                  </a:lnTo>
                  <a:lnTo>
                    <a:pt x="305443" y="479002"/>
                  </a:lnTo>
                  <a:lnTo>
                    <a:pt x="305590" y="479492"/>
                  </a:lnTo>
                  <a:lnTo>
                    <a:pt x="304000" y="481258"/>
                  </a:lnTo>
                  <a:lnTo>
                    <a:pt x="304902" y="483873"/>
                  </a:lnTo>
                  <a:lnTo>
                    <a:pt x="302729" y="483371"/>
                  </a:lnTo>
                  <a:lnTo>
                    <a:pt x="299057" y="483122"/>
                  </a:lnTo>
                  <a:lnTo>
                    <a:pt x="298278" y="483468"/>
                  </a:lnTo>
                  <a:lnTo>
                    <a:pt x="296858" y="485391"/>
                  </a:lnTo>
                  <a:lnTo>
                    <a:pt x="295989" y="484661"/>
                  </a:lnTo>
                  <a:lnTo>
                    <a:pt x="295963" y="483105"/>
                  </a:lnTo>
                  <a:lnTo>
                    <a:pt x="293639" y="482336"/>
                  </a:lnTo>
                  <a:lnTo>
                    <a:pt x="292520" y="482385"/>
                  </a:lnTo>
                  <a:lnTo>
                    <a:pt x="290501" y="481231"/>
                  </a:lnTo>
                  <a:lnTo>
                    <a:pt x="286145" y="483298"/>
                  </a:lnTo>
                  <a:lnTo>
                    <a:pt x="283432" y="482521"/>
                  </a:lnTo>
                  <a:lnTo>
                    <a:pt x="281610" y="482641"/>
                  </a:lnTo>
                  <a:lnTo>
                    <a:pt x="281818" y="485423"/>
                  </a:lnTo>
                  <a:lnTo>
                    <a:pt x="281192" y="486298"/>
                  </a:lnTo>
                  <a:lnTo>
                    <a:pt x="278698" y="485963"/>
                  </a:lnTo>
                  <a:lnTo>
                    <a:pt x="276141" y="483368"/>
                  </a:lnTo>
                  <a:lnTo>
                    <a:pt x="276215" y="481288"/>
                  </a:lnTo>
                  <a:lnTo>
                    <a:pt x="274181" y="479524"/>
                  </a:lnTo>
                  <a:lnTo>
                    <a:pt x="273509" y="478211"/>
                  </a:lnTo>
                  <a:lnTo>
                    <a:pt x="272374" y="477868"/>
                  </a:lnTo>
                  <a:lnTo>
                    <a:pt x="271378" y="478784"/>
                  </a:lnTo>
                  <a:lnTo>
                    <a:pt x="269204" y="479818"/>
                  </a:lnTo>
                  <a:lnTo>
                    <a:pt x="266808" y="479881"/>
                  </a:lnTo>
                  <a:lnTo>
                    <a:pt x="266112" y="482954"/>
                  </a:lnTo>
                  <a:lnTo>
                    <a:pt x="264927" y="484406"/>
                  </a:lnTo>
                  <a:lnTo>
                    <a:pt x="264916" y="485185"/>
                  </a:lnTo>
                  <a:lnTo>
                    <a:pt x="266417" y="487107"/>
                  </a:lnTo>
                  <a:lnTo>
                    <a:pt x="264943" y="487777"/>
                  </a:lnTo>
                  <a:lnTo>
                    <a:pt x="264883" y="489946"/>
                  </a:lnTo>
                  <a:lnTo>
                    <a:pt x="264082" y="491109"/>
                  </a:lnTo>
                  <a:lnTo>
                    <a:pt x="263440" y="493335"/>
                  </a:lnTo>
                  <a:lnTo>
                    <a:pt x="262087" y="494155"/>
                  </a:lnTo>
                  <a:lnTo>
                    <a:pt x="259506" y="494235"/>
                  </a:lnTo>
                  <a:lnTo>
                    <a:pt x="258433" y="496892"/>
                  </a:lnTo>
                  <a:lnTo>
                    <a:pt x="259693" y="498299"/>
                  </a:lnTo>
                  <a:lnTo>
                    <a:pt x="259902" y="499269"/>
                  </a:lnTo>
                  <a:lnTo>
                    <a:pt x="261577" y="501729"/>
                  </a:lnTo>
                  <a:lnTo>
                    <a:pt x="261992" y="503734"/>
                  </a:lnTo>
                  <a:lnTo>
                    <a:pt x="260128" y="504906"/>
                  </a:lnTo>
                  <a:lnTo>
                    <a:pt x="260985" y="507455"/>
                  </a:lnTo>
                  <a:lnTo>
                    <a:pt x="262870" y="510493"/>
                  </a:lnTo>
                  <a:lnTo>
                    <a:pt x="263485" y="512428"/>
                  </a:lnTo>
                  <a:lnTo>
                    <a:pt x="262958" y="514267"/>
                  </a:lnTo>
                  <a:lnTo>
                    <a:pt x="262217" y="515067"/>
                  </a:lnTo>
                  <a:lnTo>
                    <a:pt x="265297" y="516541"/>
                  </a:lnTo>
                  <a:lnTo>
                    <a:pt x="265813" y="517288"/>
                  </a:lnTo>
                  <a:lnTo>
                    <a:pt x="267442" y="516816"/>
                  </a:lnTo>
                  <a:lnTo>
                    <a:pt x="268483" y="517754"/>
                  </a:lnTo>
                  <a:lnTo>
                    <a:pt x="268247" y="519959"/>
                  </a:lnTo>
                  <a:lnTo>
                    <a:pt x="269143" y="521006"/>
                  </a:lnTo>
                  <a:lnTo>
                    <a:pt x="270474" y="521431"/>
                  </a:lnTo>
                  <a:lnTo>
                    <a:pt x="270807" y="523523"/>
                  </a:lnTo>
                  <a:lnTo>
                    <a:pt x="272841" y="524344"/>
                  </a:lnTo>
                  <a:lnTo>
                    <a:pt x="272985" y="525521"/>
                  </a:lnTo>
                  <a:lnTo>
                    <a:pt x="272118" y="527231"/>
                  </a:lnTo>
                  <a:lnTo>
                    <a:pt x="272061" y="528949"/>
                  </a:lnTo>
                  <a:lnTo>
                    <a:pt x="271298" y="530231"/>
                  </a:lnTo>
                  <a:lnTo>
                    <a:pt x="271265" y="531472"/>
                  </a:lnTo>
                  <a:lnTo>
                    <a:pt x="272569" y="532422"/>
                  </a:lnTo>
                  <a:lnTo>
                    <a:pt x="272800" y="536266"/>
                  </a:lnTo>
                  <a:lnTo>
                    <a:pt x="273366" y="537610"/>
                  </a:lnTo>
                  <a:lnTo>
                    <a:pt x="275150" y="537374"/>
                  </a:lnTo>
                  <a:lnTo>
                    <a:pt x="276496" y="539236"/>
                  </a:lnTo>
                  <a:lnTo>
                    <a:pt x="274967" y="541954"/>
                  </a:lnTo>
                  <a:lnTo>
                    <a:pt x="273955" y="542300"/>
                  </a:lnTo>
                  <a:lnTo>
                    <a:pt x="271770" y="541458"/>
                  </a:lnTo>
                  <a:lnTo>
                    <a:pt x="271745" y="544389"/>
                  </a:lnTo>
                  <a:lnTo>
                    <a:pt x="272885" y="546389"/>
                  </a:lnTo>
                  <a:lnTo>
                    <a:pt x="272432" y="547337"/>
                  </a:lnTo>
                  <a:lnTo>
                    <a:pt x="270866" y="548474"/>
                  </a:lnTo>
                  <a:lnTo>
                    <a:pt x="271445" y="553527"/>
                  </a:lnTo>
                  <a:lnTo>
                    <a:pt x="270794" y="554110"/>
                  </a:lnTo>
                  <a:lnTo>
                    <a:pt x="270173" y="558497"/>
                  </a:lnTo>
                  <a:lnTo>
                    <a:pt x="271163" y="561218"/>
                  </a:lnTo>
                  <a:lnTo>
                    <a:pt x="272505" y="561973"/>
                  </a:lnTo>
                  <a:lnTo>
                    <a:pt x="274121" y="562005"/>
                  </a:lnTo>
                  <a:lnTo>
                    <a:pt x="274904" y="563458"/>
                  </a:lnTo>
                  <a:lnTo>
                    <a:pt x="276002" y="564314"/>
                  </a:lnTo>
                  <a:lnTo>
                    <a:pt x="276942" y="567333"/>
                  </a:lnTo>
                  <a:lnTo>
                    <a:pt x="274341" y="567323"/>
                  </a:lnTo>
                  <a:lnTo>
                    <a:pt x="273436" y="569809"/>
                  </a:lnTo>
                  <a:lnTo>
                    <a:pt x="272382" y="571466"/>
                  </a:lnTo>
                  <a:lnTo>
                    <a:pt x="270844" y="571886"/>
                  </a:lnTo>
                  <a:lnTo>
                    <a:pt x="268410" y="571588"/>
                  </a:lnTo>
                  <a:lnTo>
                    <a:pt x="268009" y="570030"/>
                  </a:lnTo>
                  <a:lnTo>
                    <a:pt x="266464" y="568233"/>
                  </a:lnTo>
                  <a:lnTo>
                    <a:pt x="264223" y="568442"/>
                  </a:lnTo>
                  <a:lnTo>
                    <a:pt x="262167" y="569784"/>
                  </a:lnTo>
                  <a:lnTo>
                    <a:pt x="261077" y="568458"/>
                  </a:lnTo>
                  <a:lnTo>
                    <a:pt x="261844" y="567017"/>
                  </a:lnTo>
                  <a:lnTo>
                    <a:pt x="261904" y="565606"/>
                  </a:lnTo>
                  <a:lnTo>
                    <a:pt x="257467" y="564294"/>
                  </a:lnTo>
                  <a:lnTo>
                    <a:pt x="253846" y="565042"/>
                  </a:lnTo>
                  <a:lnTo>
                    <a:pt x="251875" y="566021"/>
                  </a:lnTo>
                  <a:lnTo>
                    <a:pt x="248123" y="566127"/>
                  </a:lnTo>
                  <a:lnTo>
                    <a:pt x="245129" y="568113"/>
                  </a:lnTo>
                  <a:lnTo>
                    <a:pt x="242868" y="568713"/>
                  </a:lnTo>
                  <a:lnTo>
                    <a:pt x="241872" y="569386"/>
                  </a:lnTo>
                  <a:lnTo>
                    <a:pt x="239715" y="567677"/>
                  </a:lnTo>
                  <a:lnTo>
                    <a:pt x="237497" y="565537"/>
                  </a:lnTo>
                  <a:lnTo>
                    <a:pt x="237924" y="564059"/>
                  </a:lnTo>
                  <a:lnTo>
                    <a:pt x="239070" y="562702"/>
                  </a:lnTo>
                  <a:lnTo>
                    <a:pt x="238948" y="560880"/>
                  </a:lnTo>
                  <a:lnTo>
                    <a:pt x="237462" y="560338"/>
                  </a:lnTo>
                  <a:lnTo>
                    <a:pt x="235019" y="558655"/>
                  </a:lnTo>
                  <a:lnTo>
                    <a:pt x="232391" y="553549"/>
                  </a:lnTo>
                  <a:lnTo>
                    <a:pt x="235163" y="553095"/>
                  </a:lnTo>
                  <a:lnTo>
                    <a:pt x="235752" y="552445"/>
                  </a:lnTo>
                  <a:lnTo>
                    <a:pt x="235613" y="549071"/>
                  </a:lnTo>
                  <a:lnTo>
                    <a:pt x="237524" y="547525"/>
                  </a:lnTo>
                  <a:lnTo>
                    <a:pt x="236731" y="546680"/>
                  </a:lnTo>
                  <a:lnTo>
                    <a:pt x="236643" y="543359"/>
                  </a:lnTo>
                  <a:lnTo>
                    <a:pt x="234756" y="543518"/>
                  </a:lnTo>
                  <a:lnTo>
                    <a:pt x="232540" y="543091"/>
                  </a:lnTo>
                  <a:lnTo>
                    <a:pt x="232815" y="541307"/>
                  </a:lnTo>
                  <a:lnTo>
                    <a:pt x="233881" y="541192"/>
                  </a:lnTo>
                  <a:lnTo>
                    <a:pt x="233545" y="537409"/>
                  </a:lnTo>
                  <a:lnTo>
                    <a:pt x="233103" y="535808"/>
                  </a:lnTo>
                  <a:lnTo>
                    <a:pt x="231959" y="535518"/>
                  </a:lnTo>
                  <a:lnTo>
                    <a:pt x="230724" y="534156"/>
                  </a:lnTo>
                  <a:lnTo>
                    <a:pt x="230939" y="533121"/>
                  </a:lnTo>
                  <a:lnTo>
                    <a:pt x="230371" y="530202"/>
                  </a:lnTo>
                  <a:lnTo>
                    <a:pt x="231110" y="528630"/>
                  </a:lnTo>
                  <a:lnTo>
                    <a:pt x="229012" y="528471"/>
                  </a:lnTo>
                  <a:lnTo>
                    <a:pt x="228294" y="529275"/>
                  </a:lnTo>
                  <a:lnTo>
                    <a:pt x="224472" y="532158"/>
                  </a:lnTo>
                  <a:lnTo>
                    <a:pt x="224194" y="533033"/>
                  </a:lnTo>
                  <a:lnTo>
                    <a:pt x="221103" y="533837"/>
                  </a:lnTo>
                  <a:lnTo>
                    <a:pt x="219391" y="533742"/>
                  </a:lnTo>
                  <a:lnTo>
                    <a:pt x="215675" y="534990"/>
                  </a:lnTo>
                  <a:lnTo>
                    <a:pt x="214850" y="535535"/>
                  </a:lnTo>
                  <a:lnTo>
                    <a:pt x="213237" y="538047"/>
                  </a:lnTo>
                  <a:lnTo>
                    <a:pt x="212559" y="538103"/>
                  </a:lnTo>
                  <a:lnTo>
                    <a:pt x="210665" y="539733"/>
                  </a:lnTo>
                  <a:lnTo>
                    <a:pt x="210034" y="541753"/>
                  </a:lnTo>
                  <a:lnTo>
                    <a:pt x="209312" y="542664"/>
                  </a:lnTo>
                  <a:lnTo>
                    <a:pt x="207378" y="543495"/>
                  </a:lnTo>
                  <a:lnTo>
                    <a:pt x="205902" y="546009"/>
                  </a:lnTo>
                  <a:lnTo>
                    <a:pt x="203416" y="546544"/>
                  </a:lnTo>
                  <a:lnTo>
                    <a:pt x="202005" y="548160"/>
                  </a:lnTo>
                  <a:lnTo>
                    <a:pt x="200366" y="548491"/>
                  </a:lnTo>
                  <a:lnTo>
                    <a:pt x="196161" y="550591"/>
                  </a:lnTo>
                  <a:lnTo>
                    <a:pt x="194815" y="550682"/>
                  </a:lnTo>
                  <a:lnTo>
                    <a:pt x="192790" y="549277"/>
                  </a:lnTo>
                  <a:lnTo>
                    <a:pt x="189971" y="550103"/>
                  </a:lnTo>
                  <a:lnTo>
                    <a:pt x="188781" y="548773"/>
                  </a:lnTo>
                  <a:lnTo>
                    <a:pt x="187842" y="546393"/>
                  </a:lnTo>
                  <a:lnTo>
                    <a:pt x="186652" y="544753"/>
                  </a:lnTo>
                  <a:lnTo>
                    <a:pt x="186124" y="544524"/>
                  </a:lnTo>
                  <a:lnTo>
                    <a:pt x="183980" y="545684"/>
                  </a:lnTo>
                  <a:lnTo>
                    <a:pt x="181502" y="545288"/>
                  </a:lnTo>
                  <a:lnTo>
                    <a:pt x="179263" y="547921"/>
                  </a:lnTo>
                  <a:lnTo>
                    <a:pt x="176287" y="549365"/>
                  </a:lnTo>
                  <a:lnTo>
                    <a:pt x="174030" y="549557"/>
                  </a:lnTo>
                  <a:lnTo>
                    <a:pt x="172018" y="546532"/>
                  </a:lnTo>
                  <a:lnTo>
                    <a:pt x="170512" y="546317"/>
                  </a:lnTo>
                  <a:lnTo>
                    <a:pt x="170041" y="548234"/>
                  </a:lnTo>
                  <a:lnTo>
                    <a:pt x="167076" y="546739"/>
                  </a:lnTo>
                  <a:lnTo>
                    <a:pt x="166637" y="544348"/>
                  </a:lnTo>
                  <a:lnTo>
                    <a:pt x="166718" y="542459"/>
                  </a:lnTo>
                  <a:lnTo>
                    <a:pt x="165893" y="541552"/>
                  </a:lnTo>
                  <a:lnTo>
                    <a:pt x="166168" y="540383"/>
                  </a:lnTo>
                  <a:lnTo>
                    <a:pt x="167314" y="539706"/>
                  </a:lnTo>
                  <a:lnTo>
                    <a:pt x="167810" y="538273"/>
                  </a:lnTo>
                  <a:lnTo>
                    <a:pt x="169794" y="536021"/>
                  </a:lnTo>
                  <a:lnTo>
                    <a:pt x="167877" y="533842"/>
                  </a:lnTo>
                  <a:lnTo>
                    <a:pt x="165868" y="533801"/>
                  </a:lnTo>
                  <a:lnTo>
                    <a:pt x="163451" y="534329"/>
                  </a:lnTo>
                  <a:lnTo>
                    <a:pt x="161874" y="535641"/>
                  </a:lnTo>
                  <a:lnTo>
                    <a:pt x="161092" y="534254"/>
                  </a:lnTo>
                  <a:lnTo>
                    <a:pt x="158421" y="533322"/>
                  </a:lnTo>
                  <a:lnTo>
                    <a:pt x="157321" y="530802"/>
                  </a:lnTo>
                  <a:lnTo>
                    <a:pt x="156276" y="526907"/>
                  </a:lnTo>
                  <a:lnTo>
                    <a:pt x="155344" y="525172"/>
                  </a:lnTo>
                  <a:lnTo>
                    <a:pt x="155480" y="522358"/>
                  </a:lnTo>
                  <a:lnTo>
                    <a:pt x="156587" y="521068"/>
                  </a:lnTo>
                  <a:lnTo>
                    <a:pt x="156397" y="519235"/>
                  </a:lnTo>
                  <a:lnTo>
                    <a:pt x="157406" y="518946"/>
                  </a:lnTo>
                  <a:lnTo>
                    <a:pt x="158779" y="515085"/>
                  </a:lnTo>
                  <a:lnTo>
                    <a:pt x="158458" y="513799"/>
                  </a:lnTo>
                  <a:lnTo>
                    <a:pt x="156728" y="511875"/>
                  </a:lnTo>
                  <a:lnTo>
                    <a:pt x="156277" y="510396"/>
                  </a:lnTo>
                  <a:lnTo>
                    <a:pt x="157153" y="509200"/>
                  </a:lnTo>
                  <a:lnTo>
                    <a:pt x="150667" y="508233"/>
                  </a:lnTo>
                  <a:lnTo>
                    <a:pt x="150572" y="510816"/>
                  </a:lnTo>
                  <a:lnTo>
                    <a:pt x="148292" y="510915"/>
                  </a:lnTo>
                  <a:lnTo>
                    <a:pt x="147673" y="509877"/>
                  </a:lnTo>
                  <a:lnTo>
                    <a:pt x="143688" y="508177"/>
                  </a:lnTo>
                  <a:lnTo>
                    <a:pt x="141009" y="508680"/>
                  </a:lnTo>
                  <a:lnTo>
                    <a:pt x="140417" y="510305"/>
                  </a:lnTo>
                  <a:lnTo>
                    <a:pt x="139019" y="509732"/>
                  </a:lnTo>
                  <a:lnTo>
                    <a:pt x="139387" y="508191"/>
                  </a:lnTo>
                  <a:lnTo>
                    <a:pt x="138130" y="507683"/>
                  </a:lnTo>
                  <a:lnTo>
                    <a:pt x="136347" y="505909"/>
                  </a:lnTo>
                  <a:lnTo>
                    <a:pt x="134046" y="506366"/>
                  </a:lnTo>
                  <a:lnTo>
                    <a:pt x="132909" y="505069"/>
                  </a:lnTo>
                  <a:lnTo>
                    <a:pt x="131645" y="506326"/>
                  </a:lnTo>
                  <a:lnTo>
                    <a:pt x="130807" y="505038"/>
                  </a:lnTo>
                  <a:lnTo>
                    <a:pt x="127839" y="505987"/>
                  </a:lnTo>
                  <a:lnTo>
                    <a:pt x="125948" y="503984"/>
                  </a:lnTo>
                  <a:lnTo>
                    <a:pt x="124962" y="503830"/>
                  </a:lnTo>
                  <a:lnTo>
                    <a:pt x="123460" y="505047"/>
                  </a:lnTo>
                  <a:lnTo>
                    <a:pt x="120324" y="505956"/>
                  </a:lnTo>
                  <a:lnTo>
                    <a:pt x="118082" y="505681"/>
                  </a:lnTo>
                  <a:lnTo>
                    <a:pt x="117422" y="506270"/>
                  </a:lnTo>
                  <a:lnTo>
                    <a:pt x="113984" y="505938"/>
                  </a:lnTo>
                  <a:lnTo>
                    <a:pt x="113465" y="505248"/>
                  </a:lnTo>
                  <a:lnTo>
                    <a:pt x="112138" y="505932"/>
                  </a:lnTo>
                  <a:lnTo>
                    <a:pt x="111101" y="505121"/>
                  </a:lnTo>
                  <a:lnTo>
                    <a:pt x="108711" y="505192"/>
                  </a:lnTo>
                  <a:lnTo>
                    <a:pt x="106685" y="503217"/>
                  </a:lnTo>
                  <a:lnTo>
                    <a:pt x="105508" y="502761"/>
                  </a:lnTo>
                  <a:lnTo>
                    <a:pt x="104810" y="501435"/>
                  </a:lnTo>
                  <a:lnTo>
                    <a:pt x="106714" y="501607"/>
                  </a:lnTo>
                  <a:lnTo>
                    <a:pt x="105892" y="500035"/>
                  </a:lnTo>
                  <a:lnTo>
                    <a:pt x="108015" y="496832"/>
                  </a:lnTo>
                  <a:lnTo>
                    <a:pt x="108969" y="496683"/>
                  </a:lnTo>
                  <a:lnTo>
                    <a:pt x="109786" y="495554"/>
                  </a:lnTo>
                  <a:lnTo>
                    <a:pt x="109660" y="492387"/>
                  </a:lnTo>
                  <a:lnTo>
                    <a:pt x="110990" y="490082"/>
                  </a:lnTo>
                  <a:lnTo>
                    <a:pt x="112485" y="489032"/>
                  </a:lnTo>
                  <a:lnTo>
                    <a:pt x="112419" y="487835"/>
                  </a:lnTo>
                  <a:lnTo>
                    <a:pt x="110934" y="486585"/>
                  </a:lnTo>
                  <a:lnTo>
                    <a:pt x="110804" y="485679"/>
                  </a:lnTo>
                  <a:lnTo>
                    <a:pt x="112770" y="485128"/>
                  </a:lnTo>
                  <a:lnTo>
                    <a:pt x="114053" y="484058"/>
                  </a:lnTo>
                  <a:lnTo>
                    <a:pt x="114718" y="482626"/>
                  </a:lnTo>
                  <a:lnTo>
                    <a:pt x="116123" y="482010"/>
                  </a:lnTo>
                  <a:lnTo>
                    <a:pt x="118220" y="479409"/>
                  </a:lnTo>
                  <a:lnTo>
                    <a:pt x="119110" y="478848"/>
                  </a:lnTo>
                  <a:lnTo>
                    <a:pt x="118999" y="477912"/>
                  </a:lnTo>
                  <a:lnTo>
                    <a:pt x="117747" y="476880"/>
                  </a:lnTo>
                  <a:lnTo>
                    <a:pt x="117741" y="475871"/>
                  </a:lnTo>
                  <a:lnTo>
                    <a:pt x="119405" y="473450"/>
                  </a:lnTo>
                  <a:lnTo>
                    <a:pt x="118527" y="471289"/>
                  </a:lnTo>
                  <a:lnTo>
                    <a:pt x="117862" y="467156"/>
                  </a:lnTo>
                  <a:lnTo>
                    <a:pt x="117237" y="466443"/>
                  </a:lnTo>
                  <a:lnTo>
                    <a:pt x="116502" y="463994"/>
                  </a:lnTo>
                  <a:lnTo>
                    <a:pt x="114864" y="461890"/>
                  </a:lnTo>
                  <a:lnTo>
                    <a:pt x="115637" y="460953"/>
                  </a:lnTo>
                  <a:lnTo>
                    <a:pt x="119448" y="460146"/>
                  </a:lnTo>
                  <a:lnTo>
                    <a:pt x="119484" y="458374"/>
                  </a:lnTo>
                  <a:lnTo>
                    <a:pt x="120405" y="455729"/>
                  </a:lnTo>
                  <a:lnTo>
                    <a:pt x="121604" y="455658"/>
                  </a:lnTo>
                  <a:lnTo>
                    <a:pt x="123040" y="454435"/>
                  </a:lnTo>
                  <a:lnTo>
                    <a:pt x="124380" y="454427"/>
                  </a:lnTo>
                  <a:lnTo>
                    <a:pt x="122686" y="449682"/>
                  </a:lnTo>
                  <a:lnTo>
                    <a:pt x="123338" y="448186"/>
                  </a:lnTo>
                  <a:lnTo>
                    <a:pt x="125202" y="449017"/>
                  </a:lnTo>
                  <a:lnTo>
                    <a:pt x="127156" y="450390"/>
                  </a:lnTo>
                  <a:lnTo>
                    <a:pt x="128798" y="450783"/>
                  </a:lnTo>
                  <a:lnTo>
                    <a:pt x="130279" y="450085"/>
                  </a:lnTo>
                  <a:lnTo>
                    <a:pt x="130851" y="448799"/>
                  </a:lnTo>
                  <a:lnTo>
                    <a:pt x="130566" y="447849"/>
                  </a:lnTo>
                  <a:lnTo>
                    <a:pt x="128851" y="445725"/>
                  </a:lnTo>
                  <a:lnTo>
                    <a:pt x="127871" y="443172"/>
                  </a:lnTo>
                  <a:lnTo>
                    <a:pt x="128668" y="440445"/>
                  </a:lnTo>
                  <a:lnTo>
                    <a:pt x="128579" y="439084"/>
                  </a:lnTo>
                  <a:lnTo>
                    <a:pt x="127670" y="438560"/>
                  </a:lnTo>
                  <a:lnTo>
                    <a:pt x="125316" y="437883"/>
                  </a:lnTo>
                  <a:lnTo>
                    <a:pt x="122946" y="438157"/>
                  </a:lnTo>
                  <a:lnTo>
                    <a:pt x="119082" y="436718"/>
                  </a:lnTo>
                  <a:lnTo>
                    <a:pt x="117024" y="434716"/>
                  </a:lnTo>
                  <a:lnTo>
                    <a:pt x="115696" y="434855"/>
                  </a:lnTo>
                  <a:lnTo>
                    <a:pt x="115535" y="435941"/>
                  </a:lnTo>
                  <a:lnTo>
                    <a:pt x="114406" y="436648"/>
                  </a:lnTo>
                  <a:lnTo>
                    <a:pt x="112767" y="436621"/>
                  </a:lnTo>
                  <a:lnTo>
                    <a:pt x="111049" y="438232"/>
                  </a:lnTo>
                  <a:lnTo>
                    <a:pt x="109712" y="437347"/>
                  </a:lnTo>
                  <a:lnTo>
                    <a:pt x="108523" y="437409"/>
                  </a:lnTo>
                  <a:lnTo>
                    <a:pt x="107750" y="436104"/>
                  </a:lnTo>
                  <a:lnTo>
                    <a:pt x="106797" y="436643"/>
                  </a:lnTo>
                  <a:lnTo>
                    <a:pt x="102567" y="436899"/>
                  </a:lnTo>
                  <a:lnTo>
                    <a:pt x="101470" y="437643"/>
                  </a:lnTo>
                  <a:lnTo>
                    <a:pt x="97740" y="435685"/>
                  </a:lnTo>
                  <a:lnTo>
                    <a:pt x="98488" y="432841"/>
                  </a:lnTo>
                  <a:lnTo>
                    <a:pt x="94818" y="432509"/>
                  </a:lnTo>
                  <a:lnTo>
                    <a:pt x="91500" y="431316"/>
                  </a:lnTo>
                  <a:lnTo>
                    <a:pt x="87303" y="430306"/>
                  </a:lnTo>
                  <a:lnTo>
                    <a:pt x="87590" y="428886"/>
                  </a:lnTo>
                  <a:lnTo>
                    <a:pt x="88578" y="428214"/>
                  </a:lnTo>
                  <a:lnTo>
                    <a:pt x="88903" y="426331"/>
                  </a:lnTo>
                  <a:lnTo>
                    <a:pt x="90167" y="425091"/>
                  </a:lnTo>
                  <a:lnTo>
                    <a:pt x="89849" y="423024"/>
                  </a:lnTo>
                  <a:lnTo>
                    <a:pt x="90337" y="421938"/>
                  </a:lnTo>
                  <a:lnTo>
                    <a:pt x="88667" y="420567"/>
                  </a:lnTo>
                  <a:lnTo>
                    <a:pt x="87070" y="421127"/>
                  </a:lnTo>
                  <a:lnTo>
                    <a:pt x="86474" y="420700"/>
                  </a:lnTo>
                  <a:lnTo>
                    <a:pt x="87880" y="419056"/>
                  </a:lnTo>
                  <a:lnTo>
                    <a:pt x="89546" y="419024"/>
                  </a:lnTo>
                  <a:lnTo>
                    <a:pt x="88688" y="416349"/>
                  </a:lnTo>
                  <a:lnTo>
                    <a:pt x="89028" y="413977"/>
                  </a:lnTo>
                  <a:lnTo>
                    <a:pt x="87978" y="412934"/>
                  </a:lnTo>
                  <a:lnTo>
                    <a:pt x="88129" y="411730"/>
                  </a:lnTo>
                  <a:lnTo>
                    <a:pt x="86365" y="409924"/>
                  </a:lnTo>
                  <a:lnTo>
                    <a:pt x="83614" y="410926"/>
                  </a:lnTo>
                  <a:lnTo>
                    <a:pt x="82023" y="407371"/>
                  </a:lnTo>
                  <a:lnTo>
                    <a:pt x="82030" y="406022"/>
                  </a:lnTo>
                  <a:lnTo>
                    <a:pt x="84664" y="403338"/>
                  </a:lnTo>
                  <a:lnTo>
                    <a:pt x="87071" y="402190"/>
                  </a:lnTo>
                  <a:lnTo>
                    <a:pt x="87062" y="400472"/>
                  </a:lnTo>
                  <a:lnTo>
                    <a:pt x="84831" y="399643"/>
                  </a:lnTo>
                  <a:lnTo>
                    <a:pt x="84111" y="396026"/>
                  </a:lnTo>
                  <a:lnTo>
                    <a:pt x="82550" y="394673"/>
                  </a:lnTo>
                  <a:lnTo>
                    <a:pt x="83316" y="393048"/>
                  </a:lnTo>
                  <a:lnTo>
                    <a:pt x="81639" y="389836"/>
                  </a:lnTo>
                  <a:lnTo>
                    <a:pt x="80898" y="389206"/>
                  </a:lnTo>
                  <a:lnTo>
                    <a:pt x="78661" y="389564"/>
                  </a:lnTo>
                  <a:lnTo>
                    <a:pt x="77720" y="388773"/>
                  </a:lnTo>
                  <a:lnTo>
                    <a:pt x="74981" y="388874"/>
                  </a:lnTo>
                  <a:lnTo>
                    <a:pt x="74386" y="387761"/>
                  </a:lnTo>
                  <a:lnTo>
                    <a:pt x="75454" y="385504"/>
                  </a:lnTo>
                  <a:lnTo>
                    <a:pt x="74774" y="384361"/>
                  </a:lnTo>
                  <a:lnTo>
                    <a:pt x="74958" y="381905"/>
                  </a:lnTo>
                  <a:lnTo>
                    <a:pt x="74426" y="380779"/>
                  </a:lnTo>
                  <a:lnTo>
                    <a:pt x="74576" y="379360"/>
                  </a:lnTo>
                  <a:lnTo>
                    <a:pt x="75429" y="377663"/>
                  </a:lnTo>
                  <a:lnTo>
                    <a:pt x="73642" y="376659"/>
                  </a:lnTo>
                  <a:lnTo>
                    <a:pt x="75436" y="375206"/>
                  </a:lnTo>
                  <a:lnTo>
                    <a:pt x="77133" y="375984"/>
                  </a:lnTo>
                  <a:lnTo>
                    <a:pt x="78363" y="375084"/>
                  </a:lnTo>
                  <a:lnTo>
                    <a:pt x="80108" y="372353"/>
                  </a:lnTo>
                  <a:lnTo>
                    <a:pt x="82269" y="372145"/>
                  </a:lnTo>
                  <a:lnTo>
                    <a:pt x="83150" y="370989"/>
                  </a:lnTo>
                  <a:lnTo>
                    <a:pt x="85665" y="369387"/>
                  </a:lnTo>
                  <a:lnTo>
                    <a:pt x="86086" y="368240"/>
                  </a:lnTo>
                  <a:lnTo>
                    <a:pt x="88216" y="366267"/>
                  </a:lnTo>
                  <a:lnTo>
                    <a:pt x="87396" y="363998"/>
                  </a:lnTo>
                  <a:lnTo>
                    <a:pt x="86733" y="363282"/>
                  </a:lnTo>
                  <a:lnTo>
                    <a:pt x="85348" y="364740"/>
                  </a:lnTo>
                  <a:lnTo>
                    <a:pt x="83035" y="364557"/>
                  </a:lnTo>
                  <a:lnTo>
                    <a:pt x="79547" y="365097"/>
                  </a:lnTo>
                  <a:lnTo>
                    <a:pt x="76422" y="364970"/>
                  </a:lnTo>
                  <a:lnTo>
                    <a:pt x="75969" y="365414"/>
                  </a:lnTo>
                  <a:lnTo>
                    <a:pt x="75176" y="366488"/>
                  </a:lnTo>
                  <a:lnTo>
                    <a:pt x="74012" y="366915"/>
                  </a:lnTo>
                  <a:lnTo>
                    <a:pt x="72831" y="366490"/>
                  </a:lnTo>
                  <a:lnTo>
                    <a:pt x="71282" y="366773"/>
                  </a:lnTo>
                  <a:lnTo>
                    <a:pt x="69712" y="367920"/>
                  </a:lnTo>
                  <a:lnTo>
                    <a:pt x="68368" y="367627"/>
                  </a:lnTo>
                  <a:lnTo>
                    <a:pt x="66074" y="366288"/>
                  </a:lnTo>
                  <a:lnTo>
                    <a:pt x="65774" y="365120"/>
                  </a:lnTo>
                  <a:lnTo>
                    <a:pt x="61353" y="365326"/>
                  </a:lnTo>
                  <a:lnTo>
                    <a:pt x="60027" y="365097"/>
                  </a:lnTo>
                  <a:lnTo>
                    <a:pt x="57023" y="365472"/>
                  </a:lnTo>
                  <a:lnTo>
                    <a:pt x="53647" y="366272"/>
                  </a:lnTo>
                  <a:lnTo>
                    <a:pt x="52635" y="366953"/>
                  </a:lnTo>
                  <a:lnTo>
                    <a:pt x="49020" y="366795"/>
                  </a:lnTo>
                  <a:lnTo>
                    <a:pt x="44506" y="365963"/>
                  </a:lnTo>
                  <a:lnTo>
                    <a:pt x="43035" y="367025"/>
                  </a:lnTo>
                  <a:lnTo>
                    <a:pt x="41123" y="366617"/>
                  </a:lnTo>
                  <a:lnTo>
                    <a:pt x="39830" y="367328"/>
                  </a:lnTo>
                  <a:lnTo>
                    <a:pt x="37439" y="367427"/>
                  </a:lnTo>
                  <a:lnTo>
                    <a:pt x="36055" y="368288"/>
                  </a:lnTo>
                  <a:lnTo>
                    <a:pt x="32922" y="369002"/>
                  </a:lnTo>
                  <a:lnTo>
                    <a:pt x="31812" y="369772"/>
                  </a:lnTo>
                  <a:lnTo>
                    <a:pt x="31532" y="370021"/>
                  </a:lnTo>
                  <a:lnTo>
                    <a:pt x="30927" y="370361"/>
                  </a:lnTo>
                  <a:lnTo>
                    <a:pt x="29352" y="371698"/>
                  </a:lnTo>
                  <a:lnTo>
                    <a:pt x="26389" y="372687"/>
                  </a:lnTo>
                  <a:lnTo>
                    <a:pt x="24066" y="372901"/>
                  </a:lnTo>
                  <a:lnTo>
                    <a:pt x="22861" y="374235"/>
                  </a:lnTo>
                  <a:lnTo>
                    <a:pt x="23559" y="375730"/>
                  </a:lnTo>
                  <a:lnTo>
                    <a:pt x="21554" y="375383"/>
                  </a:lnTo>
                  <a:lnTo>
                    <a:pt x="20209" y="376550"/>
                  </a:lnTo>
                  <a:lnTo>
                    <a:pt x="17445" y="377395"/>
                  </a:lnTo>
                  <a:lnTo>
                    <a:pt x="15286" y="378975"/>
                  </a:lnTo>
                  <a:lnTo>
                    <a:pt x="15156" y="380407"/>
                  </a:lnTo>
                  <a:lnTo>
                    <a:pt x="12867" y="381224"/>
                  </a:lnTo>
                  <a:lnTo>
                    <a:pt x="12225" y="383143"/>
                  </a:lnTo>
                  <a:lnTo>
                    <a:pt x="9835" y="383658"/>
                  </a:lnTo>
                  <a:lnTo>
                    <a:pt x="8710" y="384264"/>
                  </a:lnTo>
                  <a:lnTo>
                    <a:pt x="5702" y="381593"/>
                  </a:lnTo>
                  <a:lnTo>
                    <a:pt x="2839" y="380034"/>
                  </a:lnTo>
                  <a:lnTo>
                    <a:pt x="0" y="378953"/>
                  </a:lnTo>
                  <a:lnTo>
                    <a:pt x="94" y="377884"/>
                  </a:lnTo>
                  <a:lnTo>
                    <a:pt x="2228" y="376538"/>
                  </a:lnTo>
                  <a:lnTo>
                    <a:pt x="2876" y="375097"/>
                  </a:lnTo>
                  <a:lnTo>
                    <a:pt x="6472" y="373555"/>
                  </a:lnTo>
                  <a:lnTo>
                    <a:pt x="6697" y="371643"/>
                  </a:lnTo>
                  <a:lnTo>
                    <a:pt x="8285" y="369388"/>
                  </a:lnTo>
                  <a:lnTo>
                    <a:pt x="9464" y="368950"/>
                  </a:lnTo>
                  <a:lnTo>
                    <a:pt x="10541" y="367373"/>
                  </a:lnTo>
                  <a:lnTo>
                    <a:pt x="12213" y="366369"/>
                  </a:lnTo>
                  <a:lnTo>
                    <a:pt x="12785" y="366138"/>
                  </a:lnTo>
                  <a:lnTo>
                    <a:pt x="13712" y="363312"/>
                  </a:lnTo>
                  <a:lnTo>
                    <a:pt x="14523" y="362117"/>
                  </a:lnTo>
                  <a:lnTo>
                    <a:pt x="12998" y="360920"/>
                  </a:lnTo>
                  <a:lnTo>
                    <a:pt x="12973" y="357995"/>
                  </a:lnTo>
                  <a:lnTo>
                    <a:pt x="13966" y="356722"/>
                  </a:lnTo>
                  <a:lnTo>
                    <a:pt x="15393" y="355746"/>
                  </a:lnTo>
                  <a:lnTo>
                    <a:pt x="13581" y="353662"/>
                  </a:lnTo>
                  <a:lnTo>
                    <a:pt x="12283" y="353175"/>
                  </a:lnTo>
                  <a:lnTo>
                    <a:pt x="10949" y="353507"/>
                  </a:lnTo>
                  <a:lnTo>
                    <a:pt x="8820" y="353127"/>
                  </a:lnTo>
                  <a:lnTo>
                    <a:pt x="8397" y="350891"/>
                  </a:lnTo>
                  <a:lnTo>
                    <a:pt x="11347" y="349723"/>
                  </a:lnTo>
                  <a:lnTo>
                    <a:pt x="12107" y="348304"/>
                  </a:lnTo>
                  <a:lnTo>
                    <a:pt x="10906" y="347006"/>
                  </a:lnTo>
                  <a:lnTo>
                    <a:pt x="9856" y="345957"/>
                  </a:lnTo>
                  <a:lnTo>
                    <a:pt x="9111" y="342135"/>
                  </a:lnTo>
                  <a:lnTo>
                    <a:pt x="5234" y="343084"/>
                  </a:lnTo>
                  <a:lnTo>
                    <a:pt x="4486" y="342840"/>
                  </a:lnTo>
                  <a:lnTo>
                    <a:pt x="685" y="343349"/>
                  </a:lnTo>
                  <a:lnTo>
                    <a:pt x="135" y="342819"/>
                  </a:lnTo>
                  <a:lnTo>
                    <a:pt x="1738" y="339260"/>
                  </a:lnTo>
                  <a:lnTo>
                    <a:pt x="2147" y="333841"/>
                  </a:lnTo>
                  <a:lnTo>
                    <a:pt x="2520" y="331255"/>
                  </a:lnTo>
                  <a:lnTo>
                    <a:pt x="2667" y="326472"/>
                  </a:lnTo>
                  <a:lnTo>
                    <a:pt x="2574" y="323253"/>
                  </a:lnTo>
                  <a:lnTo>
                    <a:pt x="1234" y="322012"/>
                  </a:lnTo>
                  <a:lnTo>
                    <a:pt x="2724" y="320064"/>
                  </a:lnTo>
                  <a:lnTo>
                    <a:pt x="3901" y="320063"/>
                  </a:lnTo>
                  <a:lnTo>
                    <a:pt x="7965" y="318332"/>
                  </a:lnTo>
                  <a:lnTo>
                    <a:pt x="9779" y="315806"/>
                  </a:lnTo>
                  <a:lnTo>
                    <a:pt x="11083" y="315071"/>
                  </a:lnTo>
                  <a:lnTo>
                    <a:pt x="15265" y="316012"/>
                  </a:lnTo>
                  <a:lnTo>
                    <a:pt x="17355" y="314413"/>
                  </a:lnTo>
                  <a:lnTo>
                    <a:pt x="16506" y="312286"/>
                  </a:lnTo>
                  <a:lnTo>
                    <a:pt x="15176" y="312163"/>
                  </a:lnTo>
                  <a:lnTo>
                    <a:pt x="12937" y="309944"/>
                  </a:lnTo>
                  <a:lnTo>
                    <a:pt x="13081" y="307344"/>
                  </a:lnTo>
                  <a:lnTo>
                    <a:pt x="12115" y="305145"/>
                  </a:lnTo>
                  <a:lnTo>
                    <a:pt x="12245" y="302680"/>
                  </a:lnTo>
                  <a:lnTo>
                    <a:pt x="12856" y="300137"/>
                  </a:lnTo>
                  <a:lnTo>
                    <a:pt x="12345" y="297915"/>
                  </a:lnTo>
                  <a:lnTo>
                    <a:pt x="13962" y="297967"/>
                  </a:lnTo>
                  <a:lnTo>
                    <a:pt x="15936" y="295145"/>
                  </a:lnTo>
                  <a:lnTo>
                    <a:pt x="16654" y="293103"/>
                  </a:lnTo>
                  <a:lnTo>
                    <a:pt x="17291" y="292500"/>
                  </a:lnTo>
                  <a:lnTo>
                    <a:pt x="18016" y="289379"/>
                  </a:lnTo>
                  <a:lnTo>
                    <a:pt x="20038" y="284490"/>
                  </a:lnTo>
                  <a:lnTo>
                    <a:pt x="22221" y="285301"/>
                  </a:lnTo>
                  <a:lnTo>
                    <a:pt x="24180" y="288309"/>
                  </a:lnTo>
                  <a:lnTo>
                    <a:pt x="24876" y="288677"/>
                  </a:lnTo>
                  <a:lnTo>
                    <a:pt x="27039" y="288079"/>
                  </a:lnTo>
                  <a:lnTo>
                    <a:pt x="30441" y="284087"/>
                  </a:lnTo>
                  <a:lnTo>
                    <a:pt x="31098" y="282181"/>
                  </a:lnTo>
                  <a:lnTo>
                    <a:pt x="32842" y="282291"/>
                  </a:lnTo>
                  <a:lnTo>
                    <a:pt x="34820" y="281592"/>
                  </a:lnTo>
                  <a:lnTo>
                    <a:pt x="35336" y="279973"/>
                  </a:lnTo>
                  <a:lnTo>
                    <a:pt x="36087" y="279880"/>
                  </a:lnTo>
                  <a:lnTo>
                    <a:pt x="36744" y="278599"/>
                  </a:lnTo>
                  <a:lnTo>
                    <a:pt x="36840" y="276171"/>
                  </a:lnTo>
                  <a:lnTo>
                    <a:pt x="39161" y="276655"/>
                  </a:lnTo>
                  <a:lnTo>
                    <a:pt x="40093" y="274822"/>
                  </a:lnTo>
                  <a:lnTo>
                    <a:pt x="40490" y="271285"/>
                  </a:lnTo>
                  <a:lnTo>
                    <a:pt x="40234" y="270224"/>
                  </a:lnTo>
                  <a:lnTo>
                    <a:pt x="38798" y="267536"/>
                  </a:lnTo>
                  <a:lnTo>
                    <a:pt x="41041" y="266226"/>
                  </a:lnTo>
                  <a:lnTo>
                    <a:pt x="42328" y="264382"/>
                  </a:lnTo>
                  <a:lnTo>
                    <a:pt x="42536" y="263371"/>
                  </a:lnTo>
                  <a:lnTo>
                    <a:pt x="41311" y="259727"/>
                  </a:lnTo>
                  <a:lnTo>
                    <a:pt x="42867" y="260242"/>
                  </a:lnTo>
                  <a:lnTo>
                    <a:pt x="46276" y="260611"/>
                  </a:lnTo>
                  <a:lnTo>
                    <a:pt x="48018" y="261806"/>
                  </a:lnTo>
                  <a:lnTo>
                    <a:pt x="49239" y="263344"/>
                  </a:lnTo>
                  <a:lnTo>
                    <a:pt x="49939" y="264987"/>
                  </a:lnTo>
                  <a:lnTo>
                    <a:pt x="51354" y="263559"/>
                  </a:lnTo>
                  <a:lnTo>
                    <a:pt x="54216" y="262325"/>
                  </a:lnTo>
                  <a:lnTo>
                    <a:pt x="54689" y="261632"/>
                  </a:lnTo>
                  <a:lnTo>
                    <a:pt x="56207" y="261572"/>
                  </a:lnTo>
                  <a:lnTo>
                    <a:pt x="56673" y="259759"/>
                  </a:lnTo>
                  <a:lnTo>
                    <a:pt x="56577" y="257430"/>
                  </a:lnTo>
                  <a:lnTo>
                    <a:pt x="57074" y="256112"/>
                  </a:lnTo>
                  <a:lnTo>
                    <a:pt x="59787" y="255279"/>
                  </a:lnTo>
                  <a:lnTo>
                    <a:pt x="60386" y="253875"/>
                  </a:lnTo>
                  <a:lnTo>
                    <a:pt x="60003" y="251571"/>
                  </a:lnTo>
                  <a:lnTo>
                    <a:pt x="61280" y="249820"/>
                  </a:lnTo>
                  <a:lnTo>
                    <a:pt x="61146" y="248089"/>
                  </a:lnTo>
                  <a:lnTo>
                    <a:pt x="63370" y="245627"/>
                  </a:lnTo>
                  <a:lnTo>
                    <a:pt x="64369" y="244054"/>
                  </a:lnTo>
                  <a:lnTo>
                    <a:pt x="66887" y="244005"/>
                  </a:lnTo>
                  <a:lnTo>
                    <a:pt x="69307" y="246143"/>
                  </a:lnTo>
                  <a:lnTo>
                    <a:pt x="71560" y="247030"/>
                  </a:lnTo>
                  <a:lnTo>
                    <a:pt x="72680" y="245964"/>
                  </a:lnTo>
                  <a:lnTo>
                    <a:pt x="73931" y="245798"/>
                  </a:lnTo>
                  <a:lnTo>
                    <a:pt x="74126" y="244567"/>
                  </a:lnTo>
                  <a:lnTo>
                    <a:pt x="75757" y="242949"/>
                  </a:lnTo>
                  <a:lnTo>
                    <a:pt x="75558" y="240322"/>
                  </a:lnTo>
                  <a:lnTo>
                    <a:pt x="74502" y="238003"/>
                  </a:lnTo>
                  <a:lnTo>
                    <a:pt x="72864" y="235900"/>
                  </a:lnTo>
                  <a:lnTo>
                    <a:pt x="71338" y="234738"/>
                  </a:lnTo>
                  <a:lnTo>
                    <a:pt x="69863" y="234940"/>
                  </a:lnTo>
                  <a:lnTo>
                    <a:pt x="69024" y="230722"/>
                  </a:lnTo>
                  <a:lnTo>
                    <a:pt x="69016" y="228628"/>
                  </a:lnTo>
                  <a:lnTo>
                    <a:pt x="67352" y="224314"/>
                  </a:lnTo>
                  <a:lnTo>
                    <a:pt x="68315" y="222775"/>
                  </a:lnTo>
                  <a:lnTo>
                    <a:pt x="69227" y="223542"/>
                  </a:lnTo>
                  <a:lnTo>
                    <a:pt x="70919" y="222339"/>
                  </a:lnTo>
                  <a:lnTo>
                    <a:pt x="72808" y="223105"/>
                  </a:lnTo>
                  <a:lnTo>
                    <a:pt x="73243" y="224454"/>
                  </a:lnTo>
                  <a:lnTo>
                    <a:pt x="72929" y="226504"/>
                  </a:lnTo>
                  <a:lnTo>
                    <a:pt x="76668" y="223600"/>
                  </a:lnTo>
                  <a:lnTo>
                    <a:pt x="75941" y="222000"/>
                  </a:lnTo>
                  <a:lnTo>
                    <a:pt x="77344" y="220991"/>
                  </a:lnTo>
                  <a:lnTo>
                    <a:pt x="77638" y="219660"/>
                  </a:lnTo>
                  <a:lnTo>
                    <a:pt x="76214" y="216250"/>
                  </a:lnTo>
                  <a:lnTo>
                    <a:pt x="73619" y="215610"/>
                  </a:lnTo>
                  <a:lnTo>
                    <a:pt x="74135" y="214089"/>
                  </a:lnTo>
                  <a:lnTo>
                    <a:pt x="74150" y="210871"/>
                  </a:lnTo>
                  <a:lnTo>
                    <a:pt x="75846" y="209675"/>
                  </a:lnTo>
                  <a:lnTo>
                    <a:pt x="77495" y="207634"/>
                  </a:lnTo>
                  <a:lnTo>
                    <a:pt x="77283" y="205807"/>
                  </a:lnTo>
                  <a:lnTo>
                    <a:pt x="78103" y="205262"/>
                  </a:lnTo>
                  <a:lnTo>
                    <a:pt x="78579" y="202449"/>
                  </a:lnTo>
                  <a:lnTo>
                    <a:pt x="78329" y="201013"/>
                  </a:lnTo>
                  <a:lnTo>
                    <a:pt x="78993" y="197768"/>
                  </a:lnTo>
                  <a:lnTo>
                    <a:pt x="78535" y="196317"/>
                  </a:lnTo>
                  <a:lnTo>
                    <a:pt x="78797" y="192806"/>
                  </a:lnTo>
                  <a:lnTo>
                    <a:pt x="79737" y="192010"/>
                  </a:lnTo>
                  <a:lnTo>
                    <a:pt x="80568" y="189817"/>
                  </a:lnTo>
                  <a:lnTo>
                    <a:pt x="80592" y="188411"/>
                  </a:lnTo>
                  <a:lnTo>
                    <a:pt x="79373" y="185570"/>
                  </a:lnTo>
                  <a:lnTo>
                    <a:pt x="79901" y="183471"/>
                  </a:lnTo>
                  <a:lnTo>
                    <a:pt x="78330" y="182952"/>
                  </a:lnTo>
                  <a:lnTo>
                    <a:pt x="78171" y="181904"/>
                  </a:lnTo>
                  <a:lnTo>
                    <a:pt x="79011" y="179457"/>
                  </a:lnTo>
                  <a:lnTo>
                    <a:pt x="79347" y="175668"/>
                  </a:lnTo>
                  <a:lnTo>
                    <a:pt x="77337" y="171898"/>
                  </a:lnTo>
                  <a:lnTo>
                    <a:pt x="79032" y="169730"/>
                  </a:lnTo>
                  <a:lnTo>
                    <a:pt x="78684" y="167088"/>
                  </a:lnTo>
                  <a:lnTo>
                    <a:pt x="77681" y="163499"/>
                  </a:lnTo>
                  <a:lnTo>
                    <a:pt x="78049" y="161941"/>
                  </a:lnTo>
                  <a:lnTo>
                    <a:pt x="77453" y="161064"/>
                  </a:lnTo>
                  <a:lnTo>
                    <a:pt x="79380" y="159921"/>
                  </a:lnTo>
                  <a:lnTo>
                    <a:pt x="79610" y="157680"/>
                  </a:lnTo>
                  <a:lnTo>
                    <a:pt x="77884" y="156071"/>
                  </a:lnTo>
                  <a:lnTo>
                    <a:pt x="76168" y="155783"/>
                  </a:lnTo>
                  <a:lnTo>
                    <a:pt x="76321" y="154566"/>
                  </a:lnTo>
                  <a:lnTo>
                    <a:pt x="75960" y="151952"/>
                  </a:lnTo>
                  <a:lnTo>
                    <a:pt x="76250" y="151197"/>
                  </a:lnTo>
                  <a:lnTo>
                    <a:pt x="75094" y="146141"/>
                  </a:lnTo>
                  <a:lnTo>
                    <a:pt x="77224" y="143386"/>
                  </a:lnTo>
                  <a:lnTo>
                    <a:pt x="76440" y="141834"/>
                  </a:lnTo>
                  <a:lnTo>
                    <a:pt x="77570" y="140654"/>
                  </a:lnTo>
                  <a:lnTo>
                    <a:pt x="77977" y="137489"/>
                  </a:lnTo>
                  <a:lnTo>
                    <a:pt x="77628" y="136100"/>
                  </a:lnTo>
                  <a:lnTo>
                    <a:pt x="75789" y="135191"/>
                  </a:lnTo>
                  <a:lnTo>
                    <a:pt x="75525" y="131552"/>
                  </a:lnTo>
                  <a:lnTo>
                    <a:pt x="74527" y="130645"/>
                  </a:lnTo>
                  <a:lnTo>
                    <a:pt x="74807" y="129007"/>
                  </a:lnTo>
                  <a:lnTo>
                    <a:pt x="75620" y="127873"/>
                  </a:lnTo>
                  <a:lnTo>
                    <a:pt x="74392" y="126216"/>
                  </a:lnTo>
                  <a:lnTo>
                    <a:pt x="74719" y="124452"/>
                  </a:lnTo>
                  <a:lnTo>
                    <a:pt x="75682" y="123999"/>
                  </a:lnTo>
                  <a:lnTo>
                    <a:pt x="75245" y="122708"/>
                  </a:lnTo>
                  <a:lnTo>
                    <a:pt x="75779" y="121397"/>
                  </a:lnTo>
                  <a:lnTo>
                    <a:pt x="74449" y="120668"/>
                  </a:lnTo>
                  <a:lnTo>
                    <a:pt x="73084" y="118994"/>
                  </a:lnTo>
                  <a:lnTo>
                    <a:pt x="71557" y="120344"/>
                  </a:lnTo>
                  <a:lnTo>
                    <a:pt x="68856" y="119728"/>
                  </a:lnTo>
                  <a:lnTo>
                    <a:pt x="68086" y="119113"/>
                  </a:lnTo>
                  <a:lnTo>
                    <a:pt x="66145" y="114727"/>
                  </a:lnTo>
                  <a:lnTo>
                    <a:pt x="64912" y="115473"/>
                  </a:lnTo>
                  <a:lnTo>
                    <a:pt x="64774" y="116536"/>
                  </a:lnTo>
                  <a:lnTo>
                    <a:pt x="62833" y="115677"/>
                  </a:lnTo>
                  <a:lnTo>
                    <a:pt x="60867" y="115557"/>
                  </a:lnTo>
                  <a:lnTo>
                    <a:pt x="58893" y="113341"/>
                  </a:lnTo>
                  <a:lnTo>
                    <a:pt x="57986" y="114175"/>
                  </a:lnTo>
                  <a:lnTo>
                    <a:pt x="58501" y="116391"/>
                  </a:lnTo>
                  <a:lnTo>
                    <a:pt x="57911" y="118589"/>
                  </a:lnTo>
                  <a:lnTo>
                    <a:pt x="58211" y="120005"/>
                  </a:lnTo>
                  <a:lnTo>
                    <a:pt x="57934" y="121748"/>
                  </a:lnTo>
                  <a:lnTo>
                    <a:pt x="56169" y="122373"/>
                  </a:lnTo>
                  <a:lnTo>
                    <a:pt x="55438" y="124056"/>
                  </a:lnTo>
                  <a:lnTo>
                    <a:pt x="54286" y="124716"/>
                  </a:lnTo>
                  <a:lnTo>
                    <a:pt x="52170" y="124646"/>
                  </a:lnTo>
                  <a:lnTo>
                    <a:pt x="50681" y="123681"/>
                  </a:lnTo>
                  <a:lnTo>
                    <a:pt x="50049" y="121372"/>
                  </a:lnTo>
                  <a:lnTo>
                    <a:pt x="50297" y="119231"/>
                  </a:lnTo>
                  <a:lnTo>
                    <a:pt x="48849" y="115665"/>
                  </a:lnTo>
                  <a:lnTo>
                    <a:pt x="48619" y="114199"/>
                  </a:lnTo>
                  <a:lnTo>
                    <a:pt x="45408" y="111497"/>
                  </a:lnTo>
                  <a:lnTo>
                    <a:pt x="44571" y="110042"/>
                  </a:lnTo>
                  <a:lnTo>
                    <a:pt x="44724" y="109057"/>
                  </a:lnTo>
                  <a:lnTo>
                    <a:pt x="46142" y="108287"/>
                  </a:lnTo>
                  <a:lnTo>
                    <a:pt x="44281" y="106072"/>
                  </a:lnTo>
                  <a:lnTo>
                    <a:pt x="44801" y="104103"/>
                  </a:lnTo>
                  <a:lnTo>
                    <a:pt x="44667" y="102689"/>
                  </a:lnTo>
                  <a:lnTo>
                    <a:pt x="43769" y="102630"/>
                  </a:lnTo>
                  <a:lnTo>
                    <a:pt x="41673" y="101232"/>
                  </a:lnTo>
                  <a:lnTo>
                    <a:pt x="41230" y="99914"/>
                  </a:lnTo>
                  <a:lnTo>
                    <a:pt x="42018" y="98343"/>
                  </a:lnTo>
                  <a:lnTo>
                    <a:pt x="43288" y="98156"/>
                  </a:lnTo>
                  <a:lnTo>
                    <a:pt x="43536" y="97107"/>
                  </a:lnTo>
                  <a:lnTo>
                    <a:pt x="42438" y="93533"/>
                  </a:lnTo>
                  <a:lnTo>
                    <a:pt x="40304" y="93557"/>
                  </a:lnTo>
                  <a:lnTo>
                    <a:pt x="39373" y="92604"/>
                  </a:lnTo>
                  <a:lnTo>
                    <a:pt x="38850" y="90342"/>
                  </a:lnTo>
                  <a:lnTo>
                    <a:pt x="39634" y="87820"/>
                  </a:lnTo>
                  <a:lnTo>
                    <a:pt x="39296" y="85988"/>
                  </a:lnTo>
                  <a:lnTo>
                    <a:pt x="40050" y="84989"/>
                  </a:lnTo>
                  <a:lnTo>
                    <a:pt x="40659" y="81903"/>
                  </a:lnTo>
                  <a:lnTo>
                    <a:pt x="39295" y="78792"/>
                  </a:lnTo>
                  <a:lnTo>
                    <a:pt x="40692" y="77401"/>
                  </a:lnTo>
                  <a:lnTo>
                    <a:pt x="41564" y="77249"/>
                  </a:lnTo>
                  <a:lnTo>
                    <a:pt x="41208" y="74296"/>
                  </a:lnTo>
                  <a:lnTo>
                    <a:pt x="43279" y="73174"/>
                  </a:lnTo>
                  <a:lnTo>
                    <a:pt x="44301" y="73670"/>
                  </a:lnTo>
                  <a:lnTo>
                    <a:pt x="45034" y="72737"/>
                  </a:lnTo>
                  <a:lnTo>
                    <a:pt x="47387" y="71704"/>
                  </a:lnTo>
                  <a:lnTo>
                    <a:pt x="46072" y="68906"/>
                  </a:lnTo>
                  <a:lnTo>
                    <a:pt x="45571" y="66661"/>
                  </a:lnTo>
                  <a:lnTo>
                    <a:pt x="43684" y="65131"/>
                  </a:lnTo>
                  <a:lnTo>
                    <a:pt x="43559" y="63464"/>
                  </a:lnTo>
                  <a:lnTo>
                    <a:pt x="45129" y="63598"/>
                  </a:lnTo>
                  <a:lnTo>
                    <a:pt x="45452" y="62249"/>
                  </a:lnTo>
                  <a:lnTo>
                    <a:pt x="47924" y="61468"/>
                  </a:lnTo>
                  <a:lnTo>
                    <a:pt x="48514" y="60474"/>
                  </a:lnTo>
                  <a:lnTo>
                    <a:pt x="49639" y="61092"/>
                  </a:lnTo>
                  <a:lnTo>
                    <a:pt x="49893" y="63046"/>
                  </a:lnTo>
                  <a:lnTo>
                    <a:pt x="51042" y="63943"/>
                  </a:lnTo>
                  <a:lnTo>
                    <a:pt x="50800" y="65559"/>
                  </a:lnTo>
                  <a:lnTo>
                    <a:pt x="52271" y="67713"/>
                  </a:lnTo>
                  <a:lnTo>
                    <a:pt x="53057" y="67863"/>
                  </a:lnTo>
                  <a:lnTo>
                    <a:pt x="54628" y="71196"/>
                  </a:lnTo>
                  <a:lnTo>
                    <a:pt x="54627" y="74046"/>
                  </a:lnTo>
                  <a:lnTo>
                    <a:pt x="54144" y="75787"/>
                  </a:lnTo>
                  <a:lnTo>
                    <a:pt x="55426" y="77202"/>
                  </a:lnTo>
                  <a:lnTo>
                    <a:pt x="55366" y="80810"/>
                  </a:lnTo>
                  <a:lnTo>
                    <a:pt x="56060" y="81529"/>
                  </a:lnTo>
                  <a:lnTo>
                    <a:pt x="57908" y="81541"/>
                  </a:lnTo>
                  <a:lnTo>
                    <a:pt x="59852" y="79572"/>
                  </a:lnTo>
                  <a:lnTo>
                    <a:pt x="60218" y="78143"/>
                  </a:lnTo>
                  <a:lnTo>
                    <a:pt x="62983" y="78645"/>
                  </a:lnTo>
                  <a:lnTo>
                    <a:pt x="64158" y="76734"/>
                  </a:lnTo>
                  <a:lnTo>
                    <a:pt x="66332" y="75831"/>
                  </a:lnTo>
                  <a:lnTo>
                    <a:pt x="67966" y="75871"/>
                  </a:lnTo>
                  <a:lnTo>
                    <a:pt x="70642" y="77092"/>
                  </a:lnTo>
                  <a:lnTo>
                    <a:pt x="72162" y="74577"/>
                  </a:lnTo>
                  <a:lnTo>
                    <a:pt x="73073" y="73947"/>
                  </a:lnTo>
                  <a:lnTo>
                    <a:pt x="75104" y="73470"/>
                  </a:lnTo>
                  <a:lnTo>
                    <a:pt x="76147" y="72461"/>
                  </a:lnTo>
                  <a:lnTo>
                    <a:pt x="76013" y="68270"/>
                  </a:lnTo>
                  <a:lnTo>
                    <a:pt x="76582" y="66588"/>
                  </a:lnTo>
                  <a:lnTo>
                    <a:pt x="78351" y="65795"/>
                  </a:lnTo>
                  <a:lnTo>
                    <a:pt x="78797" y="64655"/>
                  </a:lnTo>
                  <a:lnTo>
                    <a:pt x="77949" y="63809"/>
                  </a:lnTo>
                  <a:lnTo>
                    <a:pt x="77553" y="62353"/>
                  </a:lnTo>
                  <a:lnTo>
                    <a:pt x="75686" y="60559"/>
                  </a:lnTo>
                  <a:lnTo>
                    <a:pt x="75790" y="59132"/>
                  </a:lnTo>
                  <a:lnTo>
                    <a:pt x="74379" y="57500"/>
                  </a:lnTo>
                  <a:lnTo>
                    <a:pt x="74674" y="56839"/>
                  </a:lnTo>
                  <a:lnTo>
                    <a:pt x="73079" y="54407"/>
                  </a:lnTo>
                  <a:lnTo>
                    <a:pt x="70608" y="53536"/>
                  </a:lnTo>
                  <a:lnTo>
                    <a:pt x="70178" y="52108"/>
                  </a:lnTo>
                  <a:lnTo>
                    <a:pt x="71080" y="50500"/>
                  </a:lnTo>
                  <a:lnTo>
                    <a:pt x="70990" y="47929"/>
                  </a:lnTo>
                  <a:lnTo>
                    <a:pt x="69817" y="44642"/>
                  </a:lnTo>
                  <a:lnTo>
                    <a:pt x="70276" y="44041"/>
                  </a:lnTo>
                  <a:lnTo>
                    <a:pt x="68566" y="40435"/>
                  </a:lnTo>
                  <a:lnTo>
                    <a:pt x="68572" y="39469"/>
                  </a:lnTo>
                  <a:lnTo>
                    <a:pt x="69857" y="39570"/>
                  </a:lnTo>
                  <a:lnTo>
                    <a:pt x="71371" y="38185"/>
                  </a:lnTo>
                  <a:lnTo>
                    <a:pt x="73219" y="37327"/>
                  </a:lnTo>
                  <a:lnTo>
                    <a:pt x="74180" y="35974"/>
                  </a:lnTo>
                  <a:lnTo>
                    <a:pt x="73919" y="32675"/>
                  </a:lnTo>
                  <a:lnTo>
                    <a:pt x="73031" y="31953"/>
                  </a:lnTo>
                  <a:lnTo>
                    <a:pt x="72296" y="29762"/>
                  </a:lnTo>
                  <a:lnTo>
                    <a:pt x="73317" y="27750"/>
                  </a:lnTo>
                  <a:lnTo>
                    <a:pt x="72372" y="26731"/>
                  </a:lnTo>
                  <a:lnTo>
                    <a:pt x="71757" y="24084"/>
                  </a:lnTo>
                  <a:lnTo>
                    <a:pt x="72579" y="22801"/>
                  </a:lnTo>
                  <a:lnTo>
                    <a:pt x="71948" y="21378"/>
                  </a:lnTo>
                  <a:lnTo>
                    <a:pt x="70446" y="19309"/>
                  </a:lnTo>
                  <a:lnTo>
                    <a:pt x="70898" y="18328"/>
                  </a:lnTo>
                  <a:lnTo>
                    <a:pt x="75833" y="18857"/>
                  </a:lnTo>
                  <a:lnTo>
                    <a:pt x="76770" y="17691"/>
                  </a:lnTo>
                  <a:lnTo>
                    <a:pt x="78481" y="16873"/>
                  </a:lnTo>
                  <a:lnTo>
                    <a:pt x="79057" y="16040"/>
                  </a:lnTo>
                  <a:lnTo>
                    <a:pt x="80910" y="16434"/>
                  </a:lnTo>
                  <a:lnTo>
                    <a:pt x="80950" y="17447"/>
                  </a:lnTo>
                  <a:lnTo>
                    <a:pt x="82060" y="18540"/>
                  </a:lnTo>
                  <a:lnTo>
                    <a:pt x="83167" y="22095"/>
                  </a:lnTo>
                  <a:lnTo>
                    <a:pt x="82915" y="23665"/>
                  </a:lnTo>
                  <a:lnTo>
                    <a:pt x="83653" y="27576"/>
                  </a:lnTo>
                  <a:lnTo>
                    <a:pt x="83586" y="29351"/>
                  </a:lnTo>
                  <a:lnTo>
                    <a:pt x="85126" y="31025"/>
                  </a:lnTo>
                  <a:lnTo>
                    <a:pt x="86628" y="30329"/>
                  </a:lnTo>
                  <a:lnTo>
                    <a:pt x="87993" y="30950"/>
                  </a:lnTo>
                  <a:lnTo>
                    <a:pt x="89639" y="30425"/>
                  </a:lnTo>
                  <a:lnTo>
                    <a:pt x="89672" y="29226"/>
                  </a:lnTo>
                  <a:lnTo>
                    <a:pt x="92849" y="28416"/>
                  </a:lnTo>
                  <a:lnTo>
                    <a:pt x="91509" y="25744"/>
                  </a:lnTo>
                  <a:lnTo>
                    <a:pt x="89373" y="24573"/>
                  </a:lnTo>
                  <a:lnTo>
                    <a:pt x="89145" y="23265"/>
                  </a:lnTo>
                  <a:lnTo>
                    <a:pt x="89700" y="20598"/>
                  </a:lnTo>
                  <a:lnTo>
                    <a:pt x="89891" y="17889"/>
                  </a:lnTo>
                  <a:lnTo>
                    <a:pt x="91454" y="17396"/>
                  </a:lnTo>
                  <a:lnTo>
                    <a:pt x="92068" y="16042"/>
                  </a:lnTo>
                  <a:lnTo>
                    <a:pt x="94105" y="14440"/>
                  </a:lnTo>
                  <a:lnTo>
                    <a:pt x="95197" y="14052"/>
                  </a:lnTo>
                  <a:lnTo>
                    <a:pt x="95581" y="12477"/>
                  </a:lnTo>
                  <a:lnTo>
                    <a:pt x="94106" y="8615"/>
                  </a:lnTo>
                  <a:lnTo>
                    <a:pt x="92543" y="6934"/>
                  </a:lnTo>
                  <a:lnTo>
                    <a:pt x="92135" y="3915"/>
                  </a:lnTo>
                  <a:lnTo>
                    <a:pt x="93001" y="2881"/>
                  </a:lnTo>
                  <a:lnTo>
                    <a:pt x="93119" y="1356"/>
                  </a:lnTo>
                  <a:lnTo>
                    <a:pt x="94390" y="1542"/>
                  </a:lnTo>
                  <a:lnTo>
                    <a:pt x="95839" y="2515"/>
                  </a:lnTo>
                  <a:lnTo>
                    <a:pt x="97034" y="1139"/>
                  </a:lnTo>
                  <a:lnTo>
                    <a:pt x="99417" y="933"/>
                  </a:lnTo>
                  <a:lnTo>
                    <a:pt x="100620" y="0"/>
                  </a:lnTo>
                  <a:lnTo>
                    <a:pt x="101926" y="143"/>
                  </a:lnTo>
                  <a:lnTo>
                    <a:pt x="102272" y="1786"/>
                  </a:lnTo>
                  <a:lnTo>
                    <a:pt x="102009" y="5037"/>
                  </a:lnTo>
                  <a:lnTo>
                    <a:pt x="101604" y="6196"/>
                  </a:lnTo>
                  <a:lnTo>
                    <a:pt x="102194" y="8856"/>
                  </a:lnTo>
                  <a:lnTo>
                    <a:pt x="102068" y="11511"/>
                  </a:lnTo>
                  <a:lnTo>
                    <a:pt x="102238" y="13874"/>
                  </a:lnTo>
                  <a:lnTo>
                    <a:pt x="102802" y="14957"/>
                  </a:lnTo>
                  <a:lnTo>
                    <a:pt x="102519" y="16460"/>
                  </a:lnTo>
                  <a:lnTo>
                    <a:pt x="103084" y="20032"/>
                  </a:lnTo>
                  <a:lnTo>
                    <a:pt x="102996" y="22418"/>
                  </a:lnTo>
                  <a:lnTo>
                    <a:pt x="101304" y="27887"/>
                  </a:lnTo>
                  <a:lnTo>
                    <a:pt x="101319" y="29910"/>
                  </a:lnTo>
                  <a:lnTo>
                    <a:pt x="102157" y="32366"/>
                  </a:lnTo>
                  <a:lnTo>
                    <a:pt x="101963" y="33436"/>
                  </a:lnTo>
                  <a:lnTo>
                    <a:pt x="103220" y="35704"/>
                  </a:lnTo>
                  <a:lnTo>
                    <a:pt x="102772" y="38277"/>
                  </a:lnTo>
                  <a:lnTo>
                    <a:pt x="103674" y="39537"/>
                  </a:lnTo>
                  <a:lnTo>
                    <a:pt x="104086" y="42535"/>
                  </a:lnTo>
                  <a:lnTo>
                    <a:pt x="105048" y="42917"/>
                  </a:lnTo>
                  <a:lnTo>
                    <a:pt x="105724" y="44517"/>
                  </a:lnTo>
                  <a:lnTo>
                    <a:pt x="105443" y="45899"/>
                  </a:lnTo>
                  <a:lnTo>
                    <a:pt x="106432" y="46328"/>
                  </a:lnTo>
                  <a:lnTo>
                    <a:pt x="105556" y="48057"/>
                  </a:lnTo>
                  <a:lnTo>
                    <a:pt x="105680" y="49516"/>
                  </a:lnTo>
                  <a:lnTo>
                    <a:pt x="106939" y="53302"/>
                  </a:lnTo>
                  <a:lnTo>
                    <a:pt x="106408" y="54785"/>
                  </a:lnTo>
                  <a:lnTo>
                    <a:pt x="106653" y="57175"/>
                  </a:lnTo>
                  <a:lnTo>
                    <a:pt x="105255" y="58299"/>
                  </a:lnTo>
                  <a:lnTo>
                    <a:pt x="105921" y="60015"/>
                  </a:lnTo>
                  <a:lnTo>
                    <a:pt x="107628" y="61921"/>
                  </a:lnTo>
                  <a:lnTo>
                    <a:pt x="107506" y="62572"/>
                  </a:lnTo>
                  <a:lnTo>
                    <a:pt x="109461" y="63780"/>
                  </a:lnTo>
                  <a:lnTo>
                    <a:pt x="109953" y="66102"/>
                  </a:lnTo>
                  <a:lnTo>
                    <a:pt x="112660" y="67481"/>
                  </a:lnTo>
                  <a:lnTo>
                    <a:pt x="113054" y="69545"/>
                  </a:lnTo>
                  <a:lnTo>
                    <a:pt x="114205" y="71158"/>
                  </a:lnTo>
                  <a:lnTo>
                    <a:pt x="114335" y="72602"/>
                  </a:lnTo>
                  <a:lnTo>
                    <a:pt x="115992" y="73404"/>
                  </a:lnTo>
                  <a:lnTo>
                    <a:pt x="117916" y="76030"/>
                  </a:lnTo>
                  <a:lnTo>
                    <a:pt x="118776" y="76004"/>
                  </a:lnTo>
                  <a:lnTo>
                    <a:pt x="120434" y="78199"/>
                  </a:lnTo>
                  <a:lnTo>
                    <a:pt x="119570" y="75822"/>
                  </a:lnTo>
                  <a:lnTo>
                    <a:pt x="119551" y="73499"/>
                  </a:lnTo>
                  <a:lnTo>
                    <a:pt x="120687" y="70093"/>
                  </a:lnTo>
                  <a:lnTo>
                    <a:pt x="121455" y="69769"/>
                  </a:lnTo>
                  <a:lnTo>
                    <a:pt x="121211" y="67877"/>
                  </a:lnTo>
                  <a:lnTo>
                    <a:pt x="119878" y="66065"/>
                  </a:lnTo>
                  <a:lnTo>
                    <a:pt x="120900" y="65048"/>
                  </a:lnTo>
                  <a:lnTo>
                    <a:pt x="120769" y="63155"/>
                  </a:lnTo>
                  <a:lnTo>
                    <a:pt x="121661" y="62352"/>
                  </a:lnTo>
                  <a:lnTo>
                    <a:pt x="121829" y="61113"/>
                  </a:lnTo>
                  <a:lnTo>
                    <a:pt x="122724" y="60189"/>
                  </a:lnTo>
                  <a:lnTo>
                    <a:pt x="121468" y="58868"/>
                  </a:lnTo>
                  <a:lnTo>
                    <a:pt x="120610" y="56866"/>
                  </a:lnTo>
                  <a:lnTo>
                    <a:pt x="122025" y="56260"/>
                  </a:lnTo>
                  <a:lnTo>
                    <a:pt x="121223" y="54497"/>
                  </a:lnTo>
                  <a:lnTo>
                    <a:pt x="120040" y="53308"/>
                  </a:lnTo>
                  <a:lnTo>
                    <a:pt x="120500" y="51777"/>
                  </a:lnTo>
                  <a:lnTo>
                    <a:pt x="120509" y="49480"/>
                  </a:lnTo>
                  <a:lnTo>
                    <a:pt x="122042" y="48783"/>
                  </a:lnTo>
                  <a:lnTo>
                    <a:pt x="124478" y="49064"/>
                  </a:lnTo>
                  <a:lnTo>
                    <a:pt x="124573" y="46996"/>
                  </a:lnTo>
                  <a:lnTo>
                    <a:pt x="126572" y="45308"/>
                  </a:lnTo>
                  <a:lnTo>
                    <a:pt x="129391" y="43793"/>
                  </a:lnTo>
                  <a:lnTo>
                    <a:pt x="129507" y="40361"/>
                  </a:lnTo>
                  <a:lnTo>
                    <a:pt x="128805" y="39680"/>
                  </a:lnTo>
                  <a:lnTo>
                    <a:pt x="130889" y="37030"/>
                  </a:lnTo>
                  <a:lnTo>
                    <a:pt x="133146" y="36360"/>
                  </a:lnTo>
                  <a:lnTo>
                    <a:pt x="134220" y="35139"/>
                  </a:lnTo>
                  <a:lnTo>
                    <a:pt x="133577" y="32998"/>
                  </a:lnTo>
                  <a:lnTo>
                    <a:pt x="134649" y="31268"/>
                  </a:lnTo>
                  <a:lnTo>
                    <a:pt x="134847" y="29852"/>
                  </a:lnTo>
                  <a:lnTo>
                    <a:pt x="138236" y="30180"/>
                  </a:lnTo>
                  <a:lnTo>
                    <a:pt x="139664" y="28380"/>
                  </a:lnTo>
                  <a:lnTo>
                    <a:pt x="140839" y="28364"/>
                  </a:lnTo>
                  <a:lnTo>
                    <a:pt x="141141" y="30151"/>
                  </a:lnTo>
                  <a:lnTo>
                    <a:pt x="141083" y="34148"/>
                  </a:lnTo>
                  <a:lnTo>
                    <a:pt x="141965" y="35695"/>
                  </a:lnTo>
                  <a:lnTo>
                    <a:pt x="141752" y="36806"/>
                  </a:lnTo>
                  <a:lnTo>
                    <a:pt x="143253" y="38204"/>
                  </a:lnTo>
                  <a:lnTo>
                    <a:pt x="145696" y="38292"/>
                  </a:lnTo>
                  <a:lnTo>
                    <a:pt x="148741" y="41631"/>
                  </a:lnTo>
                  <a:lnTo>
                    <a:pt x="148998" y="43457"/>
                  </a:lnTo>
                  <a:lnTo>
                    <a:pt x="150775" y="43185"/>
                  </a:lnTo>
                  <a:lnTo>
                    <a:pt x="150941" y="44616"/>
                  </a:lnTo>
                  <a:lnTo>
                    <a:pt x="154674" y="46414"/>
                  </a:lnTo>
                  <a:lnTo>
                    <a:pt x="156491" y="48322"/>
                  </a:lnTo>
                  <a:lnTo>
                    <a:pt x="156634" y="49906"/>
                  </a:lnTo>
                  <a:lnTo>
                    <a:pt x="158081" y="51013"/>
                  </a:lnTo>
                  <a:lnTo>
                    <a:pt x="158294" y="54491"/>
                  </a:lnTo>
                  <a:lnTo>
                    <a:pt x="158969" y="55348"/>
                  </a:lnTo>
                  <a:lnTo>
                    <a:pt x="161813" y="56718"/>
                  </a:lnTo>
                  <a:lnTo>
                    <a:pt x="162848" y="56676"/>
                  </a:lnTo>
                  <a:lnTo>
                    <a:pt x="163701" y="58312"/>
                  </a:lnTo>
                  <a:lnTo>
                    <a:pt x="162590" y="62344"/>
                  </a:lnTo>
                  <a:lnTo>
                    <a:pt x="164992" y="62691"/>
                  </a:lnTo>
                  <a:lnTo>
                    <a:pt x="167728" y="63827"/>
                  </a:lnTo>
                  <a:lnTo>
                    <a:pt x="169215" y="65318"/>
                  </a:lnTo>
                  <a:lnTo>
                    <a:pt x="170043" y="65370"/>
                  </a:lnTo>
                  <a:lnTo>
                    <a:pt x="169755" y="67613"/>
                  </a:lnTo>
                  <a:lnTo>
                    <a:pt x="168392" y="68169"/>
                  </a:lnTo>
                  <a:lnTo>
                    <a:pt x="171025" y="70777"/>
                  </a:lnTo>
                  <a:lnTo>
                    <a:pt x="169420" y="72181"/>
                  </a:lnTo>
                  <a:lnTo>
                    <a:pt x="169720" y="73106"/>
                  </a:lnTo>
                  <a:lnTo>
                    <a:pt x="168764" y="74013"/>
                  </a:lnTo>
                  <a:lnTo>
                    <a:pt x="165954" y="74358"/>
                  </a:lnTo>
                  <a:lnTo>
                    <a:pt x="164814" y="75899"/>
                  </a:lnTo>
                  <a:lnTo>
                    <a:pt x="163018" y="75072"/>
                  </a:lnTo>
                  <a:lnTo>
                    <a:pt x="162138" y="75935"/>
                  </a:lnTo>
                  <a:lnTo>
                    <a:pt x="161047" y="75727"/>
                  </a:lnTo>
                  <a:lnTo>
                    <a:pt x="160400" y="78824"/>
                  </a:lnTo>
                  <a:lnTo>
                    <a:pt x="161706" y="80097"/>
                  </a:lnTo>
                  <a:lnTo>
                    <a:pt x="162857" y="83120"/>
                  </a:lnTo>
                  <a:lnTo>
                    <a:pt x="164477" y="86919"/>
                  </a:lnTo>
                  <a:lnTo>
                    <a:pt x="166803" y="87881"/>
                  </a:lnTo>
                  <a:lnTo>
                    <a:pt x="167857" y="89509"/>
                  </a:lnTo>
                  <a:lnTo>
                    <a:pt x="171526" y="93651"/>
                  </a:lnTo>
                  <a:lnTo>
                    <a:pt x="169834" y="95806"/>
                  </a:lnTo>
                  <a:lnTo>
                    <a:pt x="172450" y="98003"/>
                  </a:lnTo>
                  <a:lnTo>
                    <a:pt x="175495" y="98891"/>
                  </a:lnTo>
                  <a:lnTo>
                    <a:pt x="177877" y="98559"/>
                  </a:lnTo>
                  <a:lnTo>
                    <a:pt x="178754" y="101393"/>
                  </a:lnTo>
                  <a:lnTo>
                    <a:pt x="177307" y="103167"/>
                  </a:lnTo>
                  <a:lnTo>
                    <a:pt x="178385" y="104148"/>
                  </a:lnTo>
                  <a:lnTo>
                    <a:pt x="178661" y="107307"/>
                  </a:lnTo>
                  <a:lnTo>
                    <a:pt x="178170" y="108214"/>
                  </a:lnTo>
                  <a:lnTo>
                    <a:pt x="179981" y="109349"/>
                  </a:lnTo>
                  <a:lnTo>
                    <a:pt x="181053" y="108350"/>
                  </a:lnTo>
                  <a:lnTo>
                    <a:pt x="181464" y="106785"/>
                  </a:lnTo>
                  <a:lnTo>
                    <a:pt x="183000" y="106888"/>
                  </a:lnTo>
                  <a:lnTo>
                    <a:pt x="183144" y="105369"/>
                  </a:lnTo>
                  <a:lnTo>
                    <a:pt x="184164" y="104507"/>
                  </a:lnTo>
                  <a:lnTo>
                    <a:pt x="185369" y="102467"/>
                  </a:lnTo>
                  <a:lnTo>
                    <a:pt x="185603" y="100645"/>
                  </a:lnTo>
                  <a:lnTo>
                    <a:pt x="187405" y="98808"/>
                  </a:lnTo>
                  <a:lnTo>
                    <a:pt x="189649" y="99407"/>
                  </a:lnTo>
                  <a:lnTo>
                    <a:pt x="191787" y="101588"/>
                  </a:lnTo>
                  <a:lnTo>
                    <a:pt x="193427" y="101800"/>
                  </a:lnTo>
                  <a:lnTo>
                    <a:pt x="193922" y="102847"/>
                  </a:lnTo>
                  <a:lnTo>
                    <a:pt x="197964" y="99525"/>
                  </a:lnTo>
                  <a:lnTo>
                    <a:pt x="198022" y="98382"/>
                  </a:lnTo>
                  <a:lnTo>
                    <a:pt x="199736" y="95229"/>
                  </a:lnTo>
                  <a:lnTo>
                    <a:pt x="201038" y="95557"/>
                  </a:lnTo>
                  <a:lnTo>
                    <a:pt x="202725" y="94737"/>
                  </a:lnTo>
                  <a:lnTo>
                    <a:pt x="204129" y="97156"/>
                  </a:lnTo>
                  <a:lnTo>
                    <a:pt x="203920" y="98585"/>
                  </a:lnTo>
                  <a:lnTo>
                    <a:pt x="205178" y="99373"/>
                  </a:lnTo>
                  <a:lnTo>
                    <a:pt x="204378" y="100691"/>
                  </a:lnTo>
                  <a:lnTo>
                    <a:pt x="204395" y="103517"/>
                  </a:lnTo>
                  <a:lnTo>
                    <a:pt x="206472" y="105436"/>
                  </a:lnTo>
                  <a:lnTo>
                    <a:pt x="207608" y="105813"/>
                  </a:lnTo>
                  <a:lnTo>
                    <a:pt x="208772" y="107705"/>
                  </a:lnTo>
                  <a:lnTo>
                    <a:pt x="209165" y="111280"/>
                  </a:lnTo>
                  <a:lnTo>
                    <a:pt x="209661" y="111963"/>
                  </a:lnTo>
                  <a:lnTo>
                    <a:pt x="212703" y="112139"/>
                  </a:lnTo>
                  <a:lnTo>
                    <a:pt x="212563" y="113664"/>
                  </a:lnTo>
                  <a:lnTo>
                    <a:pt x="213315" y="114647"/>
                  </a:lnTo>
                  <a:lnTo>
                    <a:pt x="212169" y="116902"/>
                  </a:lnTo>
                  <a:lnTo>
                    <a:pt x="213915" y="116327"/>
                  </a:lnTo>
                  <a:lnTo>
                    <a:pt x="213840" y="118276"/>
                  </a:lnTo>
                  <a:lnTo>
                    <a:pt x="214742" y="118622"/>
                  </a:lnTo>
                  <a:lnTo>
                    <a:pt x="217566" y="123681"/>
                  </a:lnTo>
                  <a:lnTo>
                    <a:pt x="217376" y="125652"/>
                  </a:lnTo>
                  <a:lnTo>
                    <a:pt x="218158" y="127313"/>
                  </a:lnTo>
                  <a:lnTo>
                    <a:pt x="219116" y="127472"/>
                  </a:lnTo>
                  <a:lnTo>
                    <a:pt x="220495" y="129579"/>
                  </a:lnTo>
                  <a:lnTo>
                    <a:pt x="220163" y="130616"/>
                  </a:lnTo>
                  <a:lnTo>
                    <a:pt x="221006" y="132387"/>
                  </a:lnTo>
                  <a:lnTo>
                    <a:pt x="222900" y="134757"/>
                  </a:lnTo>
                  <a:lnTo>
                    <a:pt x="223258" y="136059"/>
                  </a:lnTo>
                  <a:lnTo>
                    <a:pt x="224504" y="136472"/>
                  </a:lnTo>
                  <a:lnTo>
                    <a:pt x="223863" y="138790"/>
                  </a:lnTo>
                  <a:lnTo>
                    <a:pt x="225130" y="140065"/>
                  </a:lnTo>
                  <a:lnTo>
                    <a:pt x="225006" y="142082"/>
                  </a:lnTo>
                  <a:lnTo>
                    <a:pt x="225934" y="143491"/>
                  </a:lnTo>
                  <a:lnTo>
                    <a:pt x="225924" y="145314"/>
                  </a:lnTo>
                  <a:lnTo>
                    <a:pt x="226845" y="146799"/>
                  </a:lnTo>
                  <a:lnTo>
                    <a:pt x="228489" y="147241"/>
                  </a:lnTo>
                  <a:lnTo>
                    <a:pt x="230823" y="146254"/>
                  </a:lnTo>
                  <a:lnTo>
                    <a:pt x="234154" y="147186"/>
                  </a:lnTo>
                  <a:lnTo>
                    <a:pt x="234005" y="149372"/>
                  </a:lnTo>
                  <a:lnTo>
                    <a:pt x="232536" y="153792"/>
                  </a:lnTo>
                  <a:lnTo>
                    <a:pt x="233302" y="154429"/>
                  </a:lnTo>
                  <a:lnTo>
                    <a:pt x="232030" y="159639"/>
                  </a:lnTo>
                  <a:lnTo>
                    <a:pt x="237813" y="162353"/>
                  </a:lnTo>
                  <a:lnTo>
                    <a:pt x="237804" y="164178"/>
                  </a:lnTo>
                  <a:lnTo>
                    <a:pt x="240207" y="164425"/>
                  </a:lnTo>
                  <a:lnTo>
                    <a:pt x="239635" y="166692"/>
                  </a:lnTo>
                  <a:lnTo>
                    <a:pt x="240765" y="168241"/>
                  </a:lnTo>
                  <a:lnTo>
                    <a:pt x="242102" y="168684"/>
                  </a:lnTo>
                  <a:lnTo>
                    <a:pt x="243229" y="168203"/>
                  </a:lnTo>
                  <a:lnTo>
                    <a:pt x="243982" y="169255"/>
                  </a:lnTo>
                  <a:lnTo>
                    <a:pt x="246685" y="169589"/>
                  </a:lnTo>
                  <a:lnTo>
                    <a:pt x="247283" y="170903"/>
                  </a:lnTo>
                  <a:lnTo>
                    <a:pt x="248887" y="172692"/>
                  </a:lnTo>
                  <a:lnTo>
                    <a:pt x="247108" y="175561"/>
                  </a:lnTo>
                  <a:lnTo>
                    <a:pt x="247614" y="176559"/>
                  </a:lnTo>
                  <a:lnTo>
                    <a:pt x="246196" y="177692"/>
                  </a:lnTo>
                  <a:lnTo>
                    <a:pt x="247647" y="179175"/>
                  </a:lnTo>
                  <a:lnTo>
                    <a:pt x="248245" y="181092"/>
                  </a:lnTo>
                  <a:lnTo>
                    <a:pt x="250297" y="180867"/>
                  </a:lnTo>
                  <a:lnTo>
                    <a:pt x="251228" y="179845"/>
                  </a:lnTo>
                  <a:lnTo>
                    <a:pt x="252714" y="179355"/>
                  </a:lnTo>
                  <a:lnTo>
                    <a:pt x="251863" y="177433"/>
                  </a:lnTo>
                  <a:lnTo>
                    <a:pt x="252810" y="176546"/>
                  </a:lnTo>
                  <a:lnTo>
                    <a:pt x="255169" y="177691"/>
                  </a:lnTo>
                  <a:lnTo>
                    <a:pt x="254847" y="179415"/>
                  </a:lnTo>
                  <a:lnTo>
                    <a:pt x="255364" y="180142"/>
                  </a:lnTo>
                  <a:lnTo>
                    <a:pt x="253596" y="181209"/>
                  </a:lnTo>
                  <a:lnTo>
                    <a:pt x="252416" y="182487"/>
                  </a:lnTo>
                  <a:lnTo>
                    <a:pt x="254139" y="184660"/>
                  </a:lnTo>
                  <a:lnTo>
                    <a:pt x="252840" y="186989"/>
                  </a:lnTo>
                  <a:lnTo>
                    <a:pt x="252863" y="189439"/>
                  </a:lnTo>
                  <a:lnTo>
                    <a:pt x="252260" y="189834"/>
                  </a:lnTo>
                  <a:lnTo>
                    <a:pt x="248924" y="189544"/>
                  </a:lnTo>
                  <a:lnTo>
                    <a:pt x="248654" y="190483"/>
                  </a:lnTo>
                  <a:lnTo>
                    <a:pt x="249189" y="193604"/>
                  </a:lnTo>
                  <a:lnTo>
                    <a:pt x="252689" y="197384"/>
                  </a:lnTo>
                  <a:lnTo>
                    <a:pt x="255797" y="197070"/>
                  </a:lnTo>
                  <a:lnTo>
                    <a:pt x="257286" y="199384"/>
                  </a:lnTo>
                  <a:lnTo>
                    <a:pt x="259469" y="200216"/>
                  </a:lnTo>
                  <a:lnTo>
                    <a:pt x="261033" y="202337"/>
                  </a:lnTo>
                  <a:lnTo>
                    <a:pt x="263095" y="203567"/>
                  </a:lnTo>
                  <a:lnTo>
                    <a:pt x="264239" y="204717"/>
                  </a:lnTo>
                  <a:lnTo>
                    <a:pt x="263820" y="207077"/>
                  </a:lnTo>
                  <a:lnTo>
                    <a:pt x="265689" y="207984"/>
                  </a:lnTo>
                  <a:lnTo>
                    <a:pt x="264390" y="209979"/>
                  </a:lnTo>
                  <a:lnTo>
                    <a:pt x="261632" y="211078"/>
                  </a:lnTo>
                  <a:lnTo>
                    <a:pt x="260912" y="212773"/>
                  </a:lnTo>
                  <a:lnTo>
                    <a:pt x="261438" y="214070"/>
                  </a:lnTo>
                  <a:lnTo>
                    <a:pt x="262871" y="214910"/>
                  </a:lnTo>
                  <a:lnTo>
                    <a:pt x="263746" y="216689"/>
                  </a:lnTo>
                  <a:lnTo>
                    <a:pt x="265007" y="216019"/>
                  </a:lnTo>
                  <a:lnTo>
                    <a:pt x="266396" y="216193"/>
                  </a:lnTo>
                  <a:lnTo>
                    <a:pt x="267579" y="215494"/>
                  </a:lnTo>
                  <a:lnTo>
                    <a:pt x="268541" y="216729"/>
                  </a:lnTo>
                  <a:lnTo>
                    <a:pt x="270512" y="217049"/>
                  </a:lnTo>
                  <a:lnTo>
                    <a:pt x="273457" y="220812"/>
                  </a:lnTo>
                  <a:lnTo>
                    <a:pt x="275140" y="221584"/>
                  </a:lnTo>
                  <a:lnTo>
                    <a:pt x="274475" y="222591"/>
                  </a:lnTo>
                  <a:lnTo>
                    <a:pt x="274428" y="224546"/>
                  </a:lnTo>
                  <a:lnTo>
                    <a:pt x="275908" y="226518"/>
                  </a:lnTo>
                  <a:lnTo>
                    <a:pt x="277224" y="226851"/>
                  </a:lnTo>
                  <a:lnTo>
                    <a:pt x="276932" y="229454"/>
                  </a:lnTo>
                  <a:lnTo>
                    <a:pt x="278907" y="228831"/>
                  </a:lnTo>
                  <a:lnTo>
                    <a:pt x="281075" y="225647"/>
                  </a:lnTo>
                  <a:lnTo>
                    <a:pt x="282564" y="225023"/>
                  </a:lnTo>
                  <a:lnTo>
                    <a:pt x="284610" y="226700"/>
                  </a:lnTo>
                  <a:lnTo>
                    <a:pt x="286695" y="226517"/>
                  </a:lnTo>
                  <a:lnTo>
                    <a:pt x="288846" y="225873"/>
                  </a:lnTo>
                  <a:lnTo>
                    <a:pt x="290887" y="227359"/>
                  </a:lnTo>
                  <a:lnTo>
                    <a:pt x="292923" y="228099"/>
                  </a:lnTo>
                  <a:lnTo>
                    <a:pt x="294435" y="227881"/>
                  </a:lnTo>
                  <a:lnTo>
                    <a:pt x="294851" y="226756"/>
                  </a:lnTo>
                  <a:lnTo>
                    <a:pt x="295928" y="226533"/>
                  </a:lnTo>
                  <a:lnTo>
                    <a:pt x="296316" y="225024"/>
                  </a:lnTo>
                  <a:lnTo>
                    <a:pt x="297303" y="224930"/>
                  </a:lnTo>
                  <a:lnTo>
                    <a:pt x="298768" y="222259"/>
                  </a:lnTo>
                  <a:lnTo>
                    <a:pt x="300351" y="221440"/>
                  </a:lnTo>
                  <a:lnTo>
                    <a:pt x="302724" y="219536"/>
                  </a:lnTo>
                  <a:lnTo>
                    <a:pt x="303362" y="217479"/>
                  </a:lnTo>
                  <a:lnTo>
                    <a:pt x="305702" y="217037"/>
                  </a:lnTo>
                  <a:lnTo>
                    <a:pt x="309956" y="215295"/>
                  </a:lnTo>
                  <a:lnTo>
                    <a:pt x="312978" y="211518"/>
                  </a:lnTo>
                  <a:lnTo>
                    <a:pt x="315680" y="211348"/>
                  </a:lnTo>
                  <a:lnTo>
                    <a:pt x="318671" y="210008"/>
                  </a:lnTo>
                  <a:lnTo>
                    <a:pt x="322084" y="208777"/>
                  </a:lnTo>
                  <a:lnTo>
                    <a:pt x="323001" y="206891"/>
                  </a:lnTo>
                  <a:lnTo>
                    <a:pt x="324257" y="206853"/>
                  </a:lnTo>
                  <a:lnTo>
                    <a:pt x="325710" y="207803"/>
                  </a:lnTo>
                  <a:lnTo>
                    <a:pt x="328005" y="208694"/>
                  </a:lnTo>
                  <a:lnTo>
                    <a:pt x="328592" y="210781"/>
                  </a:lnTo>
                  <a:lnTo>
                    <a:pt x="326840" y="212584"/>
                  </a:lnTo>
                  <a:lnTo>
                    <a:pt x="326200" y="214961"/>
                  </a:lnTo>
                  <a:lnTo>
                    <a:pt x="327411" y="215198"/>
                  </a:lnTo>
                  <a:lnTo>
                    <a:pt x="329915" y="216938"/>
                  </a:lnTo>
                  <a:lnTo>
                    <a:pt x="330901" y="218083"/>
                  </a:lnTo>
                  <a:lnTo>
                    <a:pt x="332372" y="217412"/>
                  </a:lnTo>
                  <a:lnTo>
                    <a:pt x="333552" y="217508"/>
                  </a:lnTo>
                  <a:lnTo>
                    <a:pt x="333940" y="215545"/>
                  </a:lnTo>
                  <a:lnTo>
                    <a:pt x="335099" y="213577"/>
                  </a:lnTo>
                  <a:lnTo>
                    <a:pt x="336701" y="212929"/>
                  </a:lnTo>
                  <a:lnTo>
                    <a:pt x="337275" y="211931"/>
                  </a:lnTo>
                  <a:lnTo>
                    <a:pt x="339181" y="211127"/>
                  </a:lnTo>
                  <a:lnTo>
                    <a:pt x="341115" y="210856"/>
                  </a:lnTo>
                  <a:lnTo>
                    <a:pt x="343308" y="208541"/>
                  </a:lnTo>
                  <a:lnTo>
                    <a:pt x="344079" y="206649"/>
                  </a:lnTo>
                  <a:lnTo>
                    <a:pt x="345056" y="208573"/>
                  </a:lnTo>
                  <a:lnTo>
                    <a:pt x="347028" y="208805"/>
                  </a:lnTo>
                  <a:lnTo>
                    <a:pt x="350859" y="208071"/>
                  </a:lnTo>
                  <a:lnTo>
                    <a:pt x="351698" y="206204"/>
                  </a:lnTo>
                  <a:lnTo>
                    <a:pt x="351065" y="203547"/>
                  </a:lnTo>
                  <a:lnTo>
                    <a:pt x="351668" y="199936"/>
                  </a:lnTo>
                  <a:lnTo>
                    <a:pt x="351179" y="198268"/>
                  </a:lnTo>
                  <a:lnTo>
                    <a:pt x="353852" y="197994"/>
                  </a:lnTo>
                  <a:lnTo>
                    <a:pt x="355174" y="196015"/>
                  </a:lnTo>
                  <a:lnTo>
                    <a:pt x="355309" y="194068"/>
                  </a:lnTo>
                  <a:lnTo>
                    <a:pt x="354164" y="193099"/>
                  </a:lnTo>
                  <a:lnTo>
                    <a:pt x="353053" y="190305"/>
                  </a:lnTo>
                  <a:lnTo>
                    <a:pt x="353713" y="189669"/>
                  </a:lnTo>
                  <a:lnTo>
                    <a:pt x="353373" y="186949"/>
                  </a:lnTo>
                  <a:lnTo>
                    <a:pt x="353567" y="185427"/>
                  </a:lnTo>
                  <a:lnTo>
                    <a:pt x="352145" y="184139"/>
                  </a:lnTo>
                  <a:lnTo>
                    <a:pt x="352409" y="182153"/>
                  </a:lnTo>
                  <a:lnTo>
                    <a:pt x="351854" y="180114"/>
                  </a:lnTo>
                  <a:lnTo>
                    <a:pt x="350762" y="178036"/>
                  </a:lnTo>
                  <a:lnTo>
                    <a:pt x="350607" y="175347"/>
                  </a:lnTo>
                  <a:lnTo>
                    <a:pt x="349424" y="172663"/>
                  </a:lnTo>
                  <a:lnTo>
                    <a:pt x="348441" y="172390"/>
                  </a:lnTo>
                  <a:lnTo>
                    <a:pt x="346659" y="169602"/>
                  </a:lnTo>
                  <a:lnTo>
                    <a:pt x="345321" y="167801"/>
                  </a:lnTo>
                  <a:lnTo>
                    <a:pt x="344684" y="164692"/>
                  </a:lnTo>
                  <a:lnTo>
                    <a:pt x="345093" y="161234"/>
                  </a:lnTo>
                  <a:lnTo>
                    <a:pt x="343553" y="159213"/>
                  </a:lnTo>
                  <a:lnTo>
                    <a:pt x="344453" y="156945"/>
                  </a:lnTo>
                  <a:lnTo>
                    <a:pt x="345330" y="155740"/>
                  </a:lnTo>
                  <a:lnTo>
                    <a:pt x="346266" y="151160"/>
                  </a:lnTo>
                  <a:lnTo>
                    <a:pt x="345501" y="144280"/>
                  </a:lnTo>
                  <a:lnTo>
                    <a:pt x="344597" y="143516"/>
                  </a:lnTo>
                  <a:lnTo>
                    <a:pt x="344288" y="142184"/>
                  </a:lnTo>
                  <a:lnTo>
                    <a:pt x="344250" y="140138"/>
                  </a:lnTo>
                  <a:lnTo>
                    <a:pt x="345399" y="138389"/>
                  </a:lnTo>
                  <a:lnTo>
                    <a:pt x="346131" y="136121"/>
                  </a:lnTo>
                  <a:lnTo>
                    <a:pt x="348056" y="132059"/>
                  </a:lnTo>
                  <a:lnTo>
                    <a:pt x="348803" y="131539"/>
                  </a:lnTo>
                  <a:lnTo>
                    <a:pt x="349410" y="133186"/>
                  </a:lnTo>
                  <a:lnTo>
                    <a:pt x="351175" y="134760"/>
                  </a:lnTo>
                  <a:lnTo>
                    <a:pt x="353943" y="133341"/>
                  </a:lnTo>
                  <a:lnTo>
                    <a:pt x="355375" y="131797"/>
                  </a:lnTo>
                  <a:lnTo>
                    <a:pt x="356910" y="132677"/>
                  </a:lnTo>
                  <a:lnTo>
                    <a:pt x="358967" y="132409"/>
                  </a:lnTo>
                  <a:lnTo>
                    <a:pt x="360983" y="130900"/>
                  </a:lnTo>
                  <a:lnTo>
                    <a:pt x="361489" y="127848"/>
                  </a:lnTo>
                  <a:lnTo>
                    <a:pt x="364039" y="123572"/>
                  </a:lnTo>
                  <a:lnTo>
                    <a:pt x="364948" y="123161"/>
                  </a:lnTo>
                  <a:lnTo>
                    <a:pt x="365828" y="120779"/>
                  </a:lnTo>
                  <a:lnTo>
                    <a:pt x="366988" y="120179"/>
                  </a:lnTo>
                  <a:lnTo>
                    <a:pt x="368684" y="120356"/>
                  </a:lnTo>
                  <a:lnTo>
                    <a:pt x="370675" y="120596"/>
                  </a:lnTo>
                  <a:lnTo>
                    <a:pt x="371032" y="118256"/>
                  </a:lnTo>
                  <a:lnTo>
                    <a:pt x="369828" y="116748"/>
                  </a:lnTo>
                  <a:lnTo>
                    <a:pt x="372020" y="114058"/>
                  </a:lnTo>
                  <a:lnTo>
                    <a:pt x="374276" y="112390"/>
                  </a:lnTo>
                  <a:lnTo>
                    <a:pt x="375580" y="110208"/>
                  </a:lnTo>
                  <a:lnTo>
                    <a:pt x="377055" y="110156"/>
                  </a:lnTo>
                  <a:lnTo>
                    <a:pt x="378847" y="107732"/>
                  </a:lnTo>
                  <a:lnTo>
                    <a:pt x="380603" y="106847"/>
                  </a:lnTo>
                  <a:lnTo>
                    <a:pt x="381351" y="105223"/>
                  </a:lnTo>
                  <a:lnTo>
                    <a:pt x="383269" y="103783"/>
                  </a:lnTo>
                  <a:lnTo>
                    <a:pt x="384552" y="100607"/>
                  </a:lnTo>
                  <a:lnTo>
                    <a:pt x="384220" y="99777"/>
                  </a:lnTo>
                  <a:lnTo>
                    <a:pt x="383941" y="97983"/>
                  </a:lnTo>
                  <a:lnTo>
                    <a:pt x="384136" y="95501"/>
                  </a:lnTo>
                  <a:lnTo>
                    <a:pt x="386653" y="92465"/>
                  </a:lnTo>
                  <a:lnTo>
                    <a:pt x="386634" y="91538"/>
                  </a:lnTo>
                  <a:lnTo>
                    <a:pt x="385023" y="91624"/>
                  </a:lnTo>
                  <a:lnTo>
                    <a:pt x="383874" y="90265"/>
                  </a:lnTo>
                  <a:lnTo>
                    <a:pt x="383582" y="87218"/>
                  </a:lnTo>
                  <a:lnTo>
                    <a:pt x="382604" y="86654"/>
                  </a:lnTo>
                  <a:lnTo>
                    <a:pt x="381331" y="87572"/>
                  </a:lnTo>
                  <a:lnTo>
                    <a:pt x="379486" y="85888"/>
                  </a:lnTo>
                  <a:lnTo>
                    <a:pt x="379621" y="83889"/>
                  </a:lnTo>
                  <a:lnTo>
                    <a:pt x="380955" y="82764"/>
                  </a:lnTo>
                  <a:lnTo>
                    <a:pt x="381043" y="80150"/>
                  </a:lnTo>
                  <a:lnTo>
                    <a:pt x="384096" y="78735"/>
                  </a:lnTo>
                  <a:lnTo>
                    <a:pt x="386080" y="76882"/>
                  </a:lnTo>
                  <a:lnTo>
                    <a:pt x="387335" y="75229"/>
                  </a:lnTo>
                  <a:lnTo>
                    <a:pt x="388663" y="72348"/>
                  </a:lnTo>
                  <a:lnTo>
                    <a:pt x="390911" y="71758"/>
                  </a:lnTo>
                  <a:lnTo>
                    <a:pt x="392467" y="70237"/>
                  </a:lnTo>
                  <a:lnTo>
                    <a:pt x="393563" y="70453"/>
                  </a:lnTo>
                  <a:lnTo>
                    <a:pt x="396276" y="72257"/>
                  </a:lnTo>
                  <a:lnTo>
                    <a:pt x="396933" y="74679"/>
                  </a:lnTo>
                  <a:lnTo>
                    <a:pt x="398170" y="74460"/>
                  </a:lnTo>
                  <a:lnTo>
                    <a:pt x="398711" y="72550"/>
                  </a:lnTo>
                  <a:lnTo>
                    <a:pt x="399374" y="71990"/>
                  </a:lnTo>
                  <a:lnTo>
                    <a:pt x="401353" y="72169"/>
                  </a:lnTo>
                  <a:lnTo>
                    <a:pt x="402321" y="70678"/>
                  </a:lnTo>
                  <a:lnTo>
                    <a:pt x="404072" y="69873"/>
                  </a:lnTo>
                  <a:lnTo>
                    <a:pt x="405097" y="68429"/>
                  </a:lnTo>
                  <a:lnTo>
                    <a:pt x="406152" y="68322"/>
                  </a:lnTo>
                  <a:lnTo>
                    <a:pt x="407758" y="67254"/>
                  </a:lnTo>
                  <a:lnTo>
                    <a:pt x="408221" y="66300"/>
                  </a:lnTo>
                  <a:lnTo>
                    <a:pt x="406673" y="63209"/>
                  </a:lnTo>
                  <a:lnTo>
                    <a:pt x="407090" y="61261"/>
                  </a:lnTo>
                  <a:lnTo>
                    <a:pt x="406537" y="59575"/>
                  </a:lnTo>
                  <a:lnTo>
                    <a:pt x="405097" y="57171"/>
                  </a:lnTo>
                  <a:lnTo>
                    <a:pt x="404879" y="55004"/>
                  </a:lnTo>
                  <a:lnTo>
                    <a:pt x="403906" y="53130"/>
                  </a:lnTo>
                  <a:lnTo>
                    <a:pt x="402073" y="51010"/>
                  </a:lnTo>
                  <a:lnTo>
                    <a:pt x="403278" y="50333"/>
                  </a:lnTo>
                  <a:lnTo>
                    <a:pt x="403319" y="48295"/>
                  </a:lnTo>
                  <a:lnTo>
                    <a:pt x="405517" y="46781"/>
                  </a:lnTo>
                  <a:lnTo>
                    <a:pt x="405479" y="43887"/>
                  </a:lnTo>
                  <a:lnTo>
                    <a:pt x="405803" y="42080"/>
                  </a:lnTo>
                  <a:lnTo>
                    <a:pt x="406527" y="40621"/>
                  </a:lnTo>
                  <a:lnTo>
                    <a:pt x="407980" y="41662"/>
                  </a:lnTo>
                  <a:lnTo>
                    <a:pt x="408043" y="43577"/>
                  </a:lnTo>
                  <a:lnTo>
                    <a:pt x="409436" y="44070"/>
                  </a:lnTo>
                  <a:lnTo>
                    <a:pt x="410313" y="43231"/>
                  </a:lnTo>
                  <a:lnTo>
                    <a:pt x="412033" y="43860"/>
                  </a:lnTo>
                  <a:lnTo>
                    <a:pt x="412403" y="45284"/>
                  </a:lnTo>
                  <a:lnTo>
                    <a:pt x="415671" y="44642"/>
                  </a:lnTo>
                  <a:lnTo>
                    <a:pt x="419910" y="43516"/>
                  </a:lnTo>
                  <a:lnTo>
                    <a:pt x="422256" y="45281"/>
                  </a:lnTo>
                  <a:lnTo>
                    <a:pt x="423211" y="44534"/>
                  </a:lnTo>
                  <a:lnTo>
                    <a:pt x="424129" y="42815"/>
                  </a:lnTo>
                  <a:lnTo>
                    <a:pt x="427036" y="42390"/>
                  </a:lnTo>
                  <a:lnTo>
                    <a:pt x="428461" y="43072"/>
                  </a:lnTo>
                  <a:lnTo>
                    <a:pt x="430946" y="42913"/>
                  </a:lnTo>
                  <a:lnTo>
                    <a:pt x="432335" y="41097"/>
                  </a:lnTo>
                  <a:lnTo>
                    <a:pt x="433915" y="43178"/>
                  </a:lnTo>
                  <a:lnTo>
                    <a:pt x="435142" y="43014"/>
                  </a:lnTo>
                  <a:lnTo>
                    <a:pt x="436328" y="44386"/>
                  </a:lnTo>
                  <a:lnTo>
                    <a:pt x="438191" y="42545"/>
                  </a:lnTo>
                  <a:lnTo>
                    <a:pt x="440128" y="41938"/>
                  </a:lnTo>
                  <a:lnTo>
                    <a:pt x="440710" y="42271"/>
                  </a:lnTo>
                  <a:lnTo>
                    <a:pt x="442104" y="42572"/>
                  </a:lnTo>
                  <a:lnTo>
                    <a:pt x="443418" y="43586"/>
                  </a:lnTo>
                  <a:lnTo>
                    <a:pt x="442902" y="45675"/>
                  </a:lnTo>
                  <a:lnTo>
                    <a:pt x="441002" y="45614"/>
                  </a:lnTo>
                  <a:lnTo>
                    <a:pt x="439763" y="46553"/>
                  </a:lnTo>
                  <a:lnTo>
                    <a:pt x="439019" y="48757"/>
                  </a:lnTo>
                  <a:lnTo>
                    <a:pt x="437360" y="48457"/>
                  </a:lnTo>
                  <a:lnTo>
                    <a:pt x="436879" y="49808"/>
                  </a:lnTo>
                  <a:lnTo>
                    <a:pt x="433292" y="50091"/>
                  </a:lnTo>
                  <a:lnTo>
                    <a:pt x="432053" y="50736"/>
                  </a:lnTo>
                  <a:lnTo>
                    <a:pt x="432001" y="51969"/>
                  </a:lnTo>
                  <a:lnTo>
                    <a:pt x="433154" y="52601"/>
                  </a:lnTo>
                  <a:lnTo>
                    <a:pt x="432879" y="54069"/>
                  </a:lnTo>
                  <a:lnTo>
                    <a:pt x="433439" y="55104"/>
                  </a:lnTo>
                  <a:lnTo>
                    <a:pt x="432702" y="56204"/>
                  </a:lnTo>
                  <a:lnTo>
                    <a:pt x="433296" y="58583"/>
                  </a:lnTo>
                  <a:lnTo>
                    <a:pt x="432478" y="59339"/>
                  </a:lnTo>
                  <a:lnTo>
                    <a:pt x="432901" y="60675"/>
                  </a:lnTo>
                  <a:lnTo>
                    <a:pt x="433990" y="63956"/>
                  </a:lnTo>
                  <a:lnTo>
                    <a:pt x="435495" y="65275"/>
                  </a:lnTo>
                  <a:lnTo>
                    <a:pt x="434735" y="66274"/>
                  </a:lnTo>
                  <a:lnTo>
                    <a:pt x="436271" y="66868"/>
                  </a:lnTo>
                  <a:lnTo>
                    <a:pt x="438003" y="64976"/>
                  </a:lnTo>
                  <a:lnTo>
                    <a:pt x="439143" y="64533"/>
                  </a:lnTo>
                  <a:lnTo>
                    <a:pt x="440817" y="65168"/>
                  </a:lnTo>
                  <a:lnTo>
                    <a:pt x="441338" y="67971"/>
                  </a:lnTo>
                  <a:lnTo>
                    <a:pt x="442322" y="69548"/>
                  </a:lnTo>
                  <a:lnTo>
                    <a:pt x="443872" y="69223"/>
                  </a:lnTo>
                  <a:lnTo>
                    <a:pt x="445806" y="71591"/>
                  </a:lnTo>
                  <a:lnTo>
                    <a:pt x="444529" y="73778"/>
                  </a:lnTo>
                  <a:lnTo>
                    <a:pt x="442919" y="74243"/>
                  </a:lnTo>
                  <a:lnTo>
                    <a:pt x="441881" y="74515"/>
                  </a:lnTo>
                  <a:lnTo>
                    <a:pt x="442897" y="76791"/>
                  </a:lnTo>
                  <a:lnTo>
                    <a:pt x="444043" y="76925"/>
                  </a:lnTo>
                  <a:lnTo>
                    <a:pt x="444896" y="77955"/>
                  </a:lnTo>
                  <a:lnTo>
                    <a:pt x="445077" y="80686"/>
                  </a:lnTo>
                  <a:lnTo>
                    <a:pt x="441730" y="82763"/>
                  </a:lnTo>
                  <a:lnTo>
                    <a:pt x="441674" y="84138"/>
                  </a:lnTo>
                  <a:lnTo>
                    <a:pt x="440283" y="85335"/>
                  </a:lnTo>
                  <a:lnTo>
                    <a:pt x="438034" y="84927"/>
                  </a:lnTo>
                  <a:lnTo>
                    <a:pt x="435634" y="85438"/>
                  </a:lnTo>
                  <a:lnTo>
                    <a:pt x="437084" y="87276"/>
                  </a:lnTo>
                  <a:lnTo>
                    <a:pt x="438978" y="87784"/>
                  </a:lnTo>
                  <a:lnTo>
                    <a:pt x="440429" y="89582"/>
                  </a:lnTo>
                  <a:lnTo>
                    <a:pt x="441588" y="92452"/>
                  </a:lnTo>
                  <a:lnTo>
                    <a:pt x="442688" y="92651"/>
                  </a:lnTo>
                  <a:lnTo>
                    <a:pt x="443464" y="93632"/>
                  </a:lnTo>
                  <a:lnTo>
                    <a:pt x="445229" y="94613"/>
                  </a:lnTo>
                  <a:lnTo>
                    <a:pt x="446485" y="96082"/>
                  </a:lnTo>
                  <a:lnTo>
                    <a:pt x="448072" y="96633"/>
                  </a:lnTo>
                  <a:lnTo>
                    <a:pt x="448446" y="97658"/>
                  </a:lnTo>
                  <a:lnTo>
                    <a:pt x="450646" y="97294"/>
                  </a:lnTo>
                  <a:lnTo>
                    <a:pt x="451997" y="98766"/>
                  </a:lnTo>
                  <a:lnTo>
                    <a:pt x="451974" y="99774"/>
                  </a:lnTo>
                  <a:lnTo>
                    <a:pt x="453444" y="100539"/>
                  </a:lnTo>
                  <a:lnTo>
                    <a:pt x="455185" y="99371"/>
                  </a:lnTo>
                  <a:lnTo>
                    <a:pt x="456833" y="99899"/>
                  </a:lnTo>
                  <a:lnTo>
                    <a:pt x="459750" y="97636"/>
                  </a:lnTo>
                  <a:lnTo>
                    <a:pt x="460755" y="97503"/>
                  </a:lnTo>
                  <a:lnTo>
                    <a:pt x="463894" y="96211"/>
                  </a:lnTo>
                  <a:lnTo>
                    <a:pt x="464246" y="97073"/>
                  </a:lnTo>
                  <a:lnTo>
                    <a:pt x="465370" y="97462"/>
                  </a:lnTo>
                  <a:lnTo>
                    <a:pt x="467046" y="96488"/>
                  </a:lnTo>
                  <a:lnTo>
                    <a:pt x="472208" y="95915"/>
                  </a:lnTo>
                  <a:lnTo>
                    <a:pt x="473171" y="95297"/>
                  </a:lnTo>
                  <a:lnTo>
                    <a:pt x="473396" y="93950"/>
                  </a:lnTo>
                  <a:lnTo>
                    <a:pt x="475165" y="93502"/>
                  </a:lnTo>
                  <a:lnTo>
                    <a:pt x="474145" y="91968"/>
                  </a:lnTo>
                  <a:lnTo>
                    <a:pt x="478753" y="87606"/>
                  </a:lnTo>
                  <a:lnTo>
                    <a:pt x="478892" y="84681"/>
                  </a:lnTo>
                  <a:lnTo>
                    <a:pt x="481065" y="84280"/>
                  </a:lnTo>
                  <a:lnTo>
                    <a:pt x="483073" y="82333"/>
                  </a:lnTo>
                  <a:lnTo>
                    <a:pt x="484144" y="82011"/>
                  </a:lnTo>
                  <a:lnTo>
                    <a:pt x="485276" y="83020"/>
                  </a:lnTo>
                  <a:lnTo>
                    <a:pt x="487289" y="83247"/>
                  </a:lnTo>
                  <a:lnTo>
                    <a:pt x="488031" y="83889"/>
                  </a:lnTo>
                  <a:lnTo>
                    <a:pt x="491724" y="84273"/>
                  </a:lnTo>
                  <a:lnTo>
                    <a:pt x="492266" y="84999"/>
                  </a:lnTo>
                  <a:lnTo>
                    <a:pt x="491265" y="87079"/>
                  </a:lnTo>
                  <a:lnTo>
                    <a:pt x="492184" y="89358"/>
                  </a:lnTo>
                  <a:lnTo>
                    <a:pt x="494204" y="89797"/>
                  </a:lnTo>
                  <a:lnTo>
                    <a:pt x="495933" y="88547"/>
                  </a:lnTo>
                  <a:lnTo>
                    <a:pt x="497778" y="89340"/>
                  </a:lnTo>
                  <a:lnTo>
                    <a:pt x="497725" y="90706"/>
                  </a:lnTo>
                  <a:lnTo>
                    <a:pt x="498409" y="91500"/>
                  </a:lnTo>
                  <a:lnTo>
                    <a:pt x="498638" y="93777"/>
                  </a:lnTo>
                  <a:lnTo>
                    <a:pt x="497594" y="95339"/>
                  </a:lnTo>
                  <a:lnTo>
                    <a:pt x="496349" y="95417"/>
                  </a:lnTo>
                  <a:lnTo>
                    <a:pt x="495445" y="96438"/>
                  </a:lnTo>
                  <a:lnTo>
                    <a:pt x="496429" y="100352"/>
                  </a:lnTo>
                  <a:lnTo>
                    <a:pt x="497735" y="102284"/>
                  </a:lnTo>
                  <a:lnTo>
                    <a:pt x="498960" y="102448"/>
                  </a:lnTo>
                  <a:lnTo>
                    <a:pt x="498278" y="105091"/>
                  </a:lnTo>
                  <a:lnTo>
                    <a:pt x="499173" y="105674"/>
                  </a:lnTo>
                  <a:lnTo>
                    <a:pt x="498851" y="107763"/>
                  </a:lnTo>
                  <a:lnTo>
                    <a:pt x="499018" y="109928"/>
                  </a:lnTo>
                  <a:close/>
                </a:path>
              </a:pathLst>
            </a:custGeom>
            <a:solidFill>
              <a:srgbClr val="D8E6F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668526" y="3827517"/>
              <a:ext cx="2001" cy="1046"/>
            </a:xfrm>
            <a:custGeom>
              <a:avLst/>
              <a:pathLst>
                <a:path w="2001" h="1046">
                  <a:moveTo>
                    <a:pt x="0" y="739"/>
                  </a:moveTo>
                  <a:lnTo>
                    <a:pt x="1826" y="0"/>
                  </a:lnTo>
                  <a:lnTo>
                    <a:pt x="2001" y="1046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651991" y="3904121"/>
              <a:ext cx="1968" cy="2117"/>
            </a:xfrm>
            <a:custGeom>
              <a:avLst/>
              <a:pathLst>
                <a:path w="1968" h="2117">
                  <a:moveTo>
                    <a:pt x="21" y="331"/>
                  </a:moveTo>
                  <a:lnTo>
                    <a:pt x="1026" y="0"/>
                  </a:lnTo>
                  <a:lnTo>
                    <a:pt x="1968" y="1553"/>
                  </a:lnTo>
                  <a:lnTo>
                    <a:pt x="1262" y="2117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658592" y="3800519"/>
              <a:ext cx="1957" cy="1774"/>
            </a:xfrm>
            <a:custGeom>
              <a:avLst/>
              <a:pathLst>
                <a:path w="1957" h="1774">
                  <a:moveTo>
                    <a:pt x="1485" y="0"/>
                  </a:moveTo>
                  <a:lnTo>
                    <a:pt x="1957" y="1306"/>
                  </a:lnTo>
                  <a:lnTo>
                    <a:pt x="1091" y="1774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646711" y="3958192"/>
              <a:ext cx="2657" cy="1984"/>
            </a:xfrm>
            <a:custGeom>
              <a:avLst/>
              <a:pathLst>
                <a:path w="2657" h="1984">
                  <a:moveTo>
                    <a:pt x="0" y="1984"/>
                  </a:moveTo>
                  <a:lnTo>
                    <a:pt x="1299" y="0"/>
                  </a:lnTo>
                  <a:lnTo>
                    <a:pt x="2657" y="80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664124" y="3847245"/>
              <a:ext cx="1876" cy="1625"/>
            </a:xfrm>
            <a:custGeom>
              <a:avLst/>
              <a:pathLst>
                <a:path w="1876" h="1625">
                  <a:moveTo>
                    <a:pt x="357" y="240"/>
                  </a:moveTo>
                  <a:lnTo>
                    <a:pt x="1442" y="0"/>
                  </a:lnTo>
                  <a:lnTo>
                    <a:pt x="1876" y="1235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707222" y="3790354"/>
              <a:ext cx="1643" cy="2541"/>
            </a:xfrm>
            <a:custGeom>
              <a:avLst/>
              <a:pathLst>
                <a:path w="1643" h="2541">
                  <a:moveTo>
                    <a:pt x="1643" y="2541"/>
                  </a:moveTo>
                  <a:lnTo>
                    <a:pt x="0" y="1518"/>
                  </a:lnTo>
                  <a:lnTo>
                    <a:pt x="247" y="0"/>
                  </a:lnTo>
                  <a:lnTo>
                    <a:pt x="1307" y="322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690276" y="3794350"/>
              <a:ext cx="1839" cy="2584"/>
            </a:xfrm>
            <a:custGeom>
              <a:avLst/>
              <a:pathLst>
                <a:path w="1839" h="2584">
                  <a:moveTo>
                    <a:pt x="1522" y="2584"/>
                  </a:moveTo>
                  <a:lnTo>
                    <a:pt x="0" y="2106"/>
                  </a:lnTo>
                  <a:lnTo>
                    <a:pt x="748" y="0"/>
                  </a:lnTo>
                  <a:lnTo>
                    <a:pt x="1839" y="98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593550" y="3990441"/>
              <a:ext cx="1978" cy="2034"/>
            </a:xfrm>
            <a:custGeom>
              <a:avLst/>
              <a:pathLst>
                <a:path w="1978" h="2034">
                  <a:moveTo>
                    <a:pt x="43" y="2034"/>
                  </a:moveTo>
                  <a:lnTo>
                    <a:pt x="0" y="1015"/>
                  </a:lnTo>
                  <a:lnTo>
                    <a:pt x="1978" y="0"/>
                  </a:lnTo>
                  <a:lnTo>
                    <a:pt x="1787" y="1435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664201" y="3845578"/>
              <a:ext cx="2358" cy="1630"/>
            </a:xfrm>
            <a:custGeom>
              <a:avLst/>
              <a:pathLst>
                <a:path w="2358" h="1630">
                  <a:moveTo>
                    <a:pt x="2358" y="727"/>
                  </a:moveTo>
                  <a:lnTo>
                    <a:pt x="1862" y="1630"/>
                  </a:lnTo>
                  <a:lnTo>
                    <a:pt x="0" y="995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656944" y="3847301"/>
              <a:ext cx="1889" cy="2270"/>
            </a:xfrm>
            <a:custGeom>
              <a:avLst/>
              <a:pathLst>
                <a:path w="1889" h="2270">
                  <a:moveTo>
                    <a:pt x="0" y="730"/>
                  </a:moveTo>
                  <a:lnTo>
                    <a:pt x="1416" y="0"/>
                  </a:lnTo>
                  <a:lnTo>
                    <a:pt x="1889" y="891"/>
                  </a:lnTo>
                  <a:lnTo>
                    <a:pt x="1204" y="2270"/>
                  </a:lnTo>
                  <a:lnTo>
                    <a:pt x="141" y="219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655813" y="3862479"/>
              <a:ext cx="1723" cy="3292"/>
            </a:xfrm>
            <a:custGeom>
              <a:avLst/>
              <a:pathLst>
                <a:path w="1723" h="3292">
                  <a:moveTo>
                    <a:pt x="1723" y="0"/>
                  </a:moveTo>
                  <a:lnTo>
                    <a:pt x="1176" y="3114"/>
                  </a:lnTo>
                  <a:lnTo>
                    <a:pt x="321" y="3292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593855" y="4029007"/>
              <a:ext cx="3808" cy="2159"/>
            </a:xfrm>
            <a:custGeom>
              <a:avLst/>
              <a:pathLst>
                <a:path w="3808" h="2159">
                  <a:moveTo>
                    <a:pt x="3808" y="2159"/>
                  </a:moveTo>
                  <a:lnTo>
                    <a:pt x="2955" y="1511"/>
                  </a:lnTo>
                  <a:lnTo>
                    <a:pt x="1417" y="1758"/>
                  </a:lnTo>
                  <a:lnTo>
                    <a:pt x="0" y="1142"/>
                  </a:lnTo>
                  <a:lnTo>
                    <a:pt x="449" y="0"/>
                  </a:lnTo>
                  <a:lnTo>
                    <a:pt x="2322" y="112"/>
                  </a:lnTo>
                  <a:lnTo>
                    <a:pt x="3689" y="137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703792" y="3790569"/>
              <a:ext cx="2710" cy="2666"/>
            </a:xfrm>
            <a:custGeom>
              <a:avLst/>
              <a:pathLst>
                <a:path w="2710" h="2666">
                  <a:moveTo>
                    <a:pt x="1529" y="2666"/>
                  </a:moveTo>
                  <a:lnTo>
                    <a:pt x="0" y="1202"/>
                  </a:lnTo>
                  <a:lnTo>
                    <a:pt x="1583" y="0"/>
                  </a:lnTo>
                  <a:lnTo>
                    <a:pt x="2710" y="51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647410" y="3954833"/>
              <a:ext cx="2478" cy="1880"/>
            </a:xfrm>
            <a:custGeom>
              <a:avLst/>
              <a:pathLst>
                <a:path w="2478" h="1880">
                  <a:moveTo>
                    <a:pt x="589" y="1880"/>
                  </a:moveTo>
                  <a:lnTo>
                    <a:pt x="0" y="100"/>
                  </a:lnTo>
                  <a:lnTo>
                    <a:pt x="2478" y="0"/>
                  </a:lnTo>
                  <a:lnTo>
                    <a:pt x="1796" y="133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601787" y="3990961"/>
              <a:ext cx="4263" cy="2694"/>
            </a:xfrm>
            <a:custGeom>
              <a:avLst/>
              <a:pathLst>
                <a:path w="4263" h="2694">
                  <a:moveTo>
                    <a:pt x="935" y="2694"/>
                  </a:moveTo>
                  <a:lnTo>
                    <a:pt x="0" y="1565"/>
                  </a:lnTo>
                  <a:lnTo>
                    <a:pt x="1523" y="0"/>
                  </a:lnTo>
                  <a:lnTo>
                    <a:pt x="4263" y="865"/>
                  </a:lnTo>
                  <a:lnTo>
                    <a:pt x="2246" y="1685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656139" y="3829897"/>
              <a:ext cx="3127" cy="2893"/>
            </a:xfrm>
            <a:custGeom>
              <a:avLst/>
              <a:pathLst>
                <a:path w="3127" h="2893">
                  <a:moveTo>
                    <a:pt x="3127" y="1532"/>
                  </a:moveTo>
                  <a:lnTo>
                    <a:pt x="1063" y="2893"/>
                  </a:lnTo>
                  <a:lnTo>
                    <a:pt x="0" y="1318"/>
                  </a:lnTo>
                  <a:lnTo>
                    <a:pt x="873" y="162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656156" y="3904256"/>
              <a:ext cx="3289" cy="2826"/>
            </a:xfrm>
            <a:custGeom>
              <a:avLst/>
              <a:pathLst>
                <a:path w="3289" h="2826">
                  <a:moveTo>
                    <a:pt x="622" y="890"/>
                  </a:moveTo>
                  <a:lnTo>
                    <a:pt x="1306" y="0"/>
                  </a:lnTo>
                  <a:lnTo>
                    <a:pt x="2877" y="1009"/>
                  </a:lnTo>
                  <a:lnTo>
                    <a:pt x="3289" y="1829"/>
                  </a:lnTo>
                  <a:lnTo>
                    <a:pt x="1345" y="2826"/>
                  </a:lnTo>
                  <a:lnTo>
                    <a:pt x="0" y="237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671437" y="3824726"/>
              <a:ext cx="3955" cy="2418"/>
            </a:xfrm>
            <a:custGeom>
              <a:avLst/>
              <a:pathLst>
                <a:path w="3955" h="2418">
                  <a:moveTo>
                    <a:pt x="636" y="9"/>
                  </a:moveTo>
                  <a:lnTo>
                    <a:pt x="3054" y="0"/>
                  </a:lnTo>
                  <a:lnTo>
                    <a:pt x="3955" y="1476"/>
                  </a:lnTo>
                  <a:lnTo>
                    <a:pt x="1417" y="1909"/>
                  </a:lnTo>
                  <a:lnTo>
                    <a:pt x="0" y="241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649328" y="3836223"/>
              <a:ext cx="3413" cy="3704"/>
            </a:xfrm>
            <a:custGeom>
              <a:avLst/>
              <a:pathLst>
                <a:path w="3413" h="3704">
                  <a:moveTo>
                    <a:pt x="1927" y="0"/>
                  </a:moveTo>
                  <a:lnTo>
                    <a:pt x="3413" y="829"/>
                  </a:lnTo>
                  <a:lnTo>
                    <a:pt x="2290" y="3704"/>
                  </a:lnTo>
                  <a:lnTo>
                    <a:pt x="0" y="1884"/>
                  </a:lnTo>
                  <a:lnTo>
                    <a:pt x="498" y="83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678732" y="3842904"/>
              <a:ext cx="2745" cy="4007"/>
            </a:xfrm>
            <a:custGeom>
              <a:avLst/>
              <a:pathLst>
                <a:path w="2745" h="4007">
                  <a:moveTo>
                    <a:pt x="1520" y="4007"/>
                  </a:moveTo>
                  <a:lnTo>
                    <a:pt x="0" y="3252"/>
                  </a:lnTo>
                  <a:lnTo>
                    <a:pt x="782" y="0"/>
                  </a:lnTo>
                  <a:lnTo>
                    <a:pt x="2745" y="17"/>
                  </a:lnTo>
                  <a:lnTo>
                    <a:pt x="1857" y="187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673289" y="3853285"/>
              <a:ext cx="3868" cy="2528"/>
            </a:xfrm>
            <a:custGeom>
              <a:avLst/>
              <a:pathLst>
                <a:path w="3868" h="2528">
                  <a:moveTo>
                    <a:pt x="0" y="1728"/>
                  </a:moveTo>
                  <a:lnTo>
                    <a:pt x="96" y="607"/>
                  </a:lnTo>
                  <a:lnTo>
                    <a:pt x="1185" y="0"/>
                  </a:lnTo>
                  <a:lnTo>
                    <a:pt x="2320" y="373"/>
                  </a:lnTo>
                  <a:lnTo>
                    <a:pt x="3659" y="23"/>
                  </a:lnTo>
                  <a:lnTo>
                    <a:pt x="3868" y="1728"/>
                  </a:lnTo>
                  <a:lnTo>
                    <a:pt x="1669" y="252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641637" y="3910914"/>
              <a:ext cx="3368" cy="3585"/>
            </a:xfrm>
            <a:custGeom>
              <a:avLst/>
              <a:pathLst>
                <a:path w="3368" h="3585">
                  <a:moveTo>
                    <a:pt x="0" y="1256"/>
                  </a:moveTo>
                  <a:lnTo>
                    <a:pt x="189" y="0"/>
                  </a:lnTo>
                  <a:lnTo>
                    <a:pt x="1895" y="0"/>
                  </a:lnTo>
                  <a:lnTo>
                    <a:pt x="3368" y="1261"/>
                  </a:lnTo>
                  <a:lnTo>
                    <a:pt x="2673" y="3585"/>
                  </a:lnTo>
                  <a:lnTo>
                    <a:pt x="1141" y="293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664309" y="3829917"/>
              <a:ext cx="4273" cy="4506"/>
            </a:xfrm>
            <a:custGeom>
              <a:avLst/>
              <a:pathLst>
                <a:path w="4273" h="4506">
                  <a:moveTo>
                    <a:pt x="472" y="737"/>
                  </a:moveTo>
                  <a:lnTo>
                    <a:pt x="2129" y="0"/>
                  </a:lnTo>
                  <a:lnTo>
                    <a:pt x="4273" y="1344"/>
                  </a:lnTo>
                  <a:lnTo>
                    <a:pt x="2846" y="2197"/>
                  </a:lnTo>
                  <a:lnTo>
                    <a:pt x="1710" y="4506"/>
                  </a:lnTo>
                  <a:lnTo>
                    <a:pt x="458" y="3952"/>
                  </a:lnTo>
                  <a:lnTo>
                    <a:pt x="0" y="245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682573" y="3789614"/>
              <a:ext cx="6938" cy="3952"/>
            </a:xfrm>
            <a:custGeom>
              <a:avLst/>
              <a:pathLst>
                <a:path w="6938" h="3952">
                  <a:moveTo>
                    <a:pt x="0" y="336"/>
                  </a:moveTo>
                  <a:lnTo>
                    <a:pt x="1470" y="0"/>
                  </a:lnTo>
                  <a:lnTo>
                    <a:pt x="3798" y="2366"/>
                  </a:lnTo>
                  <a:lnTo>
                    <a:pt x="6195" y="1646"/>
                  </a:lnTo>
                  <a:lnTo>
                    <a:pt x="6938" y="3309"/>
                  </a:lnTo>
                  <a:lnTo>
                    <a:pt x="4641" y="2950"/>
                  </a:lnTo>
                  <a:lnTo>
                    <a:pt x="3283" y="3157"/>
                  </a:lnTo>
                  <a:lnTo>
                    <a:pt x="2402" y="3952"/>
                  </a:lnTo>
                  <a:lnTo>
                    <a:pt x="607" y="3816"/>
                  </a:lnTo>
                  <a:lnTo>
                    <a:pt x="172" y="2717"/>
                  </a:lnTo>
                  <a:lnTo>
                    <a:pt x="960" y="1985"/>
                  </a:lnTo>
                  <a:lnTo>
                    <a:pt x="906" y="74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668804" y="3860691"/>
              <a:ext cx="6422" cy="4380"/>
            </a:xfrm>
            <a:custGeom>
              <a:avLst/>
              <a:pathLst>
                <a:path w="6422" h="4380">
                  <a:moveTo>
                    <a:pt x="4801" y="4380"/>
                  </a:moveTo>
                  <a:lnTo>
                    <a:pt x="2465" y="3845"/>
                  </a:lnTo>
                  <a:lnTo>
                    <a:pt x="0" y="875"/>
                  </a:lnTo>
                  <a:lnTo>
                    <a:pt x="60" y="224"/>
                  </a:lnTo>
                  <a:lnTo>
                    <a:pt x="2116" y="0"/>
                  </a:lnTo>
                  <a:lnTo>
                    <a:pt x="3071" y="717"/>
                  </a:lnTo>
                  <a:lnTo>
                    <a:pt x="2902" y="2214"/>
                  </a:lnTo>
                  <a:lnTo>
                    <a:pt x="4292" y="2737"/>
                  </a:lnTo>
                  <a:lnTo>
                    <a:pt x="5359" y="2490"/>
                  </a:lnTo>
                  <a:lnTo>
                    <a:pt x="6422" y="383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650689" y="3819534"/>
              <a:ext cx="4449" cy="3874"/>
            </a:xfrm>
            <a:custGeom>
              <a:avLst/>
              <a:pathLst>
                <a:path w="4449" h="3874">
                  <a:moveTo>
                    <a:pt x="1663" y="3874"/>
                  </a:moveTo>
                  <a:lnTo>
                    <a:pt x="0" y="2631"/>
                  </a:lnTo>
                  <a:lnTo>
                    <a:pt x="560" y="605"/>
                  </a:lnTo>
                  <a:lnTo>
                    <a:pt x="3694" y="0"/>
                  </a:lnTo>
                  <a:lnTo>
                    <a:pt x="4449" y="2338"/>
                  </a:lnTo>
                  <a:lnTo>
                    <a:pt x="3688" y="3743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672963" y="3824344"/>
              <a:ext cx="9370" cy="3582"/>
            </a:xfrm>
            <a:custGeom>
              <a:avLst/>
              <a:pathLst>
                <a:path w="9370" h="3582">
                  <a:moveTo>
                    <a:pt x="2537" y="1900"/>
                  </a:moveTo>
                  <a:lnTo>
                    <a:pt x="3545" y="197"/>
                  </a:lnTo>
                  <a:lnTo>
                    <a:pt x="6918" y="321"/>
                  </a:lnTo>
                  <a:lnTo>
                    <a:pt x="7719" y="0"/>
                  </a:lnTo>
                  <a:lnTo>
                    <a:pt x="9370" y="1996"/>
                  </a:lnTo>
                  <a:lnTo>
                    <a:pt x="8362" y="3523"/>
                  </a:lnTo>
                  <a:lnTo>
                    <a:pt x="6678" y="2756"/>
                  </a:lnTo>
                  <a:lnTo>
                    <a:pt x="3291" y="3339"/>
                  </a:lnTo>
                  <a:lnTo>
                    <a:pt x="2813" y="2914"/>
                  </a:lnTo>
                  <a:lnTo>
                    <a:pt x="423" y="3582"/>
                  </a:lnTo>
                  <a:lnTo>
                    <a:pt x="0" y="2382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593377" y="3991949"/>
              <a:ext cx="7224" cy="3559"/>
            </a:xfrm>
            <a:custGeom>
              <a:avLst/>
              <a:pathLst>
                <a:path w="7224" h="3559">
                  <a:moveTo>
                    <a:pt x="3697" y="3559"/>
                  </a:moveTo>
                  <a:lnTo>
                    <a:pt x="2547" y="2859"/>
                  </a:lnTo>
                  <a:lnTo>
                    <a:pt x="604" y="3282"/>
                  </a:lnTo>
                  <a:lnTo>
                    <a:pt x="0" y="1612"/>
                  </a:lnTo>
                  <a:lnTo>
                    <a:pt x="2274" y="19"/>
                  </a:lnTo>
                  <a:lnTo>
                    <a:pt x="5145" y="0"/>
                  </a:lnTo>
                  <a:lnTo>
                    <a:pt x="7224" y="1813"/>
                  </a:lnTo>
                  <a:lnTo>
                    <a:pt x="6866" y="240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6669318" y="3856032"/>
              <a:ext cx="6588" cy="5340"/>
            </a:xfrm>
            <a:custGeom>
              <a:avLst/>
              <a:pathLst>
                <a:path w="6588" h="5340">
                  <a:moveTo>
                    <a:pt x="2797" y="86"/>
                  </a:moveTo>
                  <a:lnTo>
                    <a:pt x="3941" y="77"/>
                  </a:lnTo>
                  <a:lnTo>
                    <a:pt x="6588" y="1829"/>
                  </a:lnTo>
                  <a:lnTo>
                    <a:pt x="6099" y="2968"/>
                  </a:lnTo>
                  <a:lnTo>
                    <a:pt x="6168" y="5340"/>
                  </a:lnTo>
                  <a:lnTo>
                    <a:pt x="4087" y="4934"/>
                  </a:lnTo>
                  <a:lnTo>
                    <a:pt x="1758" y="3113"/>
                  </a:lnTo>
                  <a:lnTo>
                    <a:pt x="1276" y="1933"/>
                  </a:lnTo>
                  <a:lnTo>
                    <a:pt x="0" y="791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651467" y="3786160"/>
              <a:ext cx="12381" cy="14424"/>
            </a:xfrm>
            <a:custGeom>
              <a:avLst/>
              <a:pathLst>
                <a:path w="12381" h="14424">
                  <a:moveTo>
                    <a:pt x="0" y="896"/>
                  </a:moveTo>
                  <a:lnTo>
                    <a:pt x="1670" y="0"/>
                  </a:lnTo>
                  <a:lnTo>
                    <a:pt x="2843" y="2674"/>
                  </a:lnTo>
                  <a:lnTo>
                    <a:pt x="2859" y="5812"/>
                  </a:lnTo>
                  <a:lnTo>
                    <a:pt x="4316" y="8916"/>
                  </a:lnTo>
                  <a:lnTo>
                    <a:pt x="7671" y="10359"/>
                  </a:lnTo>
                  <a:lnTo>
                    <a:pt x="8694" y="11507"/>
                  </a:lnTo>
                  <a:lnTo>
                    <a:pt x="10909" y="13069"/>
                  </a:lnTo>
                  <a:lnTo>
                    <a:pt x="12381" y="13329"/>
                  </a:lnTo>
                  <a:lnTo>
                    <a:pt x="12174" y="14424"/>
                  </a:lnTo>
                  <a:lnTo>
                    <a:pt x="9436" y="14068"/>
                  </a:lnTo>
                  <a:lnTo>
                    <a:pt x="5178" y="10837"/>
                  </a:lnTo>
                  <a:lnTo>
                    <a:pt x="3422" y="9707"/>
                  </a:lnTo>
                  <a:lnTo>
                    <a:pt x="1573" y="7504"/>
                  </a:lnTo>
                  <a:lnTo>
                    <a:pt x="1120" y="6198"/>
                  </a:lnTo>
                  <a:lnTo>
                    <a:pt x="764" y="240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6676127" y="3847999"/>
              <a:ext cx="7084" cy="9340"/>
            </a:xfrm>
            <a:custGeom>
              <a:avLst/>
              <a:pathLst>
                <a:path w="7084" h="9340">
                  <a:moveTo>
                    <a:pt x="241" y="1285"/>
                  </a:moveTo>
                  <a:lnTo>
                    <a:pt x="1331" y="0"/>
                  </a:lnTo>
                  <a:lnTo>
                    <a:pt x="2919" y="105"/>
                  </a:lnTo>
                  <a:lnTo>
                    <a:pt x="4187" y="1162"/>
                  </a:lnTo>
                  <a:lnTo>
                    <a:pt x="5559" y="306"/>
                  </a:lnTo>
                  <a:lnTo>
                    <a:pt x="6918" y="3642"/>
                  </a:lnTo>
                  <a:lnTo>
                    <a:pt x="7084" y="4960"/>
                  </a:lnTo>
                  <a:lnTo>
                    <a:pt x="4790" y="6313"/>
                  </a:lnTo>
                  <a:lnTo>
                    <a:pt x="4551" y="7527"/>
                  </a:lnTo>
                  <a:lnTo>
                    <a:pt x="5523" y="7913"/>
                  </a:lnTo>
                  <a:lnTo>
                    <a:pt x="5714" y="9340"/>
                  </a:lnTo>
                  <a:lnTo>
                    <a:pt x="3795" y="8973"/>
                  </a:lnTo>
                  <a:lnTo>
                    <a:pt x="2744" y="6905"/>
                  </a:lnTo>
                  <a:lnTo>
                    <a:pt x="2896" y="4604"/>
                  </a:lnTo>
                  <a:lnTo>
                    <a:pt x="1712" y="4142"/>
                  </a:lnTo>
                  <a:lnTo>
                    <a:pt x="0" y="239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6673117" y="3809348"/>
              <a:ext cx="9758" cy="5213"/>
            </a:xfrm>
            <a:custGeom>
              <a:avLst/>
              <a:pathLst>
                <a:path w="9758" h="5213">
                  <a:moveTo>
                    <a:pt x="9637" y="5113"/>
                  </a:moveTo>
                  <a:lnTo>
                    <a:pt x="7991" y="4450"/>
                  </a:lnTo>
                  <a:lnTo>
                    <a:pt x="6285" y="4748"/>
                  </a:lnTo>
                  <a:lnTo>
                    <a:pt x="4622" y="4121"/>
                  </a:lnTo>
                  <a:lnTo>
                    <a:pt x="4113" y="4871"/>
                  </a:lnTo>
                  <a:lnTo>
                    <a:pt x="2435" y="5213"/>
                  </a:lnTo>
                  <a:lnTo>
                    <a:pt x="0" y="4233"/>
                  </a:lnTo>
                  <a:lnTo>
                    <a:pt x="91" y="1283"/>
                  </a:lnTo>
                  <a:lnTo>
                    <a:pt x="462" y="0"/>
                  </a:lnTo>
                  <a:lnTo>
                    <a:pt x="4862" y="956"/>
                  </a:lnTo>
                  <a:lnTo>
                    <a:pt x="5758" y="222"/>
                  </a:lnTo>
                  <a:lnTo>
                    <a:pt x="6486" y="1604"/>
                  </a:lnTo>
                  <a:lnTo>
                    <a:pt x="7837" y="1431"/>
                  </a:lnTo>
                  <a:lnTo>
                    <a:pt x="9758" y="2386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644492" y="3838294"/>
              <a:ext cx="6370" cy="8996"/>
            </a:xfrm>
            <a:custGeom>
              <a:avLst/>
              <a:pathLst>
                <a:path w="6370" h="8996">
                  <a:moveTo>
                    <a:pt x="2659" y="0"/>
                  </a:moveTo>
                  <a:lnTo>
                    <a:pt x="3746" y="281"/>
                  </a:lnTo>
                  <a:lnTo>
                    <a:pt x="4235" y="1822"/>
                  </a:lnTo>
                  <a:lnTo>
                    <a:pt x="5762" y="2508"/>
                  </a:lnTo>
                  <a:lnTo>
                    <a:pt x="6370" y="5529"/>
                  </a:lnTo>
                  <a:lnTo>
                    <a:pt x="6282" y="6781"/>
                  </a:lnTo>
                  <a:lnTo>
                    <a:pt x="2516" y="8996"/>
                  </a:lnTo>
                  <a:lnTo>
                    <a:pt x="1008" y="8641"/>
                  </a:lnTo>
                  <a:lnTo>
                    <a:pt x="0" y="6917"/>
                  </a:lnTo>
                  <a:lnTo>
                    <a:pt x="568" y="5815"/>
                  </a:lnTo>
                  <a:lnTo>
                    <a:pt x="293" y="2908"/>
                  </a:lnTo>
                  <a:lnTo>
                    <a:pt x="1213" y="1359"/>
                  </a:lnTo>
                  <a:lnTo>
                    <a:pt x="1298" y="9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6658792" y="3819725"/>
              <a:ext cx="11431" cy="8029"/>
            </a:xfrm>
            <a:custGeom>
              <a:avLst/>
              <a:pathLst>
                <a:path w="11431" h="8029">
                  <a:moveTo>
                    <a:pt x="1260" y="2612"/>
                  </a:moveTo>
                  <a:lnTo>
                    <a:pt x="2247" y="2793"/>
                  </a:lnTo>
                  <a:lnTo>
                    <a:pt x="3769" y="1561"/>
                  </a:lnTo>
                  <a:lnTo>
                    <a:pt x="5545" y="1637"/>
                  </a:lnTo>
                  <a:lnTo>
                    <a:pt x="7465" y="0"/>
                  </a:lnTo>
                  <a:lnTo>
                    <a:pt x="10545" y="953"/>
                  </a:lnTo>
                  <a:lnTo>
                    <a:pt x="11207" y="2335"/>
                  </a:lnTo>
                  <a:lnTo>
                    <a:pt x="10729" y="3488"/>
                  </a:lnTo>
                  <a:lnTo>
                    <a:pt x="11431" y="5257"/>
                  </a:lnTo>
                  <a:lnTo>
                    <a:pt x="11172" y="7687"/>
                  </a:lnTo>
                  <a:lnTo>
                    <a:pt x="9724" y="8029"/>
                  </a:lnTo>
                  <a:lnTo>
                    <a:pt x="8777" y="6949"/>
                  </a:lnTo>
                  <a:lnTo>
                    <a:pt x="5694" y="6770"/>
                  </a:lnTo>
                  <a:lnTo>
                    <a:pt x="2777" y="4637"/>
                  </a:lnTo>
                  <a:lnTo>
                    <a:pt x="0" y="339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6658204" y="3860314"/>
              <a:ext cx="10478" cy="10151"/>
            </a:xfrm>
            <a:custGeom>
              <a:avLst/>
              <a:pathLst>
                <a:path w="10478" h="10151">
                  <a:moveTo>
                    <a:pt x="8605" y="10151"/>
                  </a:moveTo>
                  <a:lnTo>
                    <a:pt x="7044" y="9819"/>
                  </a:lnTo>
                  <a:lnTo>
                    <a:pt x="5416" y="8849"/>
                  </a:lnTo>
                  <a:lnTo>
                    <a:pt x="5432" y="7781"/>
                  </a:lnTo>
                  <a:lnTo>
                    <a:pt x="3039" y="5320"/>
                  </a:lnTo>
                  <a:lnTo>
                    <a:pt x="2012" y="6429"/>
                  </a:lnTo>
                  <a:lnTo>
                    <a:pt x="0" y="4970"/>
                  </a:lnTo>
                  <a:lnTo>
                    <a:pt x="1060" y="2855"/>
                  </a:lnTo>
                  <a:lnTo>
                    <a:pt x="1462" y="1168"/>
                  </a:lnTo>
                  <a:lnTo>
                    <a:pt x="2249" y="401"/>
                  </a:lnTo>
                  <a:lnTo>
                    <a:pt x="5322" y="0"/>
                  </a:lnTo>
                  <a:lnTo>
                    <a:pt x="6304" y="2873"/>
                  </a:lnTo>
                  <a:lnTo>
                    <a:pt x="8594" y="4401"/>
                  </a:lnTo>
                  <a:lnTo>
                    <a:pt x="10478" y="7090"/>
                  </a:lnTo>
                  <a:lnTo>
                    <a:pt x="9261" y="981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651005" y="3831084"/>
              <a:ext cx="26217" cy="18236"/>
            </a:xfrm>
            <a:custGeom>
              <a:avLst/>
              <a:pathLst>
                <a:path w="26217" h="18236">
                  <a:moveTo>
                    <a:pt x="20604" y="8807"/>
                  </a:moveTo>
                  <a:lnTo>
                    <a:pt x="22835" y="8805"/>
                  </a:lnTo>
                  <a:lnTo>
                    <a:pt x="24126" y="10766"/>
                  </a:lnTo>
                  <a:lnTo>
                    <a:pt x="25092" y="11271"/>
                  </a:lnTo>
                  <a:lnTo>
                    <a:pt x="26217" y="13977"/>
                  </a:lnTo>
                  <a:lnTo>
                    <a:pt x="26024" y="15340"/>
                  </a:lnTo>
                  <a:lnTo>
                    <a:pt x="24922" y="17962"/>
                  </a:lnTo>
                  <a:lnTo>
                    <a:pt x="22027" y="18236"/>
                  </a:lnTo>
                  <a:lnTo>
                    <a:pt x="18918" y="16159"/>
                  </a:lnTo>
                  <a:lnTo>
                    <a:pt x="14938" y="14432"/>
                  </a:lnTo>
                  <a:lnTo>
                    <a:pt x="11705" y="14637"/>
                  </a:lnTo>
                  <a:lnTo>
                    <a:pt x="11065" y="13267"/>
                  </a:lnTo>
                  <a:lnTo>
                    <a:pt x="8790" y="13250"/>
                  </a:lnTo>
                  <a:lnTo>
                    <a:pt x="6572" y="14397"/>
                  </a:lnTo>
                  <a:lnTo>
                    <a:pt x="5773" y="14183"/>
                  </a:lnTo>
                  <a:lnTo>
                    <a:pt x="4846" y="12055"/>
                  </a:lnTo>
                  <a:lnTo>
                    <a:pt x="2875" y="10005"/>
                  </a:lnTo>
                  <a:lnTo>
                    <a:pt x="3573" y="8261"/>
                  </a:lnTo>
                  <a:lnTo>
                    <a:pt x="3019" y="6200"/>
                  </a:lnTo>
                  <a:lnTo>
                    <a:pt x="0" y="1199"/>
                  </a:lnTo>
                  <a:lnTo>
                    <a:pt x="1201" y="0"/>
                  </a:lnTo>
                  <a:lnTo>
                    <a:pt x="3842" y="1683"/>
                  </a:lnTo>
                  <a:lnTo>
                    <a:pt x="7205" y="2740"/>
                  </a:lnTo>
                  <a:lnTo>
                    <a:pt x="10222" y="1943"/>
                  </a:lnTo>
                  <a:lnTo>
                    <a:pt x="11784" y="2597"/>
                  </a:lnTo>
                  <a:lnTo>
                    <a:pt x="13924" y="5256"/>
                  </a:lnTo>
                  <a:lnTo>
                    <a:pt x="16400" y="5587"/>
                  </a:lnTo>
                  <a:lnTo>
                    <a:pt x="19565" y="5628"/>
                  </a:lnTo>
                  <a:lnTo>
                    <a:pt x="20696" y="6330"/>
                  </a:lnTo>
                  <a:lnTo>
                    <a:pt x="22057" y="6015"/>
                  </a:lnTo>
                  <a:lnTo>
                    <a:pt x="23635" y="7224"/>
                  </a:lnTo>
                  <a:lnTo>
                    <a:pt x="22249" y="7943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399921" y="3757098"/>
              <a:ext cx="264357" cy="296212"/>
            </a:xfrm>
            <a:custGeom>
              <a:avLst/>
              <a:pathLst>
                <a:path w="264357" h="296212">
                  <a:moveTo>
                    <a:pt x="25751" y="212939"/>
                  </a:moveTo>
                  <a:lnTo>
                    <a:pt x="27543" y="211993"/>
                  </a:lnTo>
                  <a:lnTo>
                    <a:pt x="28147" y="210891"/>
                  </a:lnTo>
                  <a:lnTo>
                    <a:pt x="28042" y="208044"/>
                  </a:lnTo>
                  <a:lnTo>
                    <a:pt x="27133" y="206002"/>
                  </a:lnTo>
                  <a:lnTo>
                    <a:pt x="26203" y="205376"/>
                  </a:lnTo>
                  <a:lnTo>
                    <a:pt x="26172" y="203972"/>
                  </a:lnTo>
                  <a:lnTo>
                    <a:pt x="27222" y="203675"/>
                  </a:lnTo>
                  <a:lnTo>
                    <a:pt x="27828" y="201328"/>
                  </a:lnTo>
                  <a:lnTo>
                    <a:pt x="28608" y="199686"/>
                  </a:lnTo>
                  <a:lnTo>
                    <a:pt x="26930" y="199169"/>
                  </a:lnTo>
                  <a:lnTo>
                    <a:pt x="25591" y="197385"/>
                  </a:lnTo>
                  <a:lnTo>
                    <a:pt x="25309" y="195896"/>
                  </a:lnTo>
                  <a:lnTo>
                    <a:pt x="24887" y="193792"/>
                  </a:lnTo>
                  <a:lnTo>
                    <a:pt x="24186" y="192526"/>
                  </a:lnTo>
                  <a:lnTo>
                    <a:pt x="25709" y="188301"/>
                  </a:lnTo>
                  <a:lnTo>
                    <a:pt x="25598" y="184494"/>
                  </a:lnTo>
                  <a:lnTo>
                    <a:pt x="23694" y="181968"/>
                  </a:lnTo>
                  <a:lnTo>
                    <a:pt x="22536" y="177589"/>
                  </a:lnTo>
                  <a:lnTo>
                    <a:pt x="21532" y="174883"/>
                  </a:lnTo>
                  <a:lnTo>
                    <a:pt x="19312" y="174658"/>
                  </a:lnTo>
                  <a:lnTo>
                    <a:pt x="17214" y="173807"/>
                  </a:lnTo>
                  <a:lnTo>
                    <a:pt x="16762" y="171255"/>
                  </a:lnTo>
                  <a:lnTo>
                    <a:pt x="15621" y="168690"/>
                  </a:lnTo>
                  <a:lnTo>
                    <a:pt x="15216" y="167034"/>
                  </a:lnTo>
                  <a:lnTo>
                    <a:pt x="14380" y="166669"/>
                  </a:lnTo>
                  <a:lnTo>
                    <a:pt x="10682" y="168180"/>
                  </a:lnTo>
                  <a:lnTo>
                    <a:pt x="11111" y="166964"/>
                  </a:lnTo>
                  <a:lnTo>
                    <a:pt x="12513" y="165296"/>
                  </a:lnTo>
                  <a:lnTo>
                    <a:pt x="10650" y="164347"/>
                  </a:lnTo>
                  <a:lnTo>
                    <a:pt x="9855" y="162776"/>
                  </a:lnTo>
                  <a:lnTo>
                    <a:pt x="8471" y="162067"/>
                  </a:lnTo>
                  <a:lnTo>
                    <a:pt x="6881" y="162517"/>
                  </a:lnTo>
                  <a:lnTo>
                    <a:pt x="5226" y="160581"/>
                  </a:lnTo>
                  <a:lnTo>
                    <a:pt x="4271" y="161804"/>
                  </a:lnTo>
                  <a:lnTo>
                    <a:pt x="3506" y="158950"/>
                  </a:lnTo>
                  <a:lnTo>
                    <a:pt x="2152" y="157156"/>
                  </a:lnTo>
                  <a:lnTo>
                    <a:pt x="2717" y="155648"/>
                  </a:lnTo>
                  <a:lnTo>
                    <a:pt x="798" y="154599"/>
                  </a:lnTo>
                  <a:lnTo>
                    <a:pt x="291" y="153644"/>
                  </a:lnTo>
                  <a:lnTo>
                    <a:pt x="1260" y="152596"/>
                  </a:lnTo>
                  <a:lnTo>
                    <a:pt x="350" y="151856"/>
                  </a:lnTo>
                  <a:lnTo>
                    <a:pt x="742" y="150191"/>
                  </a:lnTo>
                  <a:lnTo>
                    <a:pt x="0" y="148134"/>
                  </a:lnTo>
                  <a:lnTo>
                    <a:pt x="575" y="145707"/>
                  </a:lnTo>
                  <a:lnTo>
                    <a:pt x="2556" y="145219"/>
                  </a:lnTo>
                  <a:lnTo>
                    <a:pt x="3114" y="143935"/>
                  </a:lnTo>
                  <a:lnTo>
                    <a:pt x="2703" y="142998"/>
                  </a:lnTo>
                  <a:lnTo>
                    <a:pt x="2699" y="140372"/>
                  </a:lnTo>
                  <a:lnTo>
                    <a:pt x="4603" y="140245"/>
                  </a:lnTo>
                  <a:lnTo>
                    <a:pt x="5212" y="139626"/>
                  </a:lnTo>
                  <a:lnTo>
                    <a:pt x="6600" y="140318"/>
                  </a:lnTo>
                  <a:lnTo>
                    <a:pt x="7680" y="140141"/>
                  </a:lnTo>
                  <a:lnTo>
                    <a:pt x="9176" y="138699"/>
                  </a:lnTo>
                  <a:lnTo>
                    <a:pt x="9640" y="136769"/>
                  </a:lnTo>
                  <a:lnTo>
                    <a:pt x="11220" y="135639"/>
                  </a:lnTo>
                  <a:lnTo>
                    <a:pt x="11283" y="133531"/>
                  </a:lnTo>
                  <a:lnTo>
                    <a:pt x="10268" y="132141"/>
                  </a:lnTo>
                  <a:lnTo>
                    <a:pt x="10992" y="132130"/>
                  </a:lnTo>
                  <a:lnTo>
                    <a:pt x="11884" y="130296"/>
                  </a:lnTo>
                  <a:lnTo>
                    <a:pt x="13842" y="129491"/>
                  </a:lnTo>
                  <a:lnTo>
                    <a:pt x="16598" y="130325"/>
                  </a:lnTo>
                  <a:lnTo>
                    <a:pt x="18186" y="130136"/>
                  </a:lnTo>
                  <a:lnTo>
                    <a:pt x="18178" y="128084"/>
                  </a:lnTo>
                  <a:lnTo>
                    <a:pt x="17575" y="125959"/>
                  </a:lnTo>
                  <a:lnTo>
                    <a:pt x="18719" y="124677"/>
                  </a:lnTo>
                  <a:lnTo>
                    <a:pt x="20038" y="126240"/>
                  </a:lnTo>
                  <a:lnTo>
                    <a:pt x="20921" y="126141"/>
                  </a:lnTo>
                  <a:lnTo>
                    <a:pt x="22276" y="124271"/>
                  </a:lnTo>
                  <a:lnTo>
                    <a:pt x="24538" y="123743"/>
                  </a:lnTo>
                  <a:lnTo>
                    <a:pt x="25542" y="124184"/>
                  </a:lnTo>
                  <a:lnTo>
                    <a:pt x="26628" y="123557"/>
                  </a:lnTo>
                  <a:lnTo>
                    <a:pt x="27710" y="124020"/>
                  </a:lnTo>
                  <a:lnTo>
                    <a:pt x="29708" y="123097"/>
                  </a:lnTo>
                  <a:lnTo>
                    <a:pt x="29998" y="119034"/>
                  </a:lnTo>
                  <a:lnTo>
                    <a:pt x="32293" y="117776"/>
                  </a:lnTo>
                  <a:lnTo>
                    <a:pt x="34784" y="114256"/>
                  </a:lnTo>
                  <a:lnTo>
                    <a:pt x="36597" y="113866"/>
                  </a:lnTo>
                  <a:lnTo>
                    <a:pt x="37750" y="113098"/>
                  </a:lnTo>
                  <a:lnTo>
                    <a:pt x="39505" y="113890"/>
                  </a:lnTo>
                  <a:lnTo>
                    <a:pt x="41212" y="112002"/>
                  </a:lnTo>
                  <a:lnTo>
                    <a:pt x="42938" y="109253"/>
                  </a:lnTo>
                  <a:lnTo>
                    <a:pt x="44086" y="109055"/>
                  </a:lnTo>
                  <a:lnTo>
                    <a:pt x="45757" y="106876"/>
                  </a:lnTo>
                  <a:lnTo>
                    <a:pt x="45928" y="104396"/>
                  </a:lnTo>
                  <a:lnTo>
                    <a:pt x="45231" y="103214"/>
                  </a:lnTo>
                  <a:lnTo>
                    <a:pt x="45449" y="101383"/>
                  </a:lnTo>
                  <a:lnTo>
                    <a:pt x="46458" y="99013"/>
                  </a:lnTo>
                  <a:lnTo>
                    <a:pt x="47947" y="99272"/>
                  </a:lnTo>
                  <a:lnTo>
                    <a:pt x="49812" y="97370"/>
                  </a:lnTo>
                  <a:lnTo>
                    <a:pt x="51979" y="95619"/>
                  </a:lnTo>
                  <a:lnTo>
                    <a:pt x="52208" y="93851"/>
                  </a:lnTo>
                  <a:lnTo>
                    <a:pt x="51810" y="92431"/>
                  </a:lnTo>
                  <a:lnTo>
                    <a:pt x="53433" y="92245"/>
                  </a:lnTo>
                  <a:lnTo>
                    <a:pt x="53951" y="91512"/>
                  </a:lnTo>
                  <a:lnTo>
                    <a:pt x="55426" y="92079"/>
                  </a:lnTo>
                  <a:lnTo>
                    <a:pt x="55212" y="90551"/>
                  </a:lnTo>
                  <a:lnTo>
                    <a:pt x="55722" y="88959"/>
                  </a:lnTo>
                  <a:lnTo>
                    <a:pt x="55103" y="86805"/>
                  </a:lnTo>
                  <a:lnTo>
                    <a:pt x="55629" y="86315"/>
                  </a:lnTo>
                  <a:lnTo>
                    <a:pt x="55584" y="83920"/>
                  </a:lnTo>
                  <a:lnTo>
                    <a:pt x="54176" y="82264"/>
                  </a:lnTo>
                  <a:lnTo>
                    <a:pt x="53751" y="80089"/>
                  </a:lnTo>
                  <a:lnTo>
                    <a:pt x="54933" y="78905"/>
                  </a:lnTo>
                  <a:lnTo>
                    <a:pt x="55549" y="76638"/>
                  </a:lnTo>
                  <a:lnTo>
                    <a:pt x="52948" y="76631"/>
                  </a:lnTo>
                  <a:lnTo>
                    <a:pt x="53464" y="75092"/>
                  </a:lnTo>
                  <a:lnTo>
                    <a:pt x="56450" y="73722"/>
                  </a:lnTo>
                  <a:lnTo>
                    <a:pt x="57434" y="71860"/>
                  </a:lnTo>
                  <a:lnTo>
                    <a:pt x="55960" y="71468"/>
                  </a:lnTo>
                  <a:lnTo>
                    <a:pt x="54343" y="66669"/>
                  </a:lnTo>
                  <a:lnTo>
                    <a:pt x="54415" y="64486"/>
                  </a:lnTo>
                  <a:lnTo>
                    <a:pt x="56903" y="62983"/>
                  </a:lnTo>
                  <a:lnTo>
                    <a:pt x="59233" y="60919"/>
                  </a:lnTo>
                  <a:lnTo>
                    <a:pt x="61436" y="61949"/>
                  </a:lnTo>
                  <a:lnTo>
                    <a:pt x="61425" y="62965"/>
                  </a:lnTo>
                  <a:lnTo>
                    <a:pt x="64015" y="64475"/>
                  </a:lnTo>
                  <a:lnTo>
                    <a:pt x="66210" y="65046"/>
                  </a:lnTo>
                  <a:lnTo>
                    <a:pt x="67960" y="63635"/>
                  </a:lnTo>
                  <a:lnTo>
                    <a:pt x="70422" y="65064"/>
                  </a:lnTo>
                  <a:lnTo>
                    <a:pt x="75096" y="66071"/>
                  </a:lnTo>
                  <a:lnTo>
                    <a:pt x="75395" y="65289"/>
                  </a:lnTo>
                  <a:lnTo>
                    <a:pt x="77485" y="65301"/>
                  </a:lnTo>
                  <a:lnTo>
                    <a:pt x="78063" y="62377"/>
                  </a:lnTo>
                  <a:lnTo>
                    <a:pt x="79216" y="62581"/>
                  </a:lnTo>
                  <a:lnTo>
                    <a:pt x="80783" y="61724"/>
                  </a:lnTo>
                  <a:lnTo>
                    <a:pt x="81502" y="60685"/>
                  </a:lnTo>
                  <a:lnTo>
                    <a:pt x="83164" y="60089"/>
                  </a:lnTo>
                  <a:lnTo>
                    <a:pt x="85059" y="61749"/>
                  </a:lnTo>
                  <a:lnTo>
                    <a:pt x="86314" y="61352"/>
                  </a:lnTo>
                  <a:lnTo>
                    <a:pt x="88078" y="59980"/>
                  </a:lnTo>
                  <a:lnTo>
                    <a:pt x="87484" y="59261"/>
                  </a:lnTo>
                  <a:lnTo>
                    <a:pt x="86047" y="59192"/>
                  </a:lnTo>
                  <a:lnTo>
                    <a:pt x="85517" y="57297"/>
                  </a:lnTo>
                  <a:lnTo>
                    <a:pt x="84638" y="57360"/>
                  </a:lnTo>
                  <a:lnTo>
                    <a:pt x="84649" y="55117"/>
                  </a:lnTo>
                  <a:lnTo>
                    <a:pt x="83780" y="54615"/>
                  </a:lnTo>
                  <a:lnTo>
                    <a:pt x="83429" y="51333"/>
                  </a:lnTo>
                  <a:lnTo>
                    <a:pt x="83792" y="50044"/>
                  </a:lnTo>
                  <a:lnTo>
                    <a:pt x="83163" y="48123"/>
                  </a:lnTo>
                  <a:lnTo>
                    <a:pt x="82335" y="48255"/>
                  </a:lnTo>
                  <a:lnTo>
                    <a:pt x="80685" y="49632"/>
                  </a:lnTo>
                  <a:lnTo>
                    <a:pt x="79670" y="49787"/>
                  </a:lnTo>
                  <a:lnTo>
                    <a:pt x="79012" y="48670"/>
                  </a:lnTo>
                  <a:lnTo>
                    <a:pt x="77769" y="48337"/>
                  </a:lnTo>
                  <a:lnTo>
                    <a:pt x="77406" y="47096"/>
                  </a:lnTo>
                  <a:lnTo>
                    <a:pt x="77957" y="46005"/>
                  </a:lnTo>
                  <a:lnTo>
                    <a:pt x="79195" y="45112"/>
                  </a:lnTo>
                  <a:lnTo>
                    <a:pt x="77731" y="42086"/>
                  </a:lnTo>
                  <a:lnTo>
                    <a:pt x="82149" y="41602"/>
                  </a:lnTo>
                  <a:lnTo>
                    <a:pt x="82943" y="40893"/>
                  </a:lnTo>
                  <a:lnTo>
                    <a:pt x="84228" y="38375"/>
                  </a:lnTo>
                  <a:lnTo>
                    <a:pt x="87334" y="36815"/>
                  </a:lnTo>
                  <a:lnTo>
                    <a:pt x="88212" y="39486"/>
                  </a:lnTo>
                  <a:lnTo>
                    <a:pt x="90045" y="39845"/>
                  </a:lnTo>
                  <a:lnTo>
                    <a:pt x="91289" y="37823"/>
                  </a:lnTo>
                  <a:lnTo>
                    <a:pt x="93213" y="35375"/>
                  </a:lnTo>
                  <a:lnTo>
                    <a:pt x="93008" y="30406"/>
                  </a:lnTo>
                  <a:lnTo>
                    <a:pt x="94787" y="30521"/>
                  </a:lnTo>
                  <a:lnTo>
                    <a:pt x="95908" y="30041"/>
                  </a:lnTo>
                  <a:lnTo>
                    <a:pt x="97846" y="26342"/>
                  </a:lnTo>
                  <a:lnTo>
                    <a:pt x="99213" y="26033"/>
                  </a:lnTo>
                  <a:lnTo>
                    <a:pt x="99053" y="24213"/>
                  </a:lnTo>
                  <a:lnTo>
                    <a:pt x="98131" y="22946"/>
                  </a:lnTo>
                  <a:lnTo>
                    <a:pt x="97961" y="21046"/>
                  </a:lnTo>
                  <a:lnTo>
                    <a:pt x="98445" y="19365"/>
                  </a:lnTo>
                  <a:lnTo>
                    <a:pt x="99508" y="18623"/>
                  </a:lnTo>
                  <a:lnTo>
                    <a:pt x="99513" y="15793"/>
                  </a:lnTo>
                  <a:lnTo>
                    <a:pt x="100024" y="14896"/>
                  </a:lnTo>
                  <a:lnTo>
                    <a:pt x="102318" y="12944"/>
                  </a:lnTo>
                  <a:lnTo>
                    <a:pt x="102961" y="11888"/>
                  </a:lnTo>
                  <a:lnTo>
                    <a:pt x="103019" y="8722"/>
                  </a:lnTo>
                  <a:lnTo>
                    <a:pt x="102671" y="7195"/>
                  </a:lnTo>
                  <a:lnTo>
                    <a:pt x="103932" y="5497"/>
                  </a:lnTo>
                  <a:lnTo>
                    <a:pt x="102327" y="4680"/>
                  </a:lnTo>
                  <a:lnTo>
                    <a:pt x="102302" y="3614"/>
                  </a:lnTo>
                  <a:lnTo>
                    <a:pt x="103444" y="2282"/>
                  </a:lnTo>
                  <a:lnTo>
                    <a:pt x="105787" y="787"/>
                  </a:lnTo>
                  <a:lnTo>
                    <a:pt x="107446" y="2007"/>
                  </a:lnTo>
                  <a:lnTo>
                    <a:pt x="108039" y="834"/>
                  </a:lnTo>
                  <a:lnTo>
                    <a:pt x="110756" y="599"/>
                  </a:lnTo>
                  <a:lnTo>
                    <a:pt x="112300" y="0"/>
                  </a:lnTo>
                  <a:lnTo>
                    <a:pt x="114269" y="2258"/>
                  </a:lnTo>
                  <a:lnTo>
                    <a:pt x="116352" y="741"/>
                  </a:lnTo>
                  <a:lnTo>
                    <a:pt x="118686" y="1331"/>
                  </a:lnTo>
                  <a:lnTo>
                    <a:pt x="121368" y="576"/>
                  </a:lnTo>
                  <a:lnTo>
                    <a:pt x="122444" y="2398"/>
                  </a:lnTo>
                  <a:lnTo>
                    <a:pt x="123054" y="5413"/>
                  </a:lnTo>
                  <a:lnTo>
                    <a:pt x="124564" y="7803"/>
                  </a:lnTo>
                  <a:lnTo>
                    <a:pt x="125767" y="8931"/>
                  </a:lnTo>
                  <a:lnTo>
                    <a:pt x="126615" y="11330"/>
                  </a:lnTo>
                  <a:lnTo>
                    <a:pt x="129870" y="12937"/>
                  </a:lnTo>
                  <a:lnTo>
                    <a:pt x="133299" y="16183"/>
                  </a:lnTo>
                  <a:lnTo>
                    <a:pt x="136120" y="18027"/>
                  </a:lnTo>
                  <a:lnTo>
                    <a:pt x="140901" y="18823"/>
                  </a:lnTo>
                  <a:lnTo>
                    <a:pt x="142645" y="18857"/>
                  </a:lnTo>
                  <a:lnTo>
                    <a:pt x="146329" y="18410"/>
                  </a:lnTo>
                  <a:lnTo>
                    <a:pt x="150377" y="17189"/>
                  </a:lnTo>
                  <a:lnTo>
                    <a:pt x="149628" y="18444"/>
                  </a:lnTo>
                  <a:lnTo>
                    <a:pt x="149561" y="21440"/>
                  </a:lnTo>
                  <a:lnTo>
                    <a:pt x="151894" y="21513"/>
                  </a:lnTo>
                  <a:lnTo>
                    <a:pt x="153747" y="20596"/>
                  </a:lnTo>
                  <a:lnTo>
                    <a:pt x="155608" y="23214"/>
                  </a:lnTo>
                  <a:lnTo>
                    <a:pt x="156167" y="26165"/>
                  </a:lnTo>
                  <a:lnTo>
                    <a:pt x="155797" y="27017"/>
                  </a:lnTo>
                  <a:lnTo>
                    <a:pt x="157214" y="28266"/>
                  </a:lnTo>
                  <a:lnTo>
                    <a:pt x="157199" y="29340"/>
                  </a:lnTo>
                  <a:lnTo>
                    <a:pt x="157977" y="30940"/>
                  </a:lnTo>
                  <a:lnTo>
                    <a:pt x="158970" y="31390"/>
                  </a:lnTo>
                  <a:lnTo>
                    <a:pt x="160851" y="28651"/>
                  </a:lnTo>
                  <a:lnTo>
                    <a:pt x="162800" y="25605"/>
                  </a:lnTo>
                  <a:lnTo>
                    <a:pt x="164420" y="24195"/>
                  </a:lnTo>
                  <a:lnTo>
                    <a:pt x="165323" y="24606"/>
                  </a:lnTo>
                  <a:lnTo>
                    <a:pt x="166815" y="24073"/>
                  </a:lnTo>
                  <a:lnTo>
                    <a:pt x="168688" y="24715"/>
                  </a:lnTo>
                  <a:lnTo>
                    <a:pt x="168837" y="23594"/>
                  </a:lnTo>
                  <a:lnTo>
                    <a:pt x="169825" y="22676"/>
                  </a:lnTo>
                  <a:lnTo>
                    <a:pt x="172403" y="21925"/>
                  </a:lnTo>
                  <a:lnTo>
                    <a:pt x="172158" y="18337"/>
                  </a:lnTo>
                  <a:lnTo>
                    <a:pt x="171395" y="17056"/>
                  </a:lnTo>
                  <a:lnTo>
                    <a:pt x="171436" y="15531"/>
                  </a:lnTo>
                  <a:lnTo>
                    <a:pt x="173195" y="15477"/>
                  </a:lnTo>
                  <a:lnTo>
                    <a:pt x="174503" y="16152"/>
                  </a:lnTo>
                  <a:lnTo>
                    <a:pt x="176757" y="13283"/>
                  </a:lnTo>
                  <a:lnTo>
                    <a:pt x="179328" y="12874"/>
                  </a:lnTo>
                  <a:lnTo>
                    <a:pt x="181026" y="14111"/>
                  </a:lnTo>
                  <a:lnTo>
                    <a:pt x="182321" y="14016"/>
                  </a:lnTo>
                  <a:lnTo>
                    <a:pt x="183867" y="13062"/>
                  </a:lnTo>
                  <a:lnTo>
                    <a:pt x="184511" y="12035"/>
                  </a:lnTo>
                  <a:lnTo>
                    <a:pt x="186105" y="12564"/>
                  </a:lnTo>
                  <a:lnTo>
                    <a:pt x="186756" y="12066"/>
                  </a:lnTo>
                  <a:lnTo>
                    <a:pt x="190168" y="12279"/>
                  </a:lnTo>
                  <a:lnTo>
                    <a:pt x="190873" y="15300"/>
                  </a:lnTo>
                  <a:lnTo>
                    <a:pt x="190630" y="17061"/>
                  </a:lnTo>
                  <a:lnTo>
                    <a:pt x="190758" y="20369"/>
                  </a:lnTo>
                  <a:lnTo>
                    <a:pt x="192243" y="22668"/>
                  </a:lnTo>
                  <a:lnTo>
                    <a:pt x="191539" y="25687"/>
                  </a:lnTo>
                  <a:lnTo>
                    <a:pt x="192767" y="26143"/>
                  </a:lnTo>
                  <a:lnTo>
                    <a:pt x="193260" y="27191"/>
                  </a:lnTo>
                  <a:lnTo>
                    <a:pt x="193837" y="25957"/>
                  </a:lnTo>
                  <a:lnTo>
                    <a:pt x="195136" y="24642"/>
                  </a:lnTo>
                  <a:lnTo>
                    <a:pt x="197110" y="24024"/>
                  </a:lnTo>
                  <a:lnTo>
                    <a:pt x="198772" y="24755"/>
                  </a:lnTo>
                  <a:lnTo>
                    <a:pt x="199665" y="26410"/>
                  </a:lnTo>
                  <a:lnTo>
                    <a:pt x="199072" y="27514"/>
                  </a:lnTo>
                  <a:lnTo>
                    <a:pt x="198764" y="29843"/>
                  </a:lnTo>
                  <a:lnTo>
                    <a:pt x="200649" y="29838"/>
                  </a:lnTo>
                  <a:lnTo>
                    <a:pt x="202066" y="30353"/>
                  </a:lnTo>
                  <a:lnTo>
                    <a:pt x="204054" y="29315"/>
                  </a:lnTo>
                  <a:lnTo>
                    <a:pt x="204856" y="29384"/>
                  </a:lnTo>
                  <a:lnTo>
                    <a:pt x="205778" y="31553"/>
                  </a:lnTo>
                  <a:lnTo>
                    <a:pt x="207328" y="32436"/>
                  </a:lnTo>
                  <a:lnTo>
                    <a:pt x="208332" y="33976"/>
                  </a:lnTo>
                  <a:lnTo>
                    <a:pt x="207936" y="35000"/>
                  </a:lnTo>
                  <a:lnTo>
                    <a:pt x="208501" y="37387"/>
                  </a:lnTo>
                  <a:lnTo>
                    <a:pt x="207369" y="37666"/>
                  </a:lnTo>
                  <a:lnTo>
                    <a:pt x="206592" y="39069"/>
                  </a:lnTo>
                  <a:lnTo>
                    <a:pt x="205050" y="40177"/>
                  </a:lnTo>
                  <a:lnTo>
                    <a:pt x="202982" y="40689"/>
                  </a:lnTo>
                  <a:lnTo>
                    <a:pt x="200533" y="42276"/>
                  </a:lnTo>
                  <a:lnTo>
                    <a:pt x="200427" y="43149"/>
                  </a:lnTo>
                  <a:lnTo>
                    <a:pt x="194583" y="45825"/>
                  </a:lnTo>
                  <a:lnTo>
                    <a:pt x="195433" y="47410"/>
                  </a:lnTo>
                  <a:lnTo>
                    <a:pt x="198495" y="51341"/>
                  </a:lnTo>
                  <a:lnTo>
                    <a:pt x="202617" y="55447"/>
                  </a:lnTo>
                  <a:lnTo>
                    <a:pt x="205340" y="57645"/>
                  </a:lnTo>
                  <a:lnTo>
                    <a:pt x="208767" y="57617"/>
                  </a:lnTo>
                  <a:lnTo>
                    <a:pt x="211930" y="58210"/>
                  </a:lnTo>
                  <a:lnTo>
                    <a:pt x="214743" y="60161"/>
                  </a:lnTo>
                  <a:lnTo>
                    <a:pt x="216235" y="62569"/>
                  </a:lnTo>
                  <a:lnTo>
                    <a:pt x="219945" y="65520"/>
                  </a:lnTo>
                  <a:lnTo>
                    <a:pt x="222853" y="68472"/>
                  </a:lnTo>
                  <a:lnTo>
                    <a:pt x="226962" y="73972"/>
                  </a:lnTo>
                  <a:lnTo>
                    <a:pt x="230389" y="79585"/>
                  </a:lnTo>
                  <a:lnTo>
                    <a:pt x="231540" y="82261"/>
                  </a:lnTo>
                  <a:lnTo>
                    <a:pt x="232854" y="82337"/>
                  </a:lnTo>
                  <a:lnTo>
                    <a:pt x="235851" y="87007"/>
                  </a:lnTo>
                  <a:lnTo>
                    <a:pt x="237472" y="88178"/>
                  </a:lnTo>
                  <a:lnTo>
                    <a:pt x="240459" y="87976"/>
                  </a:lnTo>
                  <a:lnTo>
                    <a:pt x="241551" y="88282"/>
                  </a:lnTo>
                  <a:lnTo>
                    <a:pt x="244568" y="90703"/>
                  </a:lnTo>
                  <a:lnTo>
                    <a:pt x="248859" y="93228"/>
                  </a:lnTo>
                  <a:lnTo>
                    <a:pt x="249999" y="93439"/>
                  </a:lnTo>
                  <a:lnTo>
                    <a:pt x="252005" y="91321"/>
                  </a:lnTo>
                  <a:lnTo>
                    <a:pt x="253111" y="90809"/>
                  </a:lnTo>
                  <a:lnTo>
                    <a:pt x="255349" y="93279"/>
                  </a:lnTo>
                  <a:lnTo>
                    <a:pt x="255789" y="95646"/>
                  </a:lnTo>
                  <a:lnTo>
                    <a:pt x="260306" y="95547"/>
                  </a:lnTo>
                  <a:lnTo>
                    <a:pt x="262658" y="94268"/>
                  </a:lnTo>
                  <a:lnTo>
                    <a:pt x="264167" y="94872"/>
                  </a:lnTo>
                  <a:lnTo>
                    <a:pt x="264357" y="96645"/>
                  </a:lnTo>
                  <a:lnTo>
                    <a:pt x="261726" y="97980"/>
                  </a:lnTo>
                  <a:lnTo>
                    <a:pt x="260604" y="99096"/>
                  </a:lnTo>
                  <a:lnTo>
                    <a:pt x="258278" y="100456"/>
                  </a:lnTo>
                  <a:lnTo>
                    <a:pt x="257574" y="101362"/>
                  </a:lnTo>
                  <a:lnTo>
                    <a:pt x="256189" y="104439"/>
                  </a:lnTo>
                  <a:lnTo>
                    <a:pt x="255366" y="105149"/>
                  </a:lnTo>
                  <a:lnTo>
                    <a:pt x="250387" y="106683"/>
                  </a:lnTo>
                  <a:lnTo>
                    <a:pt x="248443" y="109064"/>
                  </a:lnTo>
                  <a:lnTo>
                    <a:pt x="244463" y="113179"/>
                  </a:lnTo>
                  <a:lnTo>
                    <a:pt x="246972" y="114694"/>
                  </a:lnTo>
                  <a:lnTo>
                    <a:pt x="248348" y="114393"/>
                  </a:lnTo>
                  <a:lnTo>
                    <a:pt x="249360" y="113397"/>
                  </a:lnTo>
                  <a:lnTo>
                    <a:pt x="252989" y="114452"/>
                  </a:lnTo>
                  <a:lnTo>
                    <a:pt x="255183" y="118389"/>
                  </a:lnTo>
                  <a:lnTo>
                    <a:pt x="254253" y="119756"/>
                  </a:lnTo>
                  <a:lnTo>
                    <a:pt x="254295" y="121419"/>
                  </a:lnTo>
                  <a:lnTo>
                    <a:pt x="253028" y="123958"/>
                  </a:lnTo>
                  <a:lnTo>
                    <a:pt x="253441" y="126059"/>
                  </a:lnTo>
                  <a:lnTo>
                    <a:pt x="254657" y="127284"/>
                  </a:lnTo>
                  <a:lnTo>
                    <a:pt x="254637" y="128417"/>
                  </a:lnTo>
                  <a:lnTo>
                    <a:pt x="253596" y="130968"/>
                  </a:lnTo>
                  <a:lnTo>
                    <a:pt x="252579" y="131261"/>
                  </a:lnTo>
                  <a:lnTo>
                    <a:pt x="251170" y="132948"/>
                  </a:lnTo>
                  <a:lnTo>
                    <a:pt x="250817" y="135197"/>
                  </a:lnTo>
                  <a:lnTo>
                    <a:pt x="252496" y="136601"/>
                  </a:lnTo>
                  <a:lnTo>
                    <a:pt x="251373" y="139245"/>
                  </a:lnTo>
                  <a:lnTo>
                    <a:pt x="251628" y="140278"/>
                  </a:lnTo>
                  <a:lnTo>
                    <a:pt x="253953" y="140292"/>
                  </a:lnTo>
                  <a:lnTo>
                    <a:pt x="255071" y="141614"/>
                  </a:lnTo>
                  <a:lnTo>
                    <a:pt x="253135" y="142788"/>
                  </a:lnTo>
                  <a:lnTo>
                    <a:pt x="253721" y="144688"/>
                  </a:lnTo>
                  <a:lnTo>
                    <a:pt x="253365" y="146937"/>
                  </a:lnTo>
                  <a:lnTo>
                    <a:pt x="252048" y="146923"/>
                  </a:lnTo>
                  <a:lnTo>
                    <a:pt x="251902" y="147670"/>
                  </a:lnTo>
                  <a:lnTo>
                    <a:pt x="252630" y="148604"/>
                  </a:lnTo>
                  <a:lnTo>
                    <a:pt x="253370" y="149201"/>
                  </a:lnTo>
                  <a:lnTo>
                    <a:pt x="254313" y="149761"/>
                  </a:lnTo>
                  <a:lnTo>
                    <a:pt x="254432" y="152973"/>
                  </a:lnTo>
                  <a:lnTo>
                    <a:pt x="254083" y="154843"/>
                  </a:lnTo>
                  <a:lnTo>
                    <a:pt x="253233" y="155537"/>
                  </a:lnTo>
                  <a:lnTo>
                    <a:pt x="252996" y="157219"/>
                  </a:lnTo>
                  <a:lnTo>
                    <a:pt x="251002" y="157290"/>
                  </a:lnTo>
                  <a:lnTo>
                    <a:pt x="250779" y="155908"/>
                  </a:lnTo>
                  <a:lnTo>
                    <a:pt x="248995" y="156028"/>
                  </a:lnTo>
                  <a:lnTo>
                    <a:pt x="249368" y="154798"/>
                  </a:lnTo>
                  <a:lnTo>
                    <a:pt x="248623" y="153477"/>
                  </a:lnTo>
                  <a:lnTo>
                    <a:pt x="247749" y="153367"/>
                  </a:lnTo>
                  <a:lnTo>
                    <a:pt x="246173" y="154761"/>
                  </a:lnTo>
                  <a:lnTo>
                    <a:pt x="245034" y="154620"/>
                  </a:lnTo>
                  <a:lnTo>
                    <a:pt x="243023" y="153049"/>
                  </a:lnTo>
                  <a:lnTo>
                    <a:pt x="241050" y="153073"/>
                  </a:lnTo>
                  <a:lnTo>
                    <a:pt x="240243" y="148898"/>
                  </a:lnTo>
                  <a:lnTo>
                    <a:pt x="239081" y="151093"/>
                  </a:lnTo>
                  <a:lnTo>
                    <a:pt x="236873" y="151950"/>
                  </a:lnTo>
                  <a:lnTo>
                    <a:pt x="229991" y="148706"/>
                  </a:lnTo>
                  <a:lnTo>
                    <a:pt x="230510" y="150580"/>
                  </a:lnTo>
                  <a:lnTo>
                    <a:pt x="233297" y="152427"/>
                  </a:lnTo>
                  <a:lnTo>
                    <a:pt x="232782" y="155531"/>
                  </a:lnTo>
                  <a:lnTo>
                    <a:pt x="233236" y="156804"/>
                  </a:lnTo>
                  <a:lnTo>
                    <a:pt x="235836" y="158164"/>
                  </a:lnTo>
                  <a:lnTo>
                    <a:pt x="236681" y="158976"/>
                  </a:lnTo>
                  <a:lnTo>
                    <a:pt x="236594" y="162113"/>
                  </a:lnTo>
                  <a:lnTo>
                    <a:pt x="237050" y="163251"/>
                  </a:lnTo>
                  <a:lnTo>
                    <a:pt x="238657" y="164435"/>
                  </a:lnTo>
                  <a:lnTo>
                    <a:pt x="240503" y="168517"/>
                  </a:lnTo>
                  <a:lnTo>
                    <a:pt x="240668" y="171033"/>
                  </a:lnTo>
                  <a:lnTo>
                    <a:pt x="238356" y="171568"/>
                  </a:lnTo>
                  <a:lnTo>
                    <a:pt x="233841" y="170366"/>
                  </a:lnTo>
                  <a:lnTo>
                    <a:pt x="233310" y="170603"/>
                  </a:lnTo>
                  <a:lnTo>
                    <a:pt x="235060" y="171069"/>
                  </a:lnTo>
                  <a:lnTo>
                    <a:pt x="236058" y="173851"/>
                  </a:lnTo>
                  <a:lnTo>
                    <a:pt x="236176" y="175355"/>
                  </a:lnTo>
                  <a:lnTo>
                    <a:pt x="235524" y="177671"/>
                  </a:lnTo>
                  <a:lnTo>
                    <a:pt x="235194" y="181588"/>
                  </a:lnTo>
                  <a:lnTo>
                    <a:pt x="234534" y="183064"/>
                  </a:lnTo>
                  <a:lnTo>
                    <a:pt x="232427" y="184231"/>
                  </a:lnTo>
                  <a:lnTo>
                    <a:pt x="228641" y="185002"/>
                  </a:lnTo>
                  <a:lnTo>
                    <a:pt x="225641" y="186218"/>
                  </a:lnTo>
                  <a:lnTo>
                    <a:pt x="226688" y="186988"/>
                  </a:lnTo>
                  <a:lnTo>
                    <a:pt x="228562" y="191242"/>
                  </a:lnTo>
                  <a:lnTo>
                    <a:pt x="229203" y="192067"/>
                  </a:lnTo>
                  <a:lnTo>
                    <a:pt x="231650" y="192981"/>
                  </a:lnTo>
                  <a:lnTo>
                    <a:pt x="232164" y="196032"/>
                  </a:lnTo>
                  <a:lnTo>
                    <a:pt x="233805" y="198588"/>
                  </a:lnTo>
                  <a:lnTo>
                    <a:pt x="233595" y="201562"/>
                  </a:lnTo>
                  <a:lnTo>
                    <a:pt x="234713" y="201894"/>
                  </a:lnTo>
                  <a:lnTo>
                    <a:pt x="235350" y="203487"/>
                  </a:lnTo>
                  <a:lnTo>
                    <a:pt x="235048" y="204762"/>
                  </a:lnTo>
                  <a:lnTo>
                    <a:pt x="233121" y="205541"/>
                  </a:lnTo>
                  <a:lnTo>
                    <a:pt x="233233" y="206392"/>
                  </a:lnTo>
                  <a:lnTo>
                    <a:pt x="231800" y="207761"/>
                  </a:lnTo>
                  <a:lnTo>
                    <a:pt x="233329" y="208049"/>
                  </a:lnTo>
                  <a:lnTo>
                    <a:pt x="233988" y="209016"/>
                  </a:lnTo>
                  <a:lnTo>
                    <a:pt x="232387" y="212333"/>
                  </a:lnTo>
                  <a:lnTo>
                    <a:pt x="232598" y="213447"/>
                  </a:lnTo>
                  <a:lnTo>
                    <a:pt x="231008" y="215684"/>
                  </a:lnTo>
                  <a:lnTo>
                    <a:pt x="228135" y="216310"/>
                  </a:lnTo>
                  <a:lnTo>
                    <a:pt x="227158" y="212958"/>
                  </a:lnTo>
                  <a:lnTo>
                    <a:pt x="224682" y="211833"/>
                  </a:lnTo>
                  <a:lnTo>
                    <a:pt x="222963" y="211668"/>
                  </a:lnTo>
                  <a:lnTo>
                    <a:pt x="220409" y="214153"/>
                  </a:lnTo>
                  <a:lnTo>
                    <a:pt x="220249" y="215431"/>
                  </a:lnTo>
                  <a:lnTo>
                    <a:pt x="219550" y="216572"/>
                  </a:lnTo>
                  <a:lnTo>
                    <a:pt x="217820" y="218069"/>
                  </a:lnTo>
                  <a:lnTo>
                    <a:pt x="216714" y="219571"/>
                  </a:lnTo>
                  <a:lnTo>
                    <a:pt x="216005" y="222343"/>
                  </a:lnTo>
                  <a:lnTo>
                    <a:pt x="215135" y="222984"/>
                  </a:lnTo>
                  <a:lnTo>
                    <a:pt x="214771" y="224362"/>
                  </a:lnTo>
                  <a:lnTo>
                    <a:pt x="212912" y="224642"/>
                  </a:lnTo>
                  <a:lnTo>
                    <a:pt x="211948" y="224146"/>
                  </a:lnTo>
                  <a:lnTo>
                    <a:pt x="210790" y="225847"/>
                  </a:lnTo>
                  <a:lnTo>
                    <a:pt x="210003" y="229200"/>
                  </a:lnTo>
                  <a:lnTo>
                    <a:pt x="207649" y="231375"/>
                  </a:lnTo>
                  <a:lnTo>
                    <a:pt x="206203" y="231779"/>
                  </a:lnTo>
                  <a:lnTo>
                    <a:pt x="202175" y="232258"/>
                  </a:lnTo>
                  <a:lnTo>
                    <a:pt x="199910" y="231604"/>
                  </a:lnTo>
                  <a:lnTo>
                    <a:pt x="199542" y="228769"/>
                  </a:lnTo>
                  <a:lnTo>
                    <a:pt x="198628" y="224800"/>
                  </a:lnTo>
                  <a:lnTo>
                    <a:pt x="197811" y="223803"/>
                  </a:lnTo>
                  <a:lnTo>
                    <a:pt x="195399" y="225868"/>
                  </a:lnTo>
                  <a:lnTo>
                    <a:pt x="194644" y="226894"/>
                  </a:lnTo>
                  <a:lnTo>
                    <a:pt x="192837" y="231437"/>
                  </a:lnTo>
                  <a:lnTo>
                    <a:pt x="191832" y="235203"/>
                  </a:lnTo>
                  <a:lnTo>
                    <a:pt x="190332" y="237508"/>
                  </a:lnTo>
                  <a:lnTo>
                    <a:pt x="194440" y="241113"/>
                  </a:lnTo>
                  <a:lnTo>
                    <a:pt x="197237" y="241484"/>
                  </a:lnTo>
                  <a:lnTo>
                    <a:pt x="199680" y="240485"/>
                  </a:lnTo>
                  <a:lnTo>
                    <a:pt x="201000" y="240375"/>
                  </a:lnTo>
                  <a:lnTo>
                    <a:pt x="201573" y="242794"/>
                  </a:lnTo>
                  <a:lnTo>
                    <a:pt x="203447" y="243302"/>
                  </a:lnTo>
                  <a:lnTo>
                    <a:pt x="203496" y="245896"/>
                  </a:lnTo>
                  <a:lnTo>
                    <a:pt x="202705" y="247335"/>
                  </a:lnTo>
                  <a:lnTo>
                    <a:pt x="200667" y="247588"/>
                  </a:lnTo>
                  <a:lnTo>
                    <a:pt x="196621" y="247093"/>
                  </a:lnTo>
                  <a:lnTo>
                    <a:pt x="195338" y="245887"/>
                  </a:lnTo>
                  <a:lnTo>
                    <a:pt x="192639" y="245996"/>
                  </a:lnTo>
                  <a:lnTo>
                    <a:pt x="189206" y="242034"/>
                  </a:lnTo>
                  <a:lnTo>
                    <a:pt x="187123" y="241334"/>
                  </a:lnTo>
                  <a:lnTo>
                    <a:pt x="185138" y="243653"/>
                  </a:lnTo>
                  <a:lnTo>
                    <a:pt x="181544" y="246697"/>
                  </a:lnTo>
                  <a:lnTo>
                    <a:pt x="178994" y="250006"/>
                  </a:lnTo>
                  <a:lnTo>
                    <a:pt x="177851" y="249824"/>
                  </a:lnTo>
                  <a:lnTo>
                    <a:pt x="175494" y="254299"/>
                  </a:lnTo>
                  <a:lnTo>
                    <a:pt x="172143" y="256836"/>
                  </a:lnTo>
                  <a:lnTo>
                    <a:pt x="171703" y="257622"/>
                  </a:lnTo>
                  <a:lnTo>
                    <a:pt x="170628" y="261136"/>
                  </a:lnTo>
                  <a:lnTo>
                    <a:pt x="168490" y="263742"/>
                  </a:lnTo>
                  <a:lnTo>
                    <a:pt x="167786" y="263982"/>
                  </a:lnTo>
                  <a:lnTo>
                    <a:pt x="167387" y="264431"/>
                  </a:lnTo>
                  <a:lnTo>
                    <a:pt x="169148" y="268593"/>
                  </a:lnTo>
                  <a:lnTo>
                    <a:pt x="170356" y="269077"/>
                  </a:lnTo>
                  <a:lnTo>
                    <a:pt x="170691" y="270569"/>
                  </a:lnTo>
                  <a:lnTo>
                    <a:pt x="171750" y="271549"/>
                  </a:lnTo>
                  <a:lnTo>
                    <a:pt x="171546" y="272491"/>
                  </a:lnTo>
                  <a:lnTo>
                    <a:pt x="170080" y="274981"/>
                  </a:lnTo>
                  <a:lnTo>
                    <a:pt x="169968" y="278492"/>
                  </a:lnTo>
                  <a:lnTo>
                    <a:pt x="169648" y="279895"/>
                  </a:lnTo>
                  <a:lnTo>
                    <a:pt x="168813" y="280651"/>
                  </a:lnTo>
                  <a:lnTo>
                    <a:pt x="165934" y="281757"/>
                  </a:lnTo>
                  <a:lnTo>
                    <a:pt x="163881" y="282874"/>
                  </a:lnTo>
                  <a:lnTo>
                    <a:pt x="163322" y="283695"/>
                  </a:lnTo>
                  <a:lnTo>
                    <a:pt x="163478" y="285371"/>
                  </a:lnTo>
                  <a:lnTo>
                    <a:pt x="162793" y="286002"/>
                  </a:lnTo>
                  <a:lnTo>
                    <a:pt x="162235" y="287868"/>
                  </a:lnTo>
                  <a:lnTo>
                    <a:pt x="163613" y="288650"/>
                  </a:lnTo>
                  <a:lnTo>
                    <a:pt x="162322" y="291317"/>
                  </a:lnTo>
                  <a:lnTo>
                    <a:pt x="161667" y="294717"/>
                  </a:lnTo>
                  <a:lnTo>
                    <a:pt x="160140" y="295773"/>
                  </a:lnTo>
                  <a:lnTo>
                    <a:pt x="158214" y="296212"/>
                  </a:lnTo>
                  <a:lnTo>
                    <a:pt x="156227" y="295757"/>
                  </a:lnTo>
                  <a:lnTo>
                    <a:pt x="154676" y="294432"/>
                  </a:lnTo>
                  <a:lnTo>
                    <a:pt x="152537" y="291347"/>
                  </a:lnTo>
                  <a:lnTo>
                    <a:pt x="153150" y="289408"/>
                  </a:lnTo>
                  <a:lnTo>
                    <a:pt x="152368" y="287974"/>
                  </a:lnTo>
                  <a:lnTo>
                    <a:pt x="154188" y="287399"/>
                  </a:lnTo>
                  <a:lnTo>
                    <a:pt x="152820" y="286120"/>
                  </a:lnTo>
                  <a:lnTo>
                    <a:pt x="152343" y="284543"/>
                  </a:lnTo>
                  <a:lnTo>
                    <a:pt x="150632" y="282332"/>
                  </a:lnTo>
                  <a:lnTo>
                    <a:pt x="149576" y="281733"/>
                  </a:lnTo>
                  <a:lnTo>
                    <a:pt x="148606" y="279665"/>
                  </a:lnTo>
                  <a:lnTo>
                    <a:pt x="149141" y="278418"/>
                  </a:lnTo>
                  <a:lnTo>
                    <a:pt x="148445" y="277259"/>
                  </a:lnTo>
                  <a:lnTo>
                    <a:pt x="146809" y="277714"/>
                  </a:lnTo>
                  <a:lnTo>
                    <a:pt x="145445" y="277484"/>
                  </a:lnTo>
                  <a:lnTo>
                    <a:pt x="144116" y="277988"/>
                  </a:lnTo>
                  <a:lnTo>
                    <a:pt x="143142" y="276312"/>
                  </a:lnTo>
                  <a:lnTo>
                    <a:pt x="143414" y="274855"/>
                  </a:lnTo>
                  <a:lnTo>
                    <a:pt x="142548" y="274351"/>
                  </a:lnTo>
                  <a:lnTo>
                    <a:pt x="140786" y="275764"/>
                  </a:lnTo>
                  <a:lnTo>
                    <a:pt x="139546" y="275184"/>
                  </a:lnTo>
                  <a:lnTo>
                    <a:pt x="137903" y="275794"/>
                  </a:lnTo>
                  <a:lnTo>
                    <a:pt x="137174" y="275445"/>
                  </a:lnTo>
                  <a:lnTo>
                    <a:pt x="134970" y="276033"/>
                  </a:lnTo>
                  <a:lnTo>
                    <a:pt x="135342" y="277069"/>
                  </a:lnTo>
                  <a:lnTo>
                    <a:pt x="132705" y="277933"/>
                  </a:lnTo>
                  <a:lnTo>
                    <a:pt x="129879" y="281652"/>
                  </a:lnTo>
                  <a:lnTo>
                    <a:pt x="128230" y="280775"/>
                  </a:lnTo>
                  <a:lnTo>
                    <a:pt x="126857" y="278906"/>
                  </a:lnTo>
                  <a:lnTo>
                    <a:pt x="123975" y="279659"/>
                  </a:lnTo>
                  <a:lnTo>
                    <a:pt x="122181" y="283235"/>
                  </a:lnTo>
                  <a:lnTo>
                    <a:pt x="120312" y="283145"/>
                  </a:lnTo>
                  <a:lnTo>
                    <a:pt x="119178" y="283851"/>
                  </a:lnTo>
                  <a:lnTo>
                    <a:pt x="117314" y="283349"/>
                  </a:lnTo>
                  <a:lnTo>
                    <a:pt x="116441" y="284370"/>
                  </a:lnTo>
                  <a:lnTo>
                    <a:pt x="114965" y="284702"/>
                  </a:lnTo>
                  <a:lnTo>
                    <a:pt x="113379" y="283672"/>
                  </a:lnTo>
                  <a:lnTo>
                    <a:pt x="111757" y="284017"/>
                  </a:lnTo>
                  <a:lnTo>
                    <a:pt x="111664" y="281155"/>
                  </a:lnTo>
                  <a:lnTo>
                    <a:pt x="110475" y="280796"/>
                  </a:lnTo>
                  <a:lnTo>
                    <a:pt x="110462" y="279154"/>
                  </a:lnTo>
                  <a:lnTo>
                    <a:pt x="109738" y="278138"/>
                  </a:lnTo>
                  <a:lnTo>
                    <a:pt x="107820" y="276787"/>
                  </a:lnTo>
                  <a:lnTo>
                    <a:pt x="107518" y="275443"/>
                  </a:lnTo>
                  <a:lnTo>
                    <a:pt x="106543" y="274999"/>
                  </a:lnTo>
                  <a:lnTo>
                    <a:pt x="107854" y="272721"/>
                  </a:lnTo>
                  <a:lnTo>
                    <a:pt x="107402" y="269994"/>
                  </a:lnTo>
                  <a:lnTo>
                    <a:pt x="107767" y="268985"/>
                  </a:lnTo>
                  <a:lnTo>
                    <a:pt x="105419" y="265941"/>
                  </a:lnTo>
                  <a:lnTo>
                    <a:pt x="105615" y="264643"/>
                  </a:lnTo>
                  <a:lnTo>
                    <a:pt x="102777" y="264039"/>
                  </a:lnTo>
                  <a:lnTo>
                    <a:pt x="102493" y="261310"/>
                  </a:lnTo>
                  <a:lnTo>
                    <a:pt x="103846" y="259864"/>
                  </a:lnTo>
                  <a:lnTo>
                    <a:pt x="103078" y="257851"/>
                  </a:lnTo>
                  <a:lnTo>
                    <a:pt x="101194" y="257389"/>
                  </a:lnTo>
                  <a:lnTo>
                    <a:pt x="100470" y="257957"/>
                  </a:lnTo>
                  <a:lnTo>
                    <a:pt x="96016" y="258442"/>
                  </a:lnTo>
                  <a:lnTo>
                    <a:pt x="94420" y="259198"/>
                  </a:lnTo>
                  <a:lnTo>
                    <a:pt x="94404" y="262207"/>
                  </a:lnTo>
                  <a:lnTo>
                    <a:pt x="93173" y="263840"/>
                  </a:lnTo>
                  <a:lnTo>
                    <a:pt x="93365" y="264941"/>
                  </a:lnTo>
                  <a:lnTo>
                    <a:pt x="92708" y="267187"/>
                  </a:lnTo>
                  <a:lnTo>
                    <a:pt x="91227" y="269050"/>
                  </a:lnTo>
                  <a:lnTo>
                    <a:pt x="90012" y="269090"/>
                  </a:lnTo>
                  <a:lnTo>
                    <a:pt x="88970" y="267168"/>
                  </a:lnTo>
                  <a:lnTo>
                    <a:pt x="86407" y="267506"/>
                  </a:lnTo>
                  <a:lnTo>
                    <a:pt x="84353" y="269267"/>
                  </a:lnTo>
                  <a:lnTo>
                    <a:pt x="84068" y="271188"/>
                  </a:lnTo>
                  <a:lnTo>
                    <a:pt x="80514" y="273072"/>
                  </a:lnTo>
                  <a:lnTo>
                    <a:pt x="79963" y="274666"/>
                  </a:lnTo>
                  <a:lnTo>
                    <a:pt x="79043" y="275737"/>
                  </a:lnTo>
                  <a:lnTo>
                    <a:pt x="76590" y="276008"/>
                  </a:lnTo>
                  <a:lnTo>
                    <a:pt x="74706" y="275877"/>
                  </a:lnTo>
                  <a:lnTo>
                    <a:pt x="69980" y="274475"/>
                  </a:lnTo>
                  <a:lnTo>
                    <a:pt x="70122" y="272681"/>
                  </a:lnTo>
                  <a:lnTo>
                    <a:pt x="69574" y="271267"/>
                  </a:lnTo>
                  <a:lnTo>
                    <a:pt x="67840" y="272617"/>
                  </a:lnTo>
                  <a:lnTo>
                    <a:pt x="64568" y="271422"/>
                  </a:lnTo>
                  <a:lnTo>
                    <a:pt x="63520" y="270169"/>
                  </a:lnTo>
                  <a:lnTo>
                    <a:pt x="61081" y="270297"/>
                  </a:lnTo>
                  <a:lnTo>
                    <a:pt x="61436" y="271655"/>
                  </a:lnTo>
                  <a:lnTo>
                    <a:pt x="60007" y="271930"/>
                  </a:lnTo>
                  <a:lnTo>
                    <a:pt x="59518" y="273487"/>
                  </a:lnTo>
                  <a:lnTo>
                    <a:pt x="57912" y="272630"/>
                  </a:lnTo>
                  <a:lnTo>
                    <a:pt x="56461" y="272825"/>
                  </a:lnTo>
                  <a:lnTo>
                    <a:pt x="55091" y="271348"/>
                  </a:lnTo>
                  <a:lnTo>
                    <a:pt x="55146" y="270427"/>
                  </a:lnTo>
                  <a:lnTo>
                    <a:pt x="54069" y="268724"/>
                  </a:lnTo>
                  <a:lnTo>
                    <a:pt x="53786" y="267125"/>
                  </a:lnTo>
                  <a:lnTo>
                    <a:pt x="55063" y="266577"/>
                  </a:lnTo>
                  <a:lnTo>
                    <a:pt x="56029" y="264521"/>
                  </a:lnTo>
                  <a:lnTo>
                    <a:pt x="56330" y="261961"/>
                  </a:lnTo>
                  <a:lnTo>
                    <a:pt x="55467" y="258775"/>
                  </a:lnTo>
                  <a:lnTo>
                    <a:pt x="54137" y="256808"/>
                  </a:lnTo>
                  <a:lnTo>
                    <a:pt x="54384" y="255181"/>
                  </a:lnTo>
                  <a:lnTo>
                    <a:pt x="55581" y="254548"/>
                  </a:lnTo>
                  <a:lnTo>
                    <a:pt x="53978" y="253076"/>
                  </a:lnTo>
                  <a:lnTo>
                    <a:pt x="52803" y="250201"/>
                  </a:lnTo>
                  <a:lnTo>
                    <a:pt x="52643" y="248626"/>
                  </a:lnTo>
                  <a:lnTo>
                    <a:pt x="51762" y="245961"/>
                  </a:lnTo>
                  <a:lnTo>
                    <a:pt x="51021" y="244967"/>
                  </a:lnTo>
                  <a:lnTo>
                    <a:pt x="51630" y="243527"/>
                  </a:lnTo>
                  <a:lnTo>
                    <a:pt x="51036" y="242926"/>
                  </a:lnTo>
                  <a:lnTo>
                    <a:pt x="50512" y="239895"/>
                  </a:lnTo>
                  <a:lnTo>
                    <a:pt x="49618" y="239145"/>
                  </a:lnTo>
                  <a:lnTo>
                    <a:pt x="46332" y="237633"/>
                  </a:lnTo>
                  <a:lnTo>
                    <a:pt x="44816" y="235854"/>
                  </a:lnTo>
                  <a:lnTo>
                    <a:pt x="44602" y="232838"/>
                  </a:lnTo>
                  <a:lnTo>
                    <a:pt x="44992" y="231261"/>
                  </a:lnTo>
                  <a:lnTo>
                    <a:pt x="44201" y="230572"/>
                  </a:lnTo>
                  <a:lnTo>
                    <a:pt x="44100" y="229253"/>
                  </a:lnTo>
                  <a:lnTo>
                    <a:pt x="45667" y="227450"/>
                  </a:lnTo>
                  <a:lnTo>
                    <a:pt x="46977" y="226999"/>
                  </a:lnTo>
                  <a:lnTo>
                    <a:pt x="47624" y="226037"/>
                  </a:lnTo>
                  <a:lnTo>
                    <a:pt x="49474" y="225359"/>
                  </a:lnTo>
                  <a:lnTo>
                    <a:pt x="49704" y="222763"/>
                  </a:lnTo>
                  <a:lnTo>
                    <a:pt x="49203" y="221615"/>
                  </a:lnTo>
                  <a:lnTo>
                    <a:pt x="47346" y="220393"/>
                  </a:lnTo>
                  <a:lnTo>
                    <a:pt x="50122" y="217498"/>
                  </a:lnTo>
                  <a:lnTo>
                    <a:pt x="49458" y="216421"/>
                  </a:lnTo>
                  <a:lnTo>
                    <a:pt x="47829" y="216022"/>
                  </a:lnTo>
                  <a:lnTo>
                    <a:pt x="46396" y="215478"/>
                  </a:lnTo>
                  <a:lnTo>
                    <a:pt x="44647" y="213468"/>
                  </a:lnTo>
                  <a:lnTo>
                    <a:pt x="44328" y="211336"/>
                  </a:lnTo>
                  <a:lnTo>
                    <a:pt x="42904" y="211340"/>
                  </a:lnTo>
                  <a:lnTo>
                    <a:pt x="41276" y="214165"/>
                  </a:lnTo>
                  <a:lnTo>
                    <a:pt x="39057" y="214013"/>
                  </a:lnTo>
                  <a:lnTo>
                    <a:pt x="37953" y="215235"/>
                  </a:lnTo>
                  <a:lnTo>
                    <a:pt x="36197" y="215209"/>
                  </a:lnTo>
                  <a:lnTo>
                    <a:pt x="36344" y="214216"/>
                  </a:lnTo>
                  <a:lnTo>
                    <a:pt x="35472" y="213223"/>
                  </a:lnTo>
                  <a:lnTo>
                    <a:pt x="29570" y="214807"/>
                  </a:lnTo>
                  <a:lnTo>
                    <a:pt x="30203" y="215940"/>
                  </a:lnTo>
                  <a:lnTo>
                    <a:pt x="27120" y="216010"/>
                  </a:lnTo>
                  <a:lnTo>
                    <a:pt x="26068" y="214923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580482" y="3680183"/>
              <a:ext cx="315604" cy="299069"/>
            </a:xfrm>
            <a:custGeom>
              <a:avLst/>
              <a:pathLst>
                <a:path w="315604" h="299069">
                  <a:moveTo>
                    <a:pt x="239922" y="116898"/>
                  </a:moveTo>
                  <a:lnTo>
                    <a:pt x="239154" y="118019"/>
                  </a:lnTo>
                  <a:lnTo>
                    <a:pt x="236447" y="118189"/>
                  </a:lnTo>
                  <a:lnTo>
                    <a:pt x="234933" y="119894"/>
                  </a:lnTo>
                  <a:lnTo>
                    <a:pt x="232728" y="121421"/>
                  </a:lnTo>
                  <a:lnTo>
                    <a:pt x="230295" y="125027"/>
                  </a:lnTo>
                  <a:lnTo>
                    <a:pt x="228497" y="127021"/>
                  </a:lnTo>
                  <a:lnTo>
                    <a:pt x="226422" y="128057"/>
                  </a:lnTo>
                  <a:lnTo>
                    <a:pt x="224940" y="126508"/>
                  </a:lnTo>
                  <a:lnTo>
                    <a:pt x="222088" y="127856"/>
                  </a:lnTo>
                  <a:lnTo>
                    <a:pt x="220791" y="126908"/>
                  </a:lnTo>
                  <a:lnTo>
                    <a:pt x="219212" y="124169"/>
                  </a:lnTo>
                  <a:lnTo>
                    <a:pt x="219251" y="122876"/>
                  </a:lnTo>
                  <a:lnTo>
                    <a:pt x="218638" y="121024"/>
                  </a:lnTo>
                  <a:lnTo>
                    <a:pt x="217082" y="120881"/>
                  </a:lnTo>
                  <a:lnTo>
                    <a:pt x="215521" y="121696"/>
                  </a:lnTo>
                  <a:lnTo>
                    <a:pt x="215989" y="124661"/>
                  </a:lnTo>
                  <a:lnTo>
                    <a:pt x="214969" y="125248"/>
                  </a:lnTo>
                  <a:lnTo>
                    <a:pt x="213565" y="127295"/>
                  </a:lnTo>
                  <a:lnTo>
                    <a:pt x="211655" y="128503"/>
                  </a:lnTo>
                  <a:lnTo>
                    <a:pt x="210748" y="129787"/>
                  </a:lnTo>
                  <a:lnTo>
                    <a:pt x="209938" y="128351"/>
                  </a:lnTo>
                  <a:lnTo>
                    <a:pt x="208032" y="128136"/>
                  </a:lnTo>
                  <a:lnTo>
                    <a:pt x="207235" y="127361"/>
                  </a:lnTo>
                  <a:lnTo>
                    <a:pt x="205857" y="127361"/>
                  </a:lnTo>
                  <a:lnTo>
                    <a:pt x="205044" y="128294"/>
                  </a:lnTo>
                  <a:lnTo>
                    <a:pt x="203221" y="127909"/>
                  </a:lnTo>
                  <a:lnTo>
                    <a:pt x="201493" y="128303"/>
                  </a:lnTo>
                  <a:lnTo>
                    <a:pt x="200861" y="129233"/>
                  </a:lnTo>
                  <a:lnTo>
                    <a:pt x="201362" y="131009"/>
                  </a:lnTo>
                  <a:lnTo>
                    <a:pt x="200809" y="131695"/>
                  </a:lnTo>
                  <a:lnTo>
                    <a:pt x="201906" y="133745"/>
                  </a:lnTo>
                  <a:lnTo>
                    <a:pt x="201290" y="135339"/>
                  </a:lnTo>
                  <a:lnTo>
                    <a:pt x="200095" y="136610"/>
                  </a:lnTo>
                  <a:lnTo>
                    <a:pt x="202050" y="138306"/>
                  </a:lnTo>
                  <a:lnTo>
                    <a:pt x="203802" y="137881"/>
                  </a:lnTo>
                  <a:lnTo>
                    <a:pt x="206281" y="141089"/>
                  </a:lnTo>
                  <a:lnTo>
                    <a:pt x="207357" y="141177"/>
                  </a:lnTo>
                  <a:lnTo>
                    <a:pt x="207993" y="142690"/>
                  </a:lnTo>
                  <a:lnTo>
                    <a:pt x="209743" y="144938"/>
                  </a:lnTo>
                  <a:lnTo>
                    <a:pt x="211685" y="145727"/>
                  </a:lnTo>
                  <a:lnTo>
                    <a:pt x="210832" y="147803"/>
                  </a:lnTo>
                  <a:lnTo>
                    <a:pt x="209760" y="152416"/>
                  </a:lnTo>
                  <a:lnTo>
                    <a:pt x="210741" y="152978"/>
                  </a:lnTo>
                  <a:lnTo>
                    <a:pt x="209363" y="156781"/>
                  </a:lnTo>
                  <a:lnTo>
                    <a:pt x="207867" y="159156"/>
                  </a:lnTo>
                  <a:lnTo>
                    <a:pt x="208370" y="161314"/>
                  </a:lnTo>
                  <a:lnTo>
                    <a:pt x="208255" y="164095"/>
                  </a:lnTo>
                  <a:lnTo>
                    <a:pt x="209119" y="165107"/>
                  </a:lnTo>
                  <a:lnTo>
                    <a:pt x="207416" y="169644"/>
                  </a:lnTo>
                  <a:lnTo>
                    <a:pt x="207955" y="172121"/>
                  </a:lnTo>
                  <a:lnTo>
                    <a:pt x="206974" y="173466"/>
                  </a:lnTo>
                  <a:lnTo>
                    <a:pt x="204331" y="174539"/>
                  </a:lnTo>
                  <a:lnTo>
                    <a:pt x="202121" y="173373"/>
                  </a:lnTo>
                  <a:lnTo>
                    <a:pt x="200472" y="175009"/>
                  </a:lnTo>
                  <a:lnTo>
                    <a:pt x="198113" y="176212"/>
                  </a:lnTo>
                  <a:lnTo>
                    <a:pt x="197902" y="177886"/>
                  </a:lnTo>
                  <a:lnTo>
                    <a:pt x="199576" y="178065"/>
                  </a:lnTo>
                  <a:lnTo>
                    <a:pt x="201525" y="178153"/>
                  </a:lnTo>
                  <a:lnTo>
                    <a:pt x="201040" y="180214"/>
                  </a:lnTo>
                  <a:lnTo>
                    <a:pt x="202911" y="181692"/>
                  </a:lnTo>
                  <a:lnTo>
                    <a:pt x="202337" y="183643"/>
                  </a:lnTo>
                  <a:lnTo>
                    <a:pt x="203844" y="183632"/>
                  </a:lnTo>
                  <a:lnTo>
                    <a:pt x="204306" y="184456"/>
                  </a:lnTo>
                  <a:lnTo>
                    <a:pt x="205714" y="184930"/>
                  </a:lnTo>
                  <a:lnTo>
                    <a:pt x="206807" y="186032"/>
                  </a:lnTo>
                  <a:lnTo>
                    <a:pt x="207468" y="184006"/>
                  </a:lnTo>
                  <a:lnTo>
                    <a:pt x="208855" y="183886"/>
                  </a:lnTo>
                  <a:lnTo>
                    <a:pt x="209523" y="182978"/>
                  </a:lnTo>
                  <a:lnTo>
                    <a:pt x="207845" y="181933"/>
                  </a:lnTo>
                  <a:lnTo>
                    <a:pt x="210098" y="177853"/>
                  </a:lnTo>
                  <a:lnTo>
                    <a:pt x="211526" y="176968"/>
                  </a:lnTo>
                  <a:lnTo>
                    <a:pt x="211378" y="175960"/>
                  </a:lnTo>
                  <a:lnTo>
                    <a:pt x="212926" y="174417"/>
                  </a:lnTo>
                  <a:lnTo>
                    <a:pt x="214346" y="174310"/>
                  </a:lnTo>
                  <a:lnTo>
                    <a:pt x="214971" y="175131"/>
                  </a:lnTo>
                  <a:lnTo>
                    <a:pt x="217079" y="176110"/>
                  </a:lnTo>
                  <a:lnTo>
                    <a:pt x="217393" y="178389"/>
                  </a:lnTo>
                  <a:lnTo>
                    <a:pt x="218012" y="179251"/>
                  </a:lnTo>
                  <a:lnTo>
                    <a:pt x="217768" y="182861"/>
                  </a:lnTo>
                  <a:lnTo>
                    <a:pt x="218399" y="183683"/>
                  </a:lnTo>
                  <a:lnTo>
                    <a:pt x="218038" y="185055"/>
                  </a:lnTo>
                  <a:lnTo>
                    <a:pt x="218815" y="186304"/>
                  </a:lnTo>
                  <a:lnTo>
                    <a:pt x="220424" y="187230"/>
                  </a:lnTo>
                  <a:lnTo>
                    <a:pt x="219955" y="188170"/>
                  </a:lnTo>
                  <a:lnTo>
                    <a:pt x="221412" y="188737"/>
                  </a:lnTo>
                  <a:lnTo>
                    <a:pt x="222017" y="189882"/>
                  </a:lnTo>
                  <a:lnTo>
                    <a:pt x="223946" y="189468"/>
                  </a:lnTo>
                  <a:lnTo>
                    <a:pt x="225522" y="189574"/>
                  </a:lnTo>
                  <a:lnTo>
                    <a:pt x="225563" y="191299"/>
                  </a:lnTo>
                  <a:lnTo>
                    <a:pt x="228779" y="189771"/>
                  </a:lnTo>
                  <a:lnTo>
                    <a:pt x="229275" y="191309"/>
                  </a:lnTo>
                  <a:lnTo>
                    <a:pt x="230172" y="190822"/>
                  </a:lnTo>
                  <a:lnTo>
                    <a:pt x="231258" y="191552"/>
                  </a:lnTo>
                  <a:lnTo>
                    <a:pt x="230214" y="194239"/>
                  </a:lnTo>
                  <a:lnTo>
                    <a:pt x="232960" y="195863"/>
                  </a:lnTo>
                  <a:lnTo>
                    <a:pt x="231281" y="197433"/>
                  </a:lnTo>
                  <a:lnTo>
                    <a:pt x="231217" y="201480"/>
                  </a:lnTo>
                  <a:lnTo>
                    <a:pt x="229966" y="203360"/>
                  </a:lnTo>
                  <a:lnTo>
                    <a:pt x="230430" y="205037"/>
                  </a:lnTo>
                  <a:lnTo>
                    <a:pt x="234178" y="206356"/>
                  </a:lnTo>
                  <a:lnTo>
                    <a:pt x="234925" y="207896"/>
                  </a:lnTo>
                  <a:lnTo>
                    <a:pt x="234312" y="208722"/>
                  </a:lnTo>
                  <a:lnTo>
                    <a:pt x="233946" y="212207"/>
                  </a:lnTo>
                  <a:lnTo>
                    <a:pt x="233390" y="214089"/>
                  </a:lnTo>
                  <a:lnTo>
                    <a:pt x="237649" y="213333"/>
                  </a:lnTo>
                  <a:lnTo>
                    <a:pt x="237580" y="212327"/>
                  </a:lnTo>
                  <a:lnTo>
                    <a:pt x="238611" y="211334"/>
                  </a:lnTo>
                  <a:lnTo>
                    <a:pt x="240760" y="211617"/>
                  </a:lnTo>
                  <a:lnTo>
                    <a:pt x="240680" y="210301"/>
                  </a:lnTo>
                  <a:lnTo>
                    <a:pt x="241943" y="208506"/>
                  </a:lnTo>
                  <a:lnTo>
                    <a:pt x="242747" y="208661"/>
                  </a:lnTo>
                  <a:lnTo>
                    <a:pt x="245753" y="211571"/>
                  </a:lnTo>
                  <a:lnTo>
                    <a:pt x="245841" y="215003"/>
                  </a:lnTo>
                  <a:lnTo>
                    <a:pt x="245247" y="216547"/>
                  </a:lnTo>
                  <a:lnTo>
                    <a:pt x="247650" y="218208"/>
                  </a:lnTo>
                  <a:lnTo>
                    <a:pt x="245619" y="222265"/>
                  </a:lnTo>
                  <a:lnTo>
                    <a:pt x="247446" y="225604"/>
                  </a:lnTo>
                  <a:lnTo>
                    <a:pt x="248973" y="224783"/>
                  </a:lnTo>
                  <a:lnTo>
                    <a:pt x="252385" y="227368"/>
                  </a:lnTo>
                  <a:lnTo>
                    <a:pt x="253483" y="229257"/>
                  </a:lnTo>
                  <a:lnTo>
                    <a:pt x="253074" y="229650"/>
                  </a:lnTo>
                  <a:lnTo>
                    <a:pt x="253786" y="231652"/>
                  </a:lnTo>
                  <a:lnTo>
                    <a:pt x="255104" y="231649"/>
                  </a:lnTo>
                  <a:lnTo>
                    <a:pt x="257035" y="232804"/>
                  </a:lnTo>
                  <a:lnTo>
                    <a:pt x="258601" y="233148"/>
                  </a:lnTo>
                  <a:lnTo>
                    <a:pt x="259074" y="234888"/>
                  </a:lnTo>
                  <a:lnTo>
                    <a:pt x="257524" y="236798"/>
                  </a:lnTo>
                  <a:lnTo>
                    <a:pt x="257331" y="238899"/>
                  </a:lnTo>
                  <a:lnTo>
                    <a:pt x="256041" y="240118"/>
                  </a:lnTo>
                  <a:lnTo>
                    <a:pt x="255360" y="241427"/>
                  </a:lnTo>
                  <a:lnTo>
                    <a:pt x="255045" y="244736"/>
                  </a:lnTo>
                  <a:lnTo>
                    <a:pt x="253672" y="246733"/>
                  </a:lnTo>
                  <a:lnTo>
                    <a:pt x="254134" y="248873"/>
                  </a:lnTo>
                  <a:lnTo>
                    <a:pt x="253941" y="250619"/>
                  </a:lnTo>
                  <a:lnTo>
                    <a:pt x="254338" y="251653"/>
                  </a:lnTo>
                  <a:lnTo>
                    <a:pt x="254047" y="254313"/>
                  </a:lnTo>
                  <a:lnTo>
                    <a:pt x="255333" y="254428"/>
                  </a:lnTo>
                  <a:lnTo>
                    <a:pt x="255205" y="254995"/>
                  </a:lnTo>
                  <a:lnTo>
                    <a:pt x="257815" y="256619"/>
                  </a:lnTo>
                  <a:lnTo>
                    <a:pt x="257205" y="258743"/>
                  </a:lnTo>
                  <a:lnTo>
                    <a:pt x="254821" y="260467"/>
                  </a:lnTo>
                  <a:lnTo>
                    <a:pt x="255698" y="262212"/>
                  </a:lnTo>
                  <a:lnTo>
                    <a:pt x="251121" y="264426"/>
                  </a:lnTo>
                  <a:lnTo>
                    <a:pt x="250157" y="265820"/>
                  </a:lnTo>
                  <a:lnTo>
                    <a:pt x="251627" y="267252"/>
                  </a:lnTo>
                  <a:lnTo>
                    <a:pt x="253674" y="265752"/>
                  </a:lnTo>
                  <a:lnTo>
                    <a:pt x="255178" y="266772"/>
                  </a:lnTo>
                  <a:lnTo>
                    <a:pt x="256983" y="265227"/>
                  </a:lnTo>
                  <a:lnTo>
                    <a:pt x="258242" y="265678"/>
                  </a:lnTo>
                  <a:lnTo>
                    <a:pt x="258417" y="267269"/>
                  </a:lnTo>
                  <a:lnTo>
                    <a:pt x="259129" y="268657"/>
                  </a:lnTo>
                  <a:lnTo>
                    <a:pt x="258241" y="268677"/>
                  </a:lnTo>
                  <a:lnTo>
                    <a:pt x="257107" y="271091"/>
                  </a:lnTo>
                  <a:lnTo>
                    <a:pt x="256160" y="271630"/>
                  </a:lnTo>
                  <a:lnTo>
                    <a:pt x="256173" y="274850"/>
                  </a:lnTo>
                  <a:lnTo>
                    <a:pt x="253297" y="276287"/>
                  </a:lnTo>
                  <a:lnTo>
                    <a:pt x="252388" y="275763"/>
                  </a:lnTo>
                  <a:lnTo>
                    <a:pt x="250860" y="276583"/>
                  </a:lnTo>
                  <a:lnTo>
                    <a:pt x="248560" y="281354"/>
                  </a:lnTo>
                  <a:lnTo>
                    <a:pt x="247834" y="284376"/>
                  </a:lnTo>
                  <a:lnTo>
                    <a:pt x="248222" y="285765"/>
                  </a:lnTo>
                  <a:lnTo>
                    <a:pt x="246083" y="290569"/>
                  </a:lnTo>
                  <a:lnTo>
                    <a:pt x="243767" y="292754"/>
                  </a:lnTo>
                  <a:lnTo>
                    <a:pt x="245046" y="296179"/>
                  </a:lnTo>
                  <a:lnTo>
                    <a:pt x="243802" y="297415"/>
                  </a:lnTo>
                  <a:lnTo>
                    <a:pt x="242476" y="296269"/>
                  </a:lnTo>
                  <a:lnTo>
                    <a:pt x="241204" y="295887"/>
                  </a:lnTo>
                  <a:lnTo>
                    <a:pt x="240256" y="294814"/>
                  </a:lnTo>
                  <a:lnTo>
                    <a:pt x="239349" y="296464"/>
                  </a:lnTo>
                  <a:lnTo>
                    <a:pt x="239452" y="297876"/>
                  </a:lnTo>
                  <a:lnTo>
                    <a:pt x="238640" y="299069"/>
                  </a:lnTo>
                  <a:lnTo>
                    <a:pt x="235761" y="297541"/>
                  </a:lnTo>
                  <a:lnTo>
                    <a:pt x="234260" y="297072"/>
                  </a:lnTo>
                  <a:lnTo>
                    <a:pt x="234258" y="295683"/>
                  </a:lnTo>
                  <a:lnTo>
                    <a:pt x="233379" y="294963"/>
                  </a:lnTo>
                  <a:lnTo>
                    <a:pt x="231951" y="294834"/>
                  </a:lnTo>
                  <a:lnTo>
                    <a:pt x="229240" y="296266"/>
                  </a:lnTo>
                  <a:lnTo>
                    <a:pt x="228020" y="295723"/>
                  </a:lnTo>
                  <a:lnTo>
                    <a:pt x="227090" y="292984"/>
                  </a:lnTo>
                  <a:lnTo>
                    <a:pt x="226164" y="293150"/>
                  </a:lnTo>
                  <a:lnTo>
                    <a:pt x="225471" y="294536"/>
                  </a:lnTo>
                  <a:lnTo>
                    <a:pt x="223972" y="295288"/>
                  </a:lnTo>
                  <a:lnTo>
                    <a:pt x="221754" y="294279"/>
                  </a:lnTo>
                  <a:lnTo>
                    <a:pt x="221673" y="292532"/>
                  </a:lnTo>
                  <a:lnTo>
                    <a:pt x="220916" y="290433"/>
                  </a:lnTo>
                  <a:lnTo>
                    <a:pt x="223356" y="288593"/>
                  </a:lnTo>
                  <a:lnTo>
                    <a:pt x="223207" y="287218"/>
                  </a:lnTo>
                  <a:lnTo>
                    <a:pt x="224266" y="285570"/>
                  </a:lnTo>
                  <a:lnTo>
                    <a:pt x="224410" y="283085"/>
                  </a:lnTo>
                  <a:lnTo>
                    <a:pt x="223226" y="282080"/>
                  </a:lnTo>
                  <a:lnTo>
                    <a:pt x="224356" y="279739"/>
                  </a:lnTo>
                  <a:lnTo>
                    <a:pt x="223982" y="278946"/>
                  </a:lnTo>
                  <a:lnTo>
                    <a:pt x="222263" y="278081"/>
                  </a:lnTo>
                  <a:lnTo>
                    <a:pt x="222413" y="277292"/>
                  </a:lnTo>
                  <a:lnTo>
                    <a:pt x="220907" y="276217"/>
                  </a:lnTo>
                  <a:lnTo>
                    <a:pt x="220759" y="275044"/>
                  </a:lnTo>
                  <a:lnTo>
                    <a:pt x="217408" y="276251"/>
                  </a:lnTo>
                  <a:lnTo>
                    <a:pt x="216606" y="276050"/>
                  </a:lnTo>
                  <a:lnTo>
                    <a:pt x="215503" y="277671"/>
                  </a:lnTo>
                  <a:lnTo>
                    <a:pt x="216943" y="278503"/>
                  </a:lnTo>
                  <a:lnTo>
                    <a:pt x="218511" y="280107"/>
                  </a:lnTo>
                  <a:lnTo>
                    <a:pt x="219054" y="281397"/>
                  </a:lnTo>
                  <a:lnTo>
                    <a:pt x="217603" y="282501"/>
                  </a:lnTo>
                  <a:lnTo>
                    <a:pt x="216504" y="284473"/>
                  </a:lnTo>
                  <a:lnTo>
                    <a:pt x="217263" y="286424"/>
                  </a:lnTo>
                  <a:lnTo>
                    <a:pt x="213536" y="287167"/>
                  </a:lnTo>
                  <a:lnTo>
                    <a:pt x="213050" y="286055"/>
                  </a:lnTo>
                  <a:lnTo>
                    <a:pt x="211562" y="285845"/>
                  </a:lnTo>
                  <a:lnTo>
                    <a:pt x="211396" y="282436"/>
                  </a:lnTo>
                  <a:lnTo>
                    <a:pt x="212033" y="281361"/>
                  </a:lnTo>
                  <a:lnTo>
                    <a:pt x="213409" y="281191"/>
                  </a:lnTo>
                  <a:lnTo>
                    <a:pt x="213479" y="279127"/>
                  </a:lnTo>
                  <a:lnTo>
                    <a:pt x="211229" y="274615"/>
                  </a:lnTo>
                  <a:lnTo>
                    <a:pt x="211353" y="271986"/>
                  </a:lnTo>
                  <a:lnTo>
                    <a:pt x="213545" y="271578"/>
                  </a:lnTo>
                  <a:lnTo>
                    <a:pt x="213127" y="267927"/>
                  </a:lnTo>
                  <a:lnTo>
                    <a:pt x="215005" y="265813"/>
                  </a:lnTo>
                  <a:lnTo>
                    <a:pt x="214336" y="264148"/>
                  </a:lnTo>
                  <a:lnTo>
                    <a:pt x="213072" y="264759"/>
                  </a:lnTo>
                  <a:lnTo>
                    <a:pt x="211289" y="262816"/>
                  </a:lnTo>
                  <a:lnTo>
                    <a:pt x="210233" y="263634"/>
                  </a:lnTo>
                  <a:lnTo>
                    <a:pt x="208880" y="263331"/>
                  </a:lnTo>
                  <a:lnTo>
                    <a:pt x="207829" y="264118"/>
                  </a:lnTo>
                  <a:lnTo>
                    <a:pt x="204534" y="265160"/>
                  </a:lnTo>
                  <a:lnTo>
                    <a:pt x="202464" y="264714"/>
                  </a:lnTo>
                  <a:lnTo>
                    <a:pt x="199370" y="263420"/>
                  </a:lnTo>
                  <a:lnTo>
                    <a:pt x="196878" y="261643"/>
                  </a:lnTo>
                  <a:lnTo>
                    <a:pt x="195618" y="261387"/>
                  </a:lnTo>
                  <a:lnTo>
                    <a:pt x="196604" y="259154"/>
                  </a:lnTo>
                  <a:lnTo>
                    <a:pt x="196564" y="257255"/>
                  </a:lnTo>
                  <a:lnTo>
                    <a:pt x="199004" y="254638"/>
                  </a:lnTo>
                  <a:lnTo>
                    <a:pt x="198821" y="252189"/>
                  </a:lnTo>
                  <a:lnTo>
                    <a:pt x="197012" y="251567"/>
                  </a:lnTo>
                  <a:lnTo>
                    <a:pt x="196511" y="248498"/>
                  </a:lnTo>
                  <a:lnTo>
                    <a:pt x="197217" y="245793"/>
                  </a:lnTo>
                  <a:lnTo>
                    <a:pt x="196774" y="243095"/>
                  </a:lnTo>
                  <a:lnTo>
                    <a:pt x="196092" y="241811"/>
                  </a:lnTo>
                  <a:lnTo>
                    <a:pt x="195003" y="241363"/>
                  </a:lnTo>
                  <a:lnTo>
                    <a:pt x="194308" y="238180"/>
                  </a:lnTo>
                  <a:lnTo>
                    <a:pt x="194159" y="236650"/>
                  </a:lnTo>
                  <a:lnTo>
                    <a:pt x="193384" y="234313"/>
                  </a:lnTo>
                  <a:lnTo>
                    <a:pt x="193991" y="232328"/>
                  </a:lnTo>
                  <a:lnTo>
                    <a:pt x="191642" y="231346"/>
                  </a:lnTo>
                  <a:lnTo>
                    <a:pt x="190763" y="234923"/>
                  </a:lnTo>
                  <a:lnTo>
                    <a:pt x="189819" y="235919"/>
                  </a:lnTo>
                  <a:lnTo>
                    <a:pt x="189055" y="234559"/>
                  </a:lnTo>
                  <a:lnTo>
                    <a:pt x="187403" y="233844"/>
                  </a:lnTo>
                  <a:lnTo>
                    <a:pt x="186662" y="232732"/>
                  </a:lnTo>
                  <a:lnTo>
                    <a:pt x="184030" y="234074"/>
                  </a:lnTo>
                  <a:lnTo>
                    <a:pt x="182759" y="234050"/>
                  </a:lnTo>
                  <a:lnTo>
                    <a:pt x="181287" y="232444"/>
                  </a:lnTo>
                  <a:lnTo>
                    <a:pt x="178686" y="231674"/>
                  </a:lnTo>
                  <a:lnTo>
                    <a:pt x="175790" y="235169"/>
                  </a:lnTo>
                  <a:lnTo>
                    <a:pt x="173846" y="235517"/>
                  </a:lnTo>
                  <a:lnTo>
                    <a:pt x="169816" y="235405"/>
                  </a:lnTo>
                  <a:lnTo>
                    <a:pt x="168381" y="237442"/>
                  </a:lnTo>
                  <a:lnTo>
                    <a:pt x="166865" y="237364"/>
                  </a:lnTo>
                  <a:lnTo>
                    <a:pt x="166724" y="238965"/>
                  </a:lnTo>
                  <a:lnTo>
                    <a:pt x="166014" y="239219"/>
                  </a:lnTo>
                  <a:lnTo>
                    <a:pt x="165689" y="241009"/>
                  </a:lnTo>
                  <a:lnTo>
                    <a:pt x="164081" y="240569"/>
                  </a:lnTo>
                  <a:lnTo>
                    <a:pt x="162045" y="239135"/>
                  </a:lnTo>
                  <a:lnTo>
                    <a:pt x="162737" y="237567"/>
                  </a:lnTo>
                  <a:lnTo>
                    <a:pt x="162890" y="235485"/>
                  </a:lnTo>
                  <a:lnTo>
                    <a:pt x="160421" y="234538"/>
                  </a:lnTo>
                  <a:lnTo>
                    <a:pt x="160716" y="231968"/>
                  </a:lnTo>
                  <a:lnTo>
                    <a:pt x="162057" y="227869"/>
                  </a:lnTo>
                  <a:lnTo>
                    <a:pt x="161061" y="227275"/>
                  </a:lnTo>
                  <a:lnTo>
                    <a:pt x="158071" y="223423"/>
                  </a:lnTo>
                  <a:lnTo>
                    <a:pt x="156688" y="225137"/>
                  </a:lnTo>
                  <a:lnTo>
                    <a:pt x="156127" y="226569"/>
                  </a:lnTo>
                  <a:lnTo>
                    <a:pt x="154851" y="227657"/>
                  </a:lnTo>
                  <a:lnTo>
                    <a:pt x="152603" y="227192"/>
                  </a:lnTo>
                  <a:lnTo>
                    <a:pt x="151465" y="226215"/>
                  </a:lnTo>
                  <a:lnTo>
                    <a:pt x="149122" y="225862"/>
                  </a:lnTo>
                  <a:lnTo>
                    <a:pt x="147827" y="227003"/>
                  </a:lnTo>
                  <a:lnTo>
                    <a:pt x="146918" y="222773"/>
                  </a:lnTo>
                  <a:lnTo>
                    <a:pt x="145518" y="221977"/>
                  </a:lnTo>
                  <a:lnTo>
                    <a:pt x="144154" y="223683"/>
                  </a:lnTo>
                  <a:lnTo>
                    <a:pt x="143035" y="223780"/>
                  </a:lnTo>
                  <a:lnTo>
                    <a:pt x="141318" y="225214"/>
                  </a:lnTo>
                  <a:lnTo>
                    <a:pt x="139646" y="225061"/>
                  </a:lnTo>
                  <a:lnTo>
                    <a:pt x="139751" y="223701"/>
                  </a:lnTo>
                  <a:lnTo>
                    <a:pt x="138298" y="223079"/>
                  </a:lnTo>
                  <a:lnTo>
                    <a:pt x="137462" y="224019"/>
                  </a:lnTo>
                  <a:lnTo>
                    <a:pt x="135733" y="224492"/>
                  </a:lnTo>
                  <a:lnTo>
                    <a:pt x="136424" y="226199"/>
                  </a:lnTo>
                  <a:lnTo>
                    <a:pt x="136173" y="227886"/>
                  </a:lnTo>
                  <a:lnTo>
                    <a:pt x="137408" y="228621"/>
                  </a:lnTo>
                  <a:lnTo>
                    <a:pt x="136463" y="231003"/>
                  </a:lnTo>
                  <a:lnTo>
                    <a:pt x="133687" y="231304"/>
                  </a:lnTo>
                  <a:lnTo>
                    <a:pt x="134354" y="233806"/>
                  </a:lnTo>
                  <a:lnTo>
                    <a:pt x="135341" y="234990"/>
                  </a:lnTo>
                  <a:lnTo>
                    <a:pt x="133355" y="237233"/>
                  </a:lnTo>
                  <a:lnTo>
                    <a:pt x="133733" y="238451"/>
                  </a:lnTo>
                  <a:lnTo>
                    <a:pt x="135437" y="238493"/>
                  </a:lnTo>
                  <a:lnTo>
                    <a:pt x="136465" y="240917"/>
                  </a:lnTo>
                  <a:lnTo>
                    <a:pt x="138128" y="241272"/>
                  </a:lnTo>
                  <a:lnTo>
                    <a:pt x="138273" y="242113"/>
                  </a:lnTo>
                  <a:lnTo>
                    <a:pt x="137105" y="243248"/>
                  </a:lnTo>
                  <a:lnTo>
                    <a:pt x="134809" y="248802"/>
                  </a:lnTo>
                  <a:lnTo>
                    <a:pt x="133057" y="248962"/>
                  </a:lnTo>
                  <a:lnTo>
                    <a:pt x="131267" y="249601"/>
                  </a:lnTo>
                  <a:lnTo>
                    <a:pt x="132111" y="250448"/>
                  </a:lnTo>
                  <a:lnTo>
                    <a:pt x="130843" y="251906"/>
                  </a:lnTo>
                  <a:lnTo>
                    <a:pt x="126738" y="253130"/>
                  </a:lnTo>
                  <a:lnTo>
                    <a:pt x="125902" y="255383"/>
                  </a:lnTo>
                  <a:lnTo>
                    <a:pt x="124024" y="254590"/>
                  </a:lnTo>
                  <a:lnTo>
                    <a:pt x="123469" y="251519"/>
                  </a:lnTo>
                  <a:lnTo>
                    <a:pt x="123838" y="250544"/>
                  </a:lnTo>
                  <a:lnTo>
                    <a:pt x="122475" y="249823"/>
                  </a:lnTo>
                  <a:lnTo>
                    <a:pt x="123206" y="247637"/>
                  </a:lnTo>
                  <a:lnTo>
                    <a:pt x="121763" y="246768"/>
                  </a:lnTo>
                  <a:lnTo>
                    <a:pt x="119049" y="246204"/>
                  </a:lnTo>
                  <a:lnTo>
                    <a:pt x="116136" y="246036"/>
                  </a:lnTo>
                  <a:lnTo>
                    <a:pt x="115518" y="247337"/>
                  </a:lnTo>
                  <a:lnTo>
                    <a:pt x="113619" y="245689"/>
                  </a:lnTo>
                  <a:lnTo>
                    <a:pt x="112425" y="246916"/>
                  </a:lnTo>
                  <a:lnTo>
                    <a:pt x="110967" y="246580"/>
                  </a:lnTo>
                  <a:lnTo>
                    <a:pt x="111140" y="248252"/>
                  </a:lnTo>
                  <a:lnTo>
                    <a:pt x="108872" y="248859"/>
                  </a:lnTo>
                  <a:lnTo>
                    <a:pt x="109248" y="250437"/>
                  </a:lnTo>
                  <a:lnTo>
                    <a:pt x="108709" y="251647"/>
                  </a:lnTo>
                  <a:lnTo>
                    <a:pt x="109160" y="254443"/>
                  </a:lnTo>
                  <a:lnTo>
                    <a:pt x="107045" y="254992"/>
                  </a:lnTo>
                  <a:lnTo>
                    <a:pt x="105006" y="251853"/>
                  </a:lnTo>
                  <a:lnTo>
                    <a:pt x="103868" y="252867"/>
                  </a:lnTo>
                  <a:lnTo>
                    <a:pt x="103104" y="252600"/>
                  </a:lnTo>
                  <a:lnTo>
                    <a:pt x="101867" y="254064"/>
                  </a:lnTo>
                  <a:lnTo>
                    <a:pt x="100009" y="253974"/>
                  </a:lnTo>
                  <a:lnTo>
                    <a:pt x="98636" y="255791"/>
                  </a:lnTo>
                  <a:lnTo>
                    <a:pt x="99066" y="257384"/>
                  </a:lnTo>
                  <a:lnTo>
                    <a:pt x="100237" y="257846"/>
                  </a:lnTo>
                  <a:lnTo>
                    <a:pt x="101115" y="259330"/>
                  </a:lnTo>
                  <a:lnTo>
                    <a:pt x="101089" y="260537"/>
                  </a:lnTo>
                  <a:lnTo>
                    <a:pt x="102443" y="260428"/>
                  </a:lnTo>
                  <a:lnTo>
                    <a:pt x="101398" y="263528"/>
                  </a:lnTo>
                  <a:lnTo>
                    <a:pt x="101360" y="265381"/>
                  </a:lnTo>
                  <a:lnTo>
                    <a:pt x="98975" y="265513"/>
                  </a:lnTo>
                  <a:lnTo>
                    <a:pt x="98830" y="267274"/>
                  </a:lnTo>
                  <a:lnTo>
                    <a:pt x="97585" y="267940"/>
                  </a:lnTo>
                  <a:lnTo>
                    <a:pt x="95823" y="265355"/>
                  </a:lnTo>
                  <a:lnTo>
                    <a:pt x="94453" y="266369"/>
                  </a:lnTo>
                  <a:lnTo>
                    <a:pt x="94424" y="268040"/>
                  </a:lnTo>
                  <a:lnTo>
                    <a:pt x="95861" y="269006"/>
                  </a:lnTo>
                  <a:lnTo>
                    <a:pt x="95793" y="269813"/>
                  </a:lnTo>
                  <a:lnTo>
                    <a:pt x="93058" y="270577"/>
                  </a:lnTo>
                  <a:lnTo>
                    <a:pt x="92200" y="272281"/>
                  </a:lnTo>
                  <a:lnTo>
                    <a:pt x="93540" y="275196"/>
                  </a:lnTo>
                  <a:lnTo>
                    <a:pt x="93639" y="276913"/>
                  </a:lnTo>
                  <a:lnTo>
                    <a:pt x="91149" y="278048"/>
                  </a:lnTo>
                  <a:lnTo>
                    <a:pt x="90230" y="277618"/>
                  </a:lnTo>
                  <a:lnTo>
                    <a:pt x="90451" y="276025"/>
                  </a:lnTo>
                  <a:lnTo>
                    <a:pt x="88165" y="275039"/>
                  </a:lnTo>
                  <a:lnTo>
                    <a:pt x="87439" y="275935"/>
                  </a:lnTo>
                  <a:lnTo>
                    <a:pt x="85569" y="274263"/>
                  </a:lnTo>
                  <a:lnTo>
                    <a:pt x="83821" y="273704"/>
                  </a:lnTo>
                  <a:lnTo>
                    <a:pt x="83548" y="275290"/>
                  </a:lnTo>
                  <a:lnTo>
                    <a:pt x="81932" y="275422"/>
                  </a:lnTo>
                  <a:lnTo>
                    <a:pt x="81690" y="273472"/>
                  </a:lnTo>
                  <a:lnTo>
                    <a:pt x="83257" y="272751"/>
                  </a:lnTo>
                  <a:lnTo>
                    <a:pt x="85324" y="269872"/>
                  </a:lnTo>
                  <a:lnTo>
                    <a:pt x="84697" y="267579"/>
                  </a:lnTo>
                  <a:lnTo>
                    <a:pt x="85005" y="266600"/>
                  </a:lnTo>
                  <a:lnTo>
                    <a:pt x="86400" y="266610"/>
                  </a:lnTo>
                  <a:lnTo>
                    <a:pt x="86609" y="265474"/>
                  </a:lnTo>
                  <a:lnTo>
                    <a:pt x="85381" y="263939"/>
                  </a:lnTo>
                  <a:lnTo>
                    <a:pt x="87542" y="263567"/>
                  </a:lnTo>
                  <a:lnTo>
                    <a:pt x="87048" y="262480"/>
                  </a:lnTo>
                  <a:lnTo>
                    <a:pt x="85970" y="262847"/>
                  </a:lnTo>
                  <a:lnTo>
                    <a:pt x="85160" y="261315"/>
                  </a:lnTo>
                  <a:lnTo>
                    <a:pt x="83427" y="260494"/>
                  </a:lnTo>
                  <a:lnTo>
                    <a:pt x="81688" y="258369"/>
                  </a:lnTo>
                  <a:lnTo>
                    <a:pt x="81788" y="255790"/>
                  </a:lnTo>
                  <a:lnTo>
                    <a:pt x="80897" y="254787"/>
                  </a:lnTo>
                  <a:lnTo>
                    <a:pt x="79290" y="253969"/>
                  </a:lnTo>
                  <a:lnTo>
                    <a:pt x="79166" y="253011"/>
                  </a:lnTo>
                  <a:lnTo>
                    <a:pt x="77196" y="252124"/>
                  </a:lnTo>
                  <a:lnTo>
                    <a:pt x="76267" y="250651"/>
                  </a:lnTo>
                  <a:lnTo>
                    <a:pt x="75341" y="250341"/>
                  </a:lnTo>
                  <a:lnTo>
                    <a:pt x="74805" y="251369"/>
                  </a:lnTo>
                  <a:lnTo>
                    <a:pt x="74860" y="254389"/>
                  </a:lnTo>
                  <a:lnTo>
                    <a:pt x="75442" y="255534"/>
                  </a:lnTo>
                  <a:lnTo>
                    <a:pt x="77288" y="256801"/>
                  </a:lnTo>
                  <a:lnTo>
                    <a:pt x="77758" y="258623"/>
                  </a:lnTo>
                  <a:lnTo>
                    <a:pt x="78497" y="259138"/>
                  </a:lnTo>
                  <a:lnTo>
                    <a:pt x="78825" y="260753"/>
                  </a:lnTo>
                  <a:lnTo>
                    <a:pt x="79719" y="261842"/>
                  </a:lnTo>
                  <a:lnTo>
                    <a:pt x="78143" y="262647"/>
                  </a:lnTo>
                  <a:lnTo>
                    <a:pt x="78234" y="264557"/>
                  </a:lnTo>
                  <a:lnTo>
                    <a:pt x="77448" y="267178"/>
                  </a:lnTo>
                  <a:lnTo>
                    <a:pt x="76150" y="267238"/>
                  </a:lnTo>
                  <a:lnTo>
                    <a:pt x="75673" y="268172"/>
                  </a:lnTo>
                  <a:lnTo>
                    <a:pt x="77879" y="271944"/>
                  </a:lnTo>
                  <a:lnTo>
                    <a:pt x="76491" y="272250"/>
                  </a:lnTo>
                  <a:lnTo>
                    <a:pt x="73902" y="270142"/>
                  </a:lnTo>
                  <a:lnTo>
                    <a:pt x="71304" y="269290"/>
                  </a:lnTo>
                  <a:lnTo>
                    <a:pt x="69663" y="271730"/>
                  </a:lnTo>
                  <a:lnTo>
                    <a:pt x="69710" y="272605"/>
                  </a:lnTo>
                  <a:lnTo>
                    <a:pt x="68507" y="271696"/>
                  </a:lnTo>
                  <a:lnTo>
                    <a:pt x="67720" y="272044"/>
                  </a:lnTo>
                  <a:lnTo>
                    <a:pt x="66999" y="270591"/>
                  </a:lnTo>
                  <a:lnTo>
                    <a:pt x="67818" y="269952"/>
                  </a:lnTo>
                  <a:lnTo>
                    <a:pt x="67933" y="268366"/>
                  </a:lnTo>
                  <a:lnTo>
                    <a:pt x="66516" y="265964"/>
                  </a:lnTo>
                  <a:lnTo>
                    <a:pt x="66852" y="264705"/>
                  </a:lnTo>
                  <a:lnTo>
                    <a:pt x="65201" y="263546"/>
                  </a:lnTo>
                  <a:lnTo>
                    <a:pt x="66296" y="262413"/>
                  </a:lnTo>
                  <a:lnTo>
                    <a:pt x="65336" y="261659"/>
                  </a:lnTo>
                  <a:lnTo>
                    <a:pt x="65167" y="259228"/>
                  </a:lnTo>
                  <a:lnTo>
                    <a:pt x="64091" y="257456"/>
                  </a:lnTo>
                  <a:lnTo>
                    <a:pt x="63201" y="256905"/>
                  </a:lnTo>
                  <a:lnTo>
                    <a:pt x="62866" y="254105"/>
                  </a:lnTo>
                  <a:lnTo>
                    <a:pt x="61883" y="253631"/>
                  </a:lnTo>
                  <a:lnTo>
                    <a:pt x="61368" y="251530"/>
                  </a:lnTo>
                  <a:lnTo>
                    <a:pt x="62698" y="249189"/>
                  </a:lnTo>
                  <a:lnTo>
                    <a:pt x="61937" y="247798"/>
                  </a:lnTo>
                  <a:lnTo>
                    <a:pt x="60993" y="247664"/>
                  </a:lnTo>
                  <a:lnTo>
                    <a:pt x="60159" y="245986"/>
                  </a:lnTo>
                  <a:lnTo>
                    <a:pt x="56990" y="243928"/>
                  </a:lnTo>
                  <a:lnTo>
                    <a:pt x="55237" y="245165"/>
                  </a:lnTo>
                  <a:lnTo>
                    <a:pt x="54281" y="244938"/>
                  </a:lnTo>
                  <a:lnTo>
                    <a:pt x="52152" y="245387"/>
                  </a:lnTo>
                  <a:lnTo>
                    <a:pt x="50178" y="243863"/>
                  </a:lnTo>
                  <a:lnTo>
                    <a:pt x="48817" y="244837"/>
                  </a:lnTo>
                  <a:lnTo>
                    <a:pt x="48186" y="243943"/>
                  </a:lnTo>
                  <a:lnTo>
                    <a:pt x="48462" y="241351"/>
                  </a:lnTo>
                  <a:lnTo>
                    <a:pt x="46772" y="241436"/>
                  </a:lnTo>
                  <a:lnTo>
                    <a:pt x="45715" y="239890"/>
                  </a:lnTo>
                  <a:lnTo>
                    <a:pt x="44881" y="240656"/>
                  </a:lnTo>
                  <a:lnTo>
                    <a:pt x="43192" y="240897"/>
                  </a:lnTo>
                  <a:lnTo>
                    <a:pt x="39875" y="244176"/>
                  </a:lnTo>
                  <a:lnTo>
                    <a:pt x="38336" y="244218"/>
                  </a:lnTo>
                  <a:lnTo>
                    <a:pt x="37633" y="242804"/>
                  </a:lnTo>
                  <a:lnTo>
                    <a:pt x="36196" y="243288"/>
                  </a:lnTo>
                  <a:lnTo>
                    <a:pt x="34764" y="242056"/>
                  </a:lnTo>
                  <a:lnTo>
                    <a:pt x="33046" y="241816"/>
                  </a:lnTo>
                  <a:lnTo>
                    <a:pt x="32075" y="239623"/>
                  </a:lnTo>
                  <a:lnTo>
                    <a:pt x="30345" y="238501"/>
                  </a:lnTo>
                  <a:lnTo>
                    <a:pt x="30372" y="236744"/>
                  </a:lnTo>
                  <a:lnTo>
                    <a:pt x="29124" y="235020"/>
                  </a:lnTo>
                  <a:lnTo>
                    <a:pt x="29952" y="232726"/>
                  </a:lnTo>
                  <a:lnTo>
                    <a:pt x="29261" y="232473"/>
                  </a:lnTo>
                  <a:lnTo>
                    <a:pt x="28289" y="230767"/>
                  </a:lnTo>
                  <a:lnTo>
                    <a:pt x="28629" y="229038"/>
                  </a:lnTo>
                  <a:lnTo>
                    <a:pt x="28220" y="226600"/>
                  </a:lnTo>
                  <a:lnTo>
                    <a:pt x="26741" y="225205"/>
                  </a:lnTo>
                  <a:lnTo>
                    <a:pt x="26659" y="223176"/>
                  </a:lnTo>
                  <a:lnTo>
                    <a:pt x="27139" y="221970"/>
                  </a:lnTo>
                  <a:lnTo>
                    <a:pt x="26940" y="220570"/>
                  </a:lnTo>
                  <a:lnTo>
                    <a:pt x="25980" y="218401"/>
                  </a:lnTo>
                  <a:lnTo>
                    <a:pt x="24132" y="217736"/>
                  </a:lnTo>
                  <a:lnTo>
                    <a:pt x="24222" y="219472"/>
                  </a:lnTo>
                  <a:lnTo>
                    <a:pt x="23008" y="219446"/>
                  </a:lnTo>
                  <a:lnTo>
                    <a:pt x="22782" y="218147"/>
                  </a:lnTo>
                  <a:lnTo>
                    <a:pt x="18878" y="218187"/>
                  </a:lnTo>
                  <a:lnTo>
                    <a:pt x="17128" y="217690"/>
                  </a:lnTo>
                  <a:lnTo>
                    <a:pt x="14699" y="218630"/>
                  </a:lnTo>
                  <a:lnTo>
                    <a:pt x="13793" y="217134"/>
                  </a:lnTo>
                  <a:lnTo>
                    <a:pt x="12596" y="217643"/>
                  </a:lnTo>
                  <a:lnTo>
                    <a:pt x="11450" y="216436"/>
                  </a:lnTo>
                  <a:lnTo>
                    <a:pt x="11348" y="214451"/>
                  </a:lnTo>
                  <a:lnTo>
                    <a:pt x="8365" y="214986"/>
                  </a:lnTo>
                  <a:lnTo>
                    <a:pt x="8268" y="212203"/>
                  </a:lnTo>
                  <a:lnTo>
                    <a:pt x="9310" y="211409"/>
                  </a:lnTo>
                  <a:lnTo>
                    <a:pt x="9142" y="210197"/>
                  </a:lnTo>
                  <a:lnTo>
                    <a:pt x="9842" y="208769"/>
                  </a:lnTo>
                  <a:lnTo>
                    <a:pt x="8825" y="207319"/>
                  </a:lnTo>
                  <a:lnTo>
                    <a:pt x="6833" y="207026"/>
                  </a:lnTo>
                  <a:lnTo>
                    <a:pt x="6399" y="204825"/>
                  </a:lnTo>
                  <a:lnTo>
                    <a:pt x="4846" y="204445"/>
                  </a:lnTo>
                  <a:lnTo>
                    <a:pt x="2845" y="205659"/>
                  </a:lnTo>
                  <a:lnTo>
                    <a:pt x="3094" y="204157"/>
                  </a:lnTo>
                  <a:lnTo>
                    <a:pt x="2019" y="203117"/>
                  </a:lnTo>
                  <a:lnTo>
                    <a:pt x="1867" y="200441"/>
                  </a:lnTo>
                  <a:lnTo>
                    <a:pt x="293" y="198853"/>
                  </a:lnTo>
                  <a:lnTo>
                    <a:pt x="0" y="197480"/>
                  </a:lnTo>
                  <a:lnTo>
                    <a:pt x="570" y="196020"/>
                  </a:lnTo>
                  <a:lnTo>
                    <a:pt x="1788" y="195607"/>
                  </a:lnTo>
                  <a:lnTo>
                    <a:pt x="1381" y="194488"/>
                  </a:lnTo>
                  <a:lnTo>
                    <a:pt x="3294" y="193843"/>
                  </a:lnTo>
                  <a:lnTo>
                    <a:pt x="3655" y="192516"/>
                  </a:lnTo>
                  <a:lnTo>
                    <a:pt x="4838" y="191936"/>
                  </a:lnTo>
                  <a:lnTo>
                    <a:pt x="6632" y="190274"/>
                  </a:lnTo>
                  <a:lnTo>
                    <a:pt x="6141" y="189278"/>
                  </a:lnTo>
                  <a:lnTo>
                    <a:pt x="8609" y="187559"/>
                  </a:lnTo>
                  <a:lnTo>
                    <a:pt x="9409" y="188342"/>
                  </a:lnTo>
                  <a:lnTo>
                    <a:pt x="12399" y="188175"/>
                  </a:lnTo>
                  <a:lnTo>
                    <a:pt x="11711" y="186457"/>
                  </a:lnTo>
                  <a:lnTo>
                    <a:pt x="12361" y="185306"/>
                  </a:lnTo>
                  <a:lnTo>
                    <a:pt x="14888" y="186471"/>
                  </a:lnTo>
                  <a:lnTo>
                    <a:pt x="16753" y="185001"/>
                  </a:lnTo>
                  <a:lnTo>
                    <a:pt x="16731" y="183865"/>
                  </a:lnTo>
                  <a:lnTo>
                    <a:pt x="18340" y="183346"/>
                  </a:lnTo>
                  <a:lnTo>
                    <a:pt x="18169" y="181558"/>
                  </a:lnTo>
                  <a:lnTo>
                    <a:pt x="18876" y="177830"/>
                  </a:lnTo>
                  <a:lnTo>
                    <a:pt x="20267" y="177983"/>
                  </a:lnTo>
                  <a:lnTo>
                    <a:pt x="20604" y="176585"/>
                  </a:lnTo>
                  <a:lnTo>
                    <a:pt x="23917" y="176246"/>
                  </a:lnTo>
                  <a:lnTo>
                    <a:pt x="24941" y="175256"/>
                  </a:lnTo>
                  <a:lnTo>
                    <a:pt x="26940" y="176269"/>
                  </a:lnTo>
                  <a:lnTo>
                    <a:pt x="28496" y="174788"/>
                  </a:lnTo>
                  <a:lnTo>
                    <a:pt x="28551" y="172361"/>
                  </a:lnTo>
                  <a:lnTo>
                    <a:pt x="27486" y="172361"/>
                  </a:lnTo>
                  <a:lnTo>
                    <a:pt x="26676" y="169856"/>
                  </a:lnTo>
                  <a:lnTo>
                    <a:pt x="28360" y="167622"/>
                  </a:lnTo>
                  <a:lnTo>
                    <a:pt x="27865" y="166275"/>
                  </a:lnTo>
                  <a:lnTo>
                    <a:pt x="28455" y="164593"/>
                  </a:lnTo>
                  <a:lnTo>
                    <a:pt x="29652" y="163048"/>
                  </a:lnTo>
                  <a:lnTo>
                    <a:pt x="25504" y="161271"/>
                  </a:lnTo>
                  <a:lnTo>
                    <a:pt x="24872" y="160354"/>
                  </a:lnTo>
                  <a:lnTo>
                    <a:pt x="22471" y="158842"/>
                  </a:lnTo>
                  <a:lnTo>
                    <a:pt x="21752" y="156685"/>
                  </a:lnTo>
                  <a:lnTo>
                    <a:pt x="19826" y="156413"/>
                  </a:lnTo>
                  <a:lnTo>
                    <a:pt x="18199" y="154323"/>
                  </a:lnTo>
                  <a:lnTo>
                    <a:pt x="19512" y="153786"/>
                  </a:lnTo>
                  <a:lnTo>
                    <a:pt x="19746" y="152870"/>
                  </a:lnTo>
                  <a:lnTo>
                    <a:pt x="18108" y="152542"/>
                  </a:lnTo>
                  <a:lnTo>
                    <a:pt x="17125" y="153786"/>
                  </a:lnTo>
                  <a:lnTo>
                    <a:pt x="15884" y="153222"/>
                  </a:lnTo>
                  <a:lnTo>
                    <a:pt x="15857" y="152304"/>
                  </a:lnTo>
                  <a:lnTo>
                    <a:pt x="17473" y="150905"/>
                  </a:lnTo>
                  <a:lnTo>
                    <a:pt x="18657" y="151662"/>
                  </a:lnTo>
                  <a:lnTo>
                    <a:pt x="19635" y="150906"/>
                  </a:lnTo>
                  <a:lnTo>
                    <a:pt x="22672" y="150704"/>
                  </a:lnTo>
                  <a:lnTo>
                    <a:pt x="22872" y="149189"/>
                  </a:lnTo>
                  <a:lnTo>
                    <a:pt x="21153" y="147079"/>
                  </a:lnTo>
                  <a:lnTo>
                    <a:pt x="21404" y="144228"/>
                  </a:lnTo>
                  <a:lnTo>
                    <a:pt x="22885" y="144266"/>
                  </a:lnTo>
                  <a:lnTo>
                    <a:pt x="24339" y="144944"/>
                  </a:lnTo>
                  <a:lnTo>
                    <a:pt x="24656" y="145793"/>
                  </a:lnTo>
                  <a:lnTo>
                    <a:pt x="26438" y="145418"/>
                  </a:lnTo>
                  <a:lnTo>
                    <a:pt x="27898" y="145653"/>
                  </a:lnTo>
                  <a:lnTo>
                    <a:pt x="28299" y="144833"/>
                  </a:lnTo>
                  <a:lnTo>
                    <a:pt x="26948" y="142306"/>
                  </a:lnTo>
                  <a:lnTo>
                    <a:pt x="28434" y="140847"/>
                  </a:lnTo>
                  <a:lnTo>
                    <a:pt x="28612" y="139585"/>
                  </a:lnTo>
                  <a:lnTo>
                    <a:pt x="29566" y="139360"/>
                  </a:lnTo>
                  <a:lnTo>
                    <a:pt x="29695" y="138067"/>
                  </a:lnTo>
                  <a:lnTo>
                    <a:pt x="30862" y="136654"/>
                  </a:lnTo>
                  <a:lnTo>
                    <a:pt x="30208" y="135957"/>
                  </a:lnTo>
                  <a:lnTo>
                    <a:pt x="30908" y="134588"/>
                  </a:lnTo>
                  <a:lnTo>
                    <a:pt x="31685" y="134656"/>
                  </a:lnTo>
                  <a:lnTo>
                    <a:pt x="32934" y="132812"/>
                  </a:lnTo>
                  <a:lnTo>
                    <a:pt x="34576" y="132377"/>
                  </a:lnTo>
                  <a:lnTo>
                    <a:pt x="35771" y="135440"/>
                  </a:lnTo>
                  <a:lnTo>
                    <a:pt x="36922" y="134114"/>
                  </a:lnTo>
                  <a:lnTo>
                    <a:pt x="37799" y="135068"/>
                  </a:lnTo>
                  <a:lnTo>
                    <a:pt x="39200" y="134460"/>
                  </a:lnTo>
                  <a:lnTo>
                    <a:pt x="40328" y="135173"/>
                  </a:lnTo>
                  <a:lnTo>
                    <a:pt x="41861" y="136933"/>
                  </a:lnTo>
                  <a:lnTo>
                    <a:pt x="43742" y="136447"/>
                  </a:lnTo>
                  <a:lnTo>
                    <a:pt x="44258" y="136851"/>
                  </a:lnTo>
                  <a:lnTo>
                    <a:pt x="45700" y="136650"/>
                  </a:lnTo>
                  <a:lnTo>
                    <a:pt x="47075" y="136993"/>
                  </a:lnTo>
                  <a:lnTo>
                    <a:pt x="50363" y="139784"/>
                  </a:lnTo>
                  <a:lnTo>
                    <a:pt x="52618" y="141289"/>
                  </a:lnTo>
                  <a:lnTo>
                    <a:pt x="54240" y="141029"/>
                  </a:lnTo>
                  <a:lnTo>
                    <a:pt x="56540" y="141986"/>
                  </a:lnTo>
                  <a:lnTo>
                    <a:pt x="57206" y="143889"/>
                  </a:lnTo>
                  <a:lnTo>
                    <a:pt x="57242" y="147284"/>
                  </a:lnTo>
                  <a:lnTo>
                    <a:pt x="58027" y="148575"/>
                  </a:lnTo>
                  <a:lnTo>
                    <a:pt x="59313" y="149481"/>
                  </a:lnTo>
                  <a:lnTo>
                    <a:pt x="60581" y="148782"/>
                  </a:lnTo>
                  <a:lnTo>
                    <a:pt x="61426" y="150782"/>
                  </a:lnTo>
                  <a:lnTo>
                    <a:pt x="64708" y="149279"/>
                  </a:lnTo>
                  <a:lnTo>
                    <a:pt x="64469" y="148215"/>
                  </a:lnTo>
                  <a:lnTo>
                    <a:pt x="66134" y="147559"/>
                  </a:lnTo>
                  <a:lnTo>
                    <a:pt x="67044" y="147787"/>
                  </a:lnTo>
                  <a:lnTo>
                    <a:pt x="68101" y="146370"/>
                  </a:lnTo>
                  <a:lnTo>
                    <a:pt x="69592" y="146155"/>
                  </a:lnTo>
                  <a:lnTo>
                    <a:pt x="71594" y="146600"/>
                  </a:lnTo>
                  <a:lnTo>
                    <a:pt x="72778" y="145098"/>
                  </a:lnTo>
                  <a:lnTo>
                    <a:pt x="72525" y="143890"/>
                  </a:lnTo>
                  <a:lnTo>
                    <a:pt x="73898" y="141731"/>
                  </a:lnTo>
                  <a:lnTo>
                    <a:pt x="78504" y="143068"/>
                  </a:lnTo>
                  <a:lnTo>
                    <a:pt x="81681" y="141169"/>
                  </a:lnTo>
                  <a:lnTo>
                    <a:pt x="84946" y="142830"/>
                  </a:lnTo>
                  <a:lnTo>
                    <a:pt x="86403" y="144766"/>
                  </a:lnTo>
                  <a:lnTo>
                    <a:pt x="86978" y="146008"/>
                  </a:lnTo>
                  <a:lnTo>
                    <a:pt x="85467" y="147502"/>
                  </a:lnTo>
                  <a:lnTo>
                    <a:pt x="86099" y="148594"/>
                  </a:lnTo>
                  <a:lnTo>
                    <a:pt x="86761" y="151167"/>
                  </a:lnTo>
                  <a:lnTo>
                    <a:pt x="88232" y="151910"/>
                  </a:lnTo>
                  <a:lnTo>
                    <a:pt x="89052" y="153615"/>
                  </a:lnTo>
                  <a:lnTo>
                    <a:pt x="88981" y="155466"/>
                  </a:lnTo>
                  <a:lnTo>
                    <a:pt x="90859" y="155768"/>
                  </a:lnTo>
                  <a:lnTo>
                    <a:pt x="90676" y="159058"/>
                  </a:lnTo>
                  <a:lnTo>
                    <a:pt x="92312" y="160286"/>
                  </a:lnTo>
                  <a:lnTo>
                    <a:pt x="92350" y="162044"/>
                  </a:lnTo>
                  <a:lnTo>
                    <a:pt x="94470" y="163107"/>
                  </a:lnTo>
                  <a:lnTo>
                    <a:pt x="96151" y="163227"/>
                  </a:lnTo>
                  <a:lnTo>
                    <a:pt x="97082" y="162244"/>
                  </a:lnTo>
                  <a:lnTo>
                    <a:pt x="98631" y="162228"/>
                  </a:lnTo>
                  <a:lnTo>
                    <a:pt x="99790" y="160862"/>
                  </a:lnTo>
                  <a:lnTo>
                    <a:pt x="101040" y="162412"/>
                  </a:lnTo>
                  <a:lnTo>
                    <a:pt x="102510" y="161948"/>
                  </a:lnTo>
                  <a:lnTo>
                    <a:pt x="103695" y="162248"/>
                  </a:lnTo>
                  <a:lnTo>
                    <a:pt x="106209" y="161335"/>
                  </a:lnTo>
                  <a:lnTo>
                    <a:pt x="107169" y="160507"/>
                  </a:lnTo>
                  <a:lnTo>
                    <a:pt x="107783" y="158592"/>
                  </a:lnTo>
                  <a:lnTo>
                    <a:pt x="108992" y="158286"/>
                  </a:lnTo>
                  <a:lnTo>
                    <a:pt x="109822" y="160109"/>
                  </a:lnTo>
                  <a:lnTo>
                    <a:pt x="111254" y="161785"/>
                  </a:lnTo>
                  <a:lnTo>
                    <a:pt x="113172" y="160566"/>
                  </a:lnTo>
                  <a:lnTo>
                    <a:pt x="114532" y="160934"/>
                  </a:lnTo>
                  <a:lnTo>
                    <a:pt x="115348" y="159796"/>
                  </a:lnTo>
                  <a:lnTo>
                    <a:pt x="114667" y="158530"/>
                  </a:lnTo>
                  <a:lnTo>
                    <a:pt x="115067" y="157556"/>
                  </a:lnTo>
                  <a:lnTo>
                    <a:pt x="116249" y="157832"/>
                  </a:lnTo>
                  <a:lnTo>
                    <a:pt x="116766" y="156100"/>
                  </a:lnTo>
                  <a:lnTo>
                    <a:pt x="118358" y="155530"/>
                  </a:lnTo>
                  <a:lnTo>
                    <a:pt x="118689" y="154577"/>
                  </a:lnTo>
                  <a:lnTo>
                    <a:pt x="120752" y="152656"/>
                  </a:lnTo>
                  <a:lnTo>
                    <a:pt x="124604" y="147948"/>
                  </a:lnTo>
                  <a:lnTo>
                    <a:pt x="126568" y="144505"/>
                  </a:lnTo>
                  <a:lnTo>
                    <a:pt x="127038" y="142822"/>
                  </a:lnTo>
                  <a:lnTo>
                    <a:pt x="128487" y="139522"/>
                  </a:lnTo>
                  <a:lnTo>
                    <a:pt x="129512" y="138239"/>
                  </a:lnTo>
                  <a:lnTo>
                    <a:pt x="131711" y="135856"/>
                  </a:lnTo>
                  <a:lnTo>
                    <a:pt x="132128" y="133008"/>
                  </a:lnTo>
                  <a:lnTo>
                    <a:pt x="133059" y="130726"/>
                  </a:lnTo>
                  <a:lnTo>
                    <a:pt x="134908" y="128159"/>
                  </a:lnTo>
                  <a:lnTo>
                    <a:pt x="135936" y="126285"/>
                  </a:lnTo>
                  <a:lnTo>
                    <a:pt x="136907" y="126257"/>
                  </a:lnTo>
                  <a:lnTo>
                    <a:pt x="138281" y="125163"/>
                  </a:lnTo>
                  <a:lnTo>
                    <a:pt x="137534" y="124142"/>
                  </a:lnTo>
                  <a:lnTo>
                    <a:pt x="139966" y="121065"/>
                  </a:lnTo>
                  <a:lnTo>
                    <a:pt x="141122" y="120168"/>
                  </a:lnTo>
                  <a:lnTo>
                    <a:pt x="141663" y="118631"/>
                  </a:lnTo>
                  <a:lnTo>
                    <a:pt x="143063" y="116911"/>
                  </a:lnTo>
                  <a:lnTo>
                    <a:pt x="142014" y="115569"/>
                  </a:lnTo>
                  <a:lnTo>
                    <a:pt x="140612" y="115229"/>
                  </a:lnTo>
                  <a:lnTo>
                    <a:pt x="139267" y="113900"/>
                  </a:lnTo>
                  <a:lnTo>
                    <a:pt x="139374" y="112245"/>
                  </a:lnTo>
                  <a:lnTo>
                    <a:pt x="138008" y="111051"/>
                  </a:lnTo>
                  <a:lnTo>
                    <a:pt x="138637" y="107398"/>
                  </a:lnTo>
                  <a:lnTo>
                    <a:pt x="139897" y="107102"/>
                  </a:lnTo>
                  <a:lnTo>
                    <a:pt x="140632" y="105184"/>
                  </a:lnTo>
                  <a:lnTo>
                    <a:pt x="141388" y="104879"/>
                  </a:lnTo>
                  <a:lnTo>
                    <a:pt x="141605" y="102943"/>
                  </a:lnTo>
                  <a:lnTo>
                    <a:pt x="140809" y="102384"/>
                  </a:lnTo>
                  <a:lnTo>
                    <a:pt x="142909" y="101071"/>
                  </a:lnTo>
                  <a:lnTo>
                    <a:pt x="143568" y="101565"/>
                  </a:lnTo>
                  <a:lnTo>
                    <a:pt x="145980" y="101436"/>
                  </a:lnTo>
                  <a:lnTo>
                    <a:pt x="149454" y="102232"/>
                  </a:lnTo>
                  <a:lnTo>
                    <a:pt x="150788" y="103808"/>
                  </a:lnTo>
                  <a:lnTo>
                    <a:pt x="151560" y="103422"/>
                  </a:lnTo>
                  <a:lnTo>
                    <a:pt x="153035" y="101281"/>
                  </a:lnTo>
                  <a:lnTo>
                    <a:pt x="154662" y="99503"/>
                  </a:lnTo>
                  <a:lnTo>
                    <a:pt x="155928" y="98642"/>
                  </a:lnTo>
                  <a:lnTo>
                    <a:pt x="157479" y="98892"/>
                  </a:lnTo>
                  <a:lnTo>
                    <a:pt x="158602" y="100747"/>
                  </a:lnTo>
                  <a:lnTo>
                    <a:pt x="158292" y="101733"/>
                  </a:lnTo>
                  <a:lnTo>
                    <a:pt x="159034" y="103886"/>
                  </a:lnTo>
                  <a:lnTo>
                    <a:pt x="161313" y="104047"/>
                  </a:lnTo>
                  <a:lnTo>
                    <a:pt x="162581" y="105347"/>
                  </a:lnTo>
                  <a:lnTo>
                    <a:pt x="164577" y="105704"/>
                  </a:lnTo>
                  <a:lnTo>
                    <a:pt x="166271" y="104161"/>
                  </a:lnTo>
                  <a:lnTo>
                    <a:pt x="167437" y="102675"/>
                  </a:lnTo>
                  <a:lnTo>
                    <a:pt x="169703" y="100731"/>
                  </a:lnTo>
                  <a:lnTo>
                    <a:pt x="171359" y="99695"/>
                  </a:lnTo>
                  <a:lnTo>
                    <a:pt x="171402" y="98973"/>
                  </a:lnTo>
                  <a:lnTo>
                    <a:pt x="173888" y="97064"/>
                  </a:lnTo>
                  <a:lnTo>
                    <a:pt x="170909" y="96283"/>
                  </a:lnTo>
                  <a:lnTo>
                    <a:pt x="170269" y="95066"/>
                  </a:lnTo>
                  <a:lnTo>
                    <a:pt x="170506" y="91153"/>
                  </a:lnTo>
                  <a:lnTo>
                    <a:pt x="173145" y="91428"/>
                  </a:lnTo>
                  <a:lnTo>
                    <a:pt x="174470" y="88360"/>
                  </a:lnTo>
                  <a:lnTo>
                    <a:pt x="177642" y="87224"/>
                  </a:lnTo>
                  <a:lnTo>
                    <a:pt x="178064" y="86296"/>
                  </a:lnTo>
                  <a:lnTo>
                    <a:pt x="176083" y="85654"/>
                  </a:lnTo>
                  <a:lnTo>
                    <a:pt x="175811" y="83597"/>
                  </a:lnTo>
                  <a:lnTo>
                    <a:pt x="174829" y="82173"/>
                  </a:lnTo>
                  <a:lnTo>
                    <a:pt x="175874" y="81574"/>
                  </a:lnTo>
                  <a:lnTo>
                    <a:pt x="177152" y="79369"/>
                  </a:lnTo>
                  <a:lnTo>
                    <a:pt x="179724" y="76220"/>
                  </a:lnTo>
                  <a:lnTo>
                    <a:pt x="179995" y="75189"/>
                  </a:lnTo>
                  <a:lnTo>
                    <a:pt x="179119" y="72948"/>
                  </a:lnTo>
                  <a:lnTo>
                    <a:pt x="176794" y="73931"/>
                  </a:lnTo>
                  <a:lnTo>
                    <a:pt x="175502" y="72137"/>
                  </a:lnTo>
                  <a:lnTo>
                    <a:pt x="176845" y="71315"/>
                  </a:lnTo>
                  <a:lnTo>
                    <a:pt x="179395" y="70731"/>
                  </a:lnTo>
                  <a:lnTo>
                    <a:pt x="181412" y="68851"/>
                  </a:lnTo>
                  <a:lnTo>
                    <a:pt x="183640" y="67636"/>
                  </a:lnTo>
                  <a:lnTo>
                    <a:pt x="184749" y="66299"/>
                  </a:lnTo>
                  <a:lnTo>
                    <a:pt x="185828" y="65907"/>
                  </a:lnTo>
                  <a:lnTo>
                    <a:pt x="185836" y="64151"/>
                  </a:lnTo>
                  <a:lnTo>
                    <a:pt x="184437" y="63326"/>
                  </a:lnTo>
                  <a:lnTo>
                    <a:pt x="184367" y="62101"/>
                  </a:lnTo>
                  <a:lnTo>
                    <a:pt x="185981" y="60871"/>
                  </a:lnTo>
                  <a:lnTo>
                    <a:pt x="187307" y="60691"/>
                  </a:lnTo>
                  <a:lnTo>
                    <a:pt x="188138" y="59505"/>
                  </a:lnTo>
                  <a:lnTo>
                    <a:pt x="187753" y="57560"/>
                  </a:lnTo>
                  <a:lnTo>
                    <a:pt x="188624" y="56650"/>
                  </a:lnTo>
                  <a:lnTo>
                    <a:pt x="188577" y="55455"/>
                  </a:lnTo>
                  <a:lnTo>
                    <a:pt x="186655" y="55232"/>
                  </a:lnTo>
                  <a:lnTo>
                    <a:pt x="186474" y="53485"/>
                  </a:lnTo>
                  <a:lnTo>
                    <a:pt x="187609" y="53389"/>
                  </a:lnTo>
                  <a:lnTo>
                    <a:pt x="189447" y="52363"/>
                  </a:lnTo>
                  <a:lnTo>
                    <a:pt x="190614" y="52929"/>
                  </a:lnTo>
                  <a:lnTo>
                    <a:pt x="196187" y="52107"/>
                  </a:lnTo>
                  <a:lnTo>
                    <a:pt x="196573" y="49460"/>
                  </a:lnTo>
                  <a:lnTo>
                    <a:pt x="199210" y="49373"/>
                  </a:lnTo>
                  <a:lnTo>
                    <a:pt x="199528" y="47124"/>
                  </a:lnTo>
                  <a:lnTo>
                    <a:pt x="199226" y="46186"/>
                  </a:lnTo>
                  <a:lnTo>
                    <a:pt x="202685" y="42811"/>
                  </a:lnTo>
                  <a:lnTo>
                    <a:pt x="204336" y="43664"/>
                  </a:lnTo>
                  <a:lnTo>
                    <a:pt x="204486" y="42477"/>
                  </a:lnTo>
                  <a:lnTo>
                    <a:pt x="205748" y="42231"/>
                  </a:lnTo>
                  <a:lnTo>
                    <a:pt x="207613" y="40388"/>
                  </a:lnTo>
                  <a:lnTo>
                    <a:pt x="209147" y="39789"/>
                  </a:lnTo>
                  <a:lnTo>
                    <a:pt x="207446" y="38402"/>
                  </a:lnTo>
                  <a:lnTo>
                    <a:pt x="207982" y="37829"/>
                  </a:lnTo>
                  <a:lnTo>
                    <a:pt x="207587" y="35840"/>
                  </a:lnTo>
                  <a:lnTo>
                    <a:pt x="206777" y="35192"/>
                  </a:lnTo>
                  <a:lnTo>
                    <a:pt x="208253" y="33826"/>
                  </a:lnTo>
                  <a:lnTo>
                    <a:pt x="205689" y="32192"/>
                  </a:lnTo>
                  <a:lnTo>
                    <a:pt x="203503" y="31380"/>
                  </a:lnTo>
                  <a:lnTo>
                    <a:pt x="204063" y="30016"/>
                  </a:lnTo>
                  <a:lnTo>
                    <a:pt x="203613" y="29230"/>
                  </a:lnTo>
                  <a:lnTo>
                    <a:pt x="201816" y="29588"/>
                  </a:lnTo>
                  <a:lnTo>
                    <a:pt x="199377" y="28065"/>
                  </a:lnTo>
                  <a:lnTo>
                    <a:pt x="198592" y="26106"/>
                  </a:lnTo>
                  <a:lnTo>
                    <a:pt x="196148" y="25508"/>
                  </a:lnTo>
                  <a:lnTo>
                    <a:pt x="194058" y="22304"/>
                  </a:lnTo>
                  <a:lnTo>
                    <a:pt x="192404" y="21413"/>
                  </a:lnTo>
                  <a:lnTo>
                    <a:pt x="192242" y="18750"/>
                  </a:lnTo>
                  <a:lnTo>
                    <a:pt x="191248" y="17872"/>
                  </a:lnTo>
                  <a:lnTo>
                    <a:pt x="191583" y="16330"/>
                  </a:lnTo>
                  <a:lnTo>
                    <a:pt x="193334" y="16074"/>
                  </a:lnTo>
                  <a:lnTo>
                    <a:pt x="193972" y="15417"/>
                  </a:lnTo>
                  <a:lnTo>
                    <a:pt x="196757" y="17332"/>
                  </a:lnTo>
                  <a:lnTo>
                    <a:pt x="197828" y="16385"/>
                  </a:lnTo>
                  <a:lnTo>
                    <a:pt x="197457" y="15360"/>
                  </a:lnTo>
                  <a:lnTo>
                    <a:pt x="195984" y="14495"/>
                  </a:lnTo>
                  <a:lnTo>
                    <a:pt x="195536" y="13617"/>
                  </a:lnTo>
                  <a:lnTo>
                    <a:pt x="197551" y="12439"/>
                  </a:lnTo>
                  <a:lnTo>
                    <a:pt x="197353" y="11158"/>
                  </a:lnTo>
                  <a:lnTo>
                    <a:pt x="196391" y="10645"/>
                  </a:lnTo>
                  <a:lnTo>
                    <a:pt x="198252" y="9391"/>
                  </a:lnTo>
                  <a:lnTo>
                    <a:pt x="199626" y="10211"/>
                  </a:lnTo>
                  <a:lnTo>
                    <a:pt x="200754" y="9925"/>
                  </a:lnTo>
                  <a:lnTo>
                    <a:pt x="201868" y="10585"/>
                  </a:lnTo>
                  <a:lnTo>
                    <a:pt x="203119" y="9704"/>
                  </a:lnTo>
                  <a:lnTo>
                    <a:pt x="203291" y="8340"/>
                  </a:lnTo>
                  <a:lnTo>
                    <a:pt x="201973" y="7537"/>
                  </a:lnTo>
                  <a:lnTo>
                    <a:pt x="200363" y="4542"/>
                  </a:lnTo>
                  <a:lnTo>
                    <a:pt x="197972" y="2122"/>
                  </a:lnTo>
                  <a:lnTo>
                    <a:pt x="200114" y="424"/>
                  </a:lnTo>
                  <a:lnTo>
                    <a:pt x="202124" y="703"/>
                  </a:lnTo>
                  <a:lnTo>
                    <a:pt x="203626" y="1500"/>
                  </a:lnTo>
                  <a:lnTo>
                    <a:pt x="205047" y="1453"/>
                  </a:lnTo>
                  <a:lnTo>
                    <a:pt x="207009" y="0"/>
                  </a:lnTo>
                  <a:lnTo>
                    <a:pt x="209674" y="1890"/>
                  </a:lnTo>
                  <a:lnTo>
                    <a:pt x="211795" y="2178"/>
                  </a:lnTo>
                  <a:lnTo>
                    <a:pt x="215750" y="5406"/>
                  </a:lnTo>
                  <a:lnTo>
                    <a:pt x="217622" y="7388"/>
                  </a:lnTo>
                  <a:lnTo>
                    <a:pt x="221429" y="7163"/>
                  </a:lnTo>
                  <a:lnTo>
                    <a:pt x="222308" y="7665"/>
                  </a:lnTo>
                  <a:lnTo>
                    <a:pt x="222565" y="9606"/>
                  </a:lnTo>
                  <a:lnTo>
                    <a:pt x="224944" y="11557"/>
                  </a:lnTo>
                  <a:lnTo>
                    <a:pt x="228111" y="12266"/>
                  </a:lnTo>
                  <a:lnTo>
                    <a:pt x="230037" y="14883"/>
                  </a:lnTo>
                  <a:lnTo>
                    <a:pt x="232264" y="16331"/>
                  </a:lnTo>
                  <a:lnTo>
                    <a:pt x="234624" y="16073"/>
                  </a:lnTo>
                  <a:lnTo>
                    <a:pt x="235496" y="16730"/>
                  </a:lnTo>
                  <a:lnTo>
                    <a:pt x="237674" y="16716"/>
                  </a:lnTo>
                  <a:lnTo>
                    <a:pt x="239861" y="17988"/>
                  </a:lnTo>
                  <a:lnTo>
                    <a:pt x="241043" y="18179"/>
                  </a:lnTo>
                  <a:lnTo>
                    <a:pt x="242356" y="19643"/>
                  </a:lnTo>
                  <a:lnTo>
                    <a:pt x="243838" y="20405"/>
                  </a:lnTo>
                  <a:lnTo>
                    <a:pt x="247062" y="23433"/>
                  </a:lnTo>
                  <a:lnTo>
                    <a:pt x="249250" y="24616"/>
                  </a:lnTo>
                  <a:lnTo>
                    <a:pt x="251351" y="27007"/>
                  </a:lnTo>
                  <a:lnTo>
                    <a:pt x="250852" y="28186"/>
                  </a:lnTo>
                  <a:lnTo>
                    <a:pt x="254933" y="30059"/>
                  </a:lnTo>
                  <a:lnTo>
                    <a:pt x="256108" y="30208"/>
                  </a:lnTo>
                  <a:lnTo>
                    <a:pt x="256419" y="31779"/>
                  </a:lnTo>
                  <a:lnTo>
                    <a:pt x="254774" y="32939"/>
                  </a:lnTo>
                  <a:lnTo>
                    <a:pt x="256722" y="34676"/>
                  </a:lnTo>
                  <a:lnTo>
                    <a:pt x="256621" y="36545"/>
                  </a:lnTo>
                  <a:lnTo>
                    <a:pt x="257932" y="37016"/>
                  </a:lnTo>
                  <a:lnTo>
                    <a:pt x="263546" y="37444"/>
                  </a:lnTo>
                  <a:lnTo>
                    <a:pt x="264968" y="37209"/>
                  </a:lnTo>
                  <a:lnTo>
                    <a:pt x="265474" y="36301"/>
                  </a:lnTo>
                  <a:lnTo>
                    <a:pt x="267194" y="36103"/>
                  </a:lnTo>
                  <a:lnTo>
                    <a:pt x="268064" y="36680"/>
                  </a:lnTo>
                  <a:lnTo>
                    <a:pt x="270734" y="36525"/>
                  </a:lnTo>
                  <a:lnTo>
                    <a:pt x="273921" y="35526"/>
                  </a:lnTo>
                  <a:lnTo>
                    <a:pt x="276188" y="35793"/>
                  </a:lnTo>
                  <a:lnTo>
                    <a:pt x="278200" y="36930"/>
                  </a:lnTo>
                  <a:lnTo>
                    <a:pt x="279990" y="36234"/>
                  </a:lnTo>
                  <a:lnTo>
                    <a:pt x="282435" y="36322"/>
                  </a:lnTo>
                  <a:lnTo>
                    <a:pt x="284137" y="37729"/>
                  </a:lnTo>
                  <a:lnTo>
                    <a:pt x="285521" y="37781"/>
                  </a:lnTo>
                  <a:lnTo>
                    <a:pt x="285573" y="39833"/>
                  </a:lnTo>
                  <a:lnTo>
                    <a:pt x="286134" y="40551"/>
                  </a:lnTo>
                  <a:lnTo>
                    <a:pt x="286252" y="43434"/>
                  </a:lnTo>
                  <a:lnTo>
                    <a:pt x="287654" y="45107"/>
                  </a:lnTo>
                  <a:lnTo>
                    <a:pt x="286426" y="45555"/>
                  </a:lnTo>
                  <a:lnTo>
                    <a:pt x="286509" y="46989"/>
                  </a:lnTo>
                  <a:lnTo>
                    <a:pt x="285292" y="47531"/>
                  </a:lnTo>
                  <a:lnTo>
                    <a:pt x="284791" y="48710"/>
                  </a:lnTo>
                  <a:lnTo>
                    <a:pt x="285794" y="49381"/>
                  </a:lnTo>
                  <a:lnTo>
                    <a:pt x="289222" y="49054"/>
                  </a:lnTo>
                  <a:lnTo>
                    <a:pt x="290022" y="49729"/>
                  </a:lnTo>
                  <a:lnTo>
                    <a:pt x="292406" y="48685"/>
                  </a:lnTo>
                  <a:lnTo>
                    <a:pt x="293836" y="49563"/>
                  </a:lnTo>
                  <a:lnTo>
                    <a:pt x="294154" y="50400"/>
                  </a:lnTo>
                  <a:lnTo>
                    <a:pt x="296052" y="51391"/>
                  </a:lnTo>
                  <a:lnTo>
                    <a:pt x="297931" y="51218"/>
                  </a:lnTo>
                  <a:lnTo>
                    <a:pt x="299307" y="52330"/>
                  </a:lnTo>
                  <a:lnTo>
                    <a:pt x="301682" y="51899"/>
                  </a:lnTo>
                  <a:lnTo>
                    <a:pt x="299107" y="54091"/>
                  </a:lnTo>
                  <a:lnTo>
                    <a:pt x="299157" y="54684"/>
                  </a:lnTo>
                  <a:lnTo>
                    <a:pt x="299914" y="55205"/>
                  </a:lnTo>
                  <a:lnTo>
                    <a:pt x="302034" y="54741"/>
                  </a:lnTo>
                  <a:lnTo>
                    <a:pt x="303050" y="56322"/>
                  </a:lnTo>
                  <a:lnTo>
                    <a:pt x="306279" y="59538"/>
                  </a:lnTo>
                  <a:lnTo>
                    <a:pt x="310423" y="59633"/>
                  </a:lnTo>
                  <a:lnTo>
                    <a:pt x="311810" y="61068"/>
                  </a:lnTo>
                  <a:lnTo>
                    <a:pt x="311811" y="62730"/>
                  </a:lnTo>
                  <a:lnTo>
                    <a:pt x="312968" y="65335"/>
                  </a:lnTo>
                  <a:lnTo>
                    <a:pt x="312567" y="66506"/>
                  </a:lnTo>
                  <a:lnTo>
                    <a:pt x="313355" y="67602"/>
                  </a:lnTo>
                  <a:lnTo>
                    <a:pt x="312834" y="69379"/>
                  </a:lnTo>
                  <a:lnTo>
                    <a:pt x="313256" y="71441"/>
                  </a:lnTo>
                  <a:lnTo>
                    <a:pt x="314055" y="72058"/>
                  </a:lnTo>
                  <a:lnTo>
                    <a:pt x="314400" y="76850"/>
                  </a:lnTo>
                  <a:lnTo>
                    <a:pt x="315604" y="78571"/>
                  </a:lnTo>
                  <a:lnTo>
                    <a:pt x="314831" y="79411"/>
                  </a:lnTo>
                  <a:lnTo>
                    <a:pt x="314995" y="80595"/>
                  </a:lnTo>
                  <a:lnTo>
                    <a:pt x="313261" y="81601"/>
                  </a:lnTo>
                  <a:lnTo>
                    <a:pt x="312256" y="81540"/>
                  </a:lnTo>
                  <a:lnTo>
                    <a:pt x="310533" y="83591"/>
                  </a:lnTo>
                  <a:lnTo>
                    <a:pt x="310949" y="86190"/>
                  </a:lnTo>
                  <a:lnTo>
                    <a:pt x="310576" y="87884"/>
                  </a:lnTo>
                  <a:lnTo>
                    <a:pt x="311822" y="87983"/>
                  </a:lnTo>
                  <a:lnTo>
                    <a:pt x="311672" y="90922"/>
                  </a:lnTo>
                  <a:lnTo>
                    <a:pt x="313111" y="90906"/>
                  </a:lnTo>
                  <a:lnTo>
                    <a:pt x="313952" y="91764"/>
                  </a:lnTo>
                  <a:lnTo>
                    <a:pt x="312705" y="93710"/>
                  </a:lnTo>
                  <a:lnTo>
                    <a:pt x="312144" y="95802"/>
                  </a:lnTo>
                  <a:lnTo>
                    <a:pt x="312566" y="96866"/>
                  </a:lnTo>
                  <a:lnTo>
                    <a:pt x="310787" y="100102"/>
                  </a:lnTo>
                  <a:lnTo>
                    <a:pt x="310152" y="101885"/>
                  </a:lnTo>
                  <a:lnTo>
                    <a:pt x="308559" y="103996"/>
                  </a:lnTo>
                  <a:lnTo>
                    <a:pt x="308162" y="105107"/>
                  </a:lnTo>
                  <a:lnTo>
                    <a:pt x="306217" y="105207"/>
                  </a:lnTo>
                  <a:lnTo>
                    <a:pt x="305331" y="103646"/>
                  </a:lnTo>
                  <a:lnTo>
                    <a:pt x="304077" y="102966"/>
                  </a:lnTo>
                  <a:lnTo>
                    <a:pt x="303970" y="101049"/>
                  </a:lnTo>
                  <a:lnTo>
                    <a:pt x="303143" y="99923"/>
                  </a:lnTo>
                  <a:lnTo>
                    <a:pt x="303346" y="98941"/>
                  </a:lnTo>
                  <a:lnTo>
                    <a:pt x="301278" y="98554"/>
                  </a:lnTo>
                  <a:lnTo>
                    <a:pt x="299209" y="99270"/>
                  </a:lnTo>
                  <a:lnTo>
                    <a:pt x="296765" y="97717"/>
                  </a:lnTo>
                  <a:lnTo>
                    <a:pt x="296050" y="97717"/>
                  </a:lnTo>
                  <a:lnTo>
                    <a:pt x="291211" y="100675"/>
                  </a:lnTo>
                  <a:lnTo>
                    <a:pt x="288722" y="101545"/>
                  </a:lnTo>
                  <a:lnTo>
                    <a:pt x="285432" y="104018"/>
                  </a:lnTo>
                  <a:lnTo>
                    <a:pt x="284594" y="105037"/>
                  </a:lnTo>
                  <a:lnTo>
                    <a:pt x="284693" y="106751"/>
                  </a:lnTo>
                  <a:lnTo>
                    <a:pt x="280908" y="107986"/>
                  </a:lnTo>
                  <a:lnTo>
                    <a:pt x="281027" y="109693"/>
                  </a:lnTo>
                  <a:lnTo>
                    <a:pt x="280261" y="111189"/>
                  </a:lnTo>
                  <a:lnTo>
                    <a:pt x="278744" y="112396"/>
                  </a:lnTo>
                  <a:lnTo>
                    <a:pt x="276510" y="113083"/>
                  </a:lnTo>
                  <a:lnTo>
                    <a:pt x="275012" y="116620"/>
                  </a:lnTo>
                  <a:lnTo>
                    <a:pt x="273169" y="117178"/>
                  </a:lnTo>
                  <a:lnTo>
                    <a:pt x="273113" y="115278"/>
                  </a:lnTo>
                  <a:lnTo>
                    <a:pt x="271615" y="115921"/>
                  </a:lnTo>
                  <a:lnTo>
                    <a:pt x="269558" y="118323"/>
                  </a:lnTo>
                  <a:lnTo>
                    <a:pt x="268467" y="118600"/>
                  </a:lnTo>
                  <a:lnTo>
                    <a:pt x="266660" y="120198"/>
                  </a:lnTo>
                  <a:lnTo>
                    <a:pt x="265390" y="123028"/>
                  </a:lnTo>
                  <a:lnTo>
                    <a:pt x="261252" y="128448"/>
                  </a:lnTo>
                  <a:lnTo>
                    <a:pt x="260556" y="127871"/>
                  </a:lnTo>
                  <a:lnTo>
                    <a:pt x="260203" y="125889"/>
                  </a:lnTo>
                  <a:lnTo>
                    <a:pt x="261724" y="123695"/>
                  </a:lnTo>
                  <a:lnTo>
                    <a:pt x="260647" y="121750"/>
                  </a:lnTo>
                  <a:lnTo>
                    <a:pt x="259350" y="120571"/>
                  </a:lnTo>
                  <a:lnTo>
                    <a:pt x="257777" y="117772"/>
                  </a:lnTo>
                  <a:lnTo>
                    <a:pt x="256449" y="119288"/>
                  </a:lnTo>
                  <a:lnTo>
                    <a:pt x="254672" y="120570"/>
                  </a:lnTo>
                  <a:lnTo>
                    <a:pt x="253841" y="121746"/>
                  </a:lnTo>
                  <a:lnTo>
                    <a:pt x="250843" y="124077"/>
                  </a:lnTo>
                  <a:lnTo>
                    <a:pt x="249534" y="123988"/>
                  </a:lnTo>
                  <a:lnTo>
                    <a:pt x="247868" y="125923"/>
                  </a:lnTo>
                  <a:lnTo>
                    <a:pt x="247582" y="125044"/>
                  </a:lnTo>
                  <a:lnTo>
                    <a:pt x="245810" y="123871"/>
                  </a:lnTo>
                  <a:lnTo>
                    <a:pt x="243888" y="120185"/>
                  </a:lnTo>
                  <a:lnTo>
                    <a:pt x="245747" y="119112"/>
                  </a:lnTo>
                  <a:lnTo>
                    <a:pt x="246340" y="117920"/>
                  </a:lnTo>
                  <a:lnTo>
                    <a:pt x="245799" y="116686"/>
                  </a:lnTo>
                  <a:lnTo>
                    <a:pt x="242089" y="116902"/>
                  </a:lnTo>
                  <a:lnTo>
                    <a:pt x="241458" y="116096"/>
                  </a:lnTo>
                  <a:close/>
                </a:path>
              </a:pathLst>
            </a:custGeom>
            <a:solidFill>
              <a:srgbClr val="64A9D3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3"/>
            <p:cNvSpPr/>
            <p:nvPr/>
          </p:nvSpPr>
          <p:spPr>
            <a:xfrm>
              <a:off x="3003752" y="517227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3128063" y="51841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3195130" y="517396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3003752" y="450966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3128063" y="4521505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3195130" y="4511355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3003752" y="380259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3128063" y="381448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3195130" y="380433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3003752" y="30191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3128063" y="303096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3195130" y="302081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3003752" y="21091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3128063" y="2121031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3195130" y="2110881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3821322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3945633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4012700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4464434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458874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465581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5076468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526293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533000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5719580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5906047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5973114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6362692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6549159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6616226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7005804" y="586392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7192271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7259338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pic>
          <p:nvPicPr>
            <p:cNvPr id="346" name="pic3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8967" y="3669546"/>
              <a:ext cx="219455" cy="1097280"/>
            </a:xfrm>
            <a:prstGeom prst="rect">
              <a:avLst/>
            </a:prstGeom>
          </p:spPr>
        </p:pic>
        <p:sp>
          <p:nvSpPr>
            <p:cNvPr id="347" name="tx347"/>
            <p:cNvSpPr/>
            <p:nvPr/>
          </p:nvSpPr>
          <p:spPr>
            <a:xfrm>
              <a:off x="7310105" y="433524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7310105" y="394326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7018967" y="3497126"/>
              <a:ext cx="20955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人数</a:t>
              </a:r>
            </a:p>
          </p:txBody>
        </p:sp>
        <p:sp>
          <p:nvSpPr>
            <p:cNvPr id="350" name="pl350"/>
            <p:cNvSpPr/>
            <p:nvPr/>
          </p:nvSpPr>
          <p:spPr>
            <a:xfrm>
              <a:off x="7018967" y="437693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7018967" y="398495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7194532" y="437693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7194532" y="398495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2021-01-04T12:23:29Z</dcterms:modified>
</cp:coreProperties>
</file>