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116773"/>
            <a:ext cx="3657600" cy="1097280"/>
            <a:chOff x="1952625" y="2116773"/>
            <a:chExt cx="3657600" cy="1097280"/>
          </a:xfrm>
        </p:grpSpPr>
        <p:sp>
          <p:nvSpPr>
            <p:cNvPr id="3" name="rc3"/>
            <p:cNvSpPr/>
            <p:nvPr/>
          </p:nvSpPr>
          <p:spPr>
            <a:xfrm>
              <a:off x="1952625" y="2116772"/>
              <a:ext cx="3657600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116772"/>
              <a:ext cx="3657599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84692" y="2186361"/>
              <a:ext cx="3255943" cy="624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09174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58137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407100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56063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84692" y="2694009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84692" y="2498760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84692" y="2303510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84692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33655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82618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31581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284692" y="2215648"/>
              <a:ext cx="3192101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284692" y="2410897"/>
              <a:ext cx="229220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84692" y="2606147"/>
              <a:ext cx="86594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5236548" y="225903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医院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591550" y="246980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其它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448924" y="266505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药店</a:t>
              </a:r>
            </a:p>
          </p:txBody>
        </p:sp>
        <p:sp>
          <p:nvSpPr>
            <p:cNvPr id="23" name="rc23"/>
            <p:cNvSpPr/>
            <p:nvPr/>
          </p:nvSpPr>
          <p:spPr>
            <a:xfrm>
              <a:off x="2284692" y="2186361"/>
              <a:ext cx="3255943" cy="62479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187742" y="265231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187742" y="24584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187742" y="226318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2249898" y="2694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249898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49898" y="2303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284692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33655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982618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831581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253614" y="287209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040422" y="287209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858307" y="287209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07270" y="287209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2021-01-04T12:23:35Z</dcterms:modified>
</cp:coreProperties>
</file>