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5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1900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8944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598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303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3345" y="534271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13345" y="4849013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13345" y="435531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13345" y="3861620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13345" y="3367924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13345" y="2874227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13345" y="2380531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13345" y="1886835"/>
              <a:ext cx="6323747" cy="0"/>
            </a:xfrm>
            <a:custGeom>
              <a:avLst/>
              <a:pathLst>
                <a:path w="6323747" h="0">
                  <a:moveTo>
                    <a:pt x="0" y="0"/>
                  </a:moveTo>
                  <a:lnTo>
                    <a:pt x="6323747" y="0"/>
                  </a:lnTo>
                  <a:lnTo>
                    <a:pt x="632374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133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837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54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246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951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13345" y="1664671"/>
              <a:ext cx="417721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3345" y="2158368"/>
              <a:ext cx="56153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3345" y="2652064"/>
              <a:ext cx="388754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13345" y="3145760"/>
              <a:ext cx="1366994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13345" y="3639457"/>
              <a:ext cx="619975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13345" y="4133153"/>
              <a:ext cx="384689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13345" y="4626850"/>
              <a:ext cx="297791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13345" y="5120546"/>
              <a:ext cx="13263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487850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822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865700" y="23245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198190" y="2818268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50103" y="380566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57536" y="4300733"/>
              <a:ext cx="180869" cy="7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757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0217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713094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61520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261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613345" y="1590617"/>
              <a:ext cx="632374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00460" y="5302710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4806285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45262" y="4315317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22806" y="3821620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16640" y="3327924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32820" y="2831499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32820" y="2340531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16640" y="1846835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855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57855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7855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7855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7855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57855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7855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7855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1334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37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422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4246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9510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8226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90552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6099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143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70798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2021-01-04T12:24:23Z</dcterms:modified>
</cp:coreProperties>
</file>