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1933893"/>
            <a:ext cx="3657600" cy="1463040"/>
            <a:chOff x="1952625" y="1933893"/>
            <a:chExt cx="3657600" cy="1463040"/>
          </a:xfrm>
        </p:grpSpPr>
        <p:sp>
          <p:nvSpPr>
            <p:cNvPr id="3" name="rc3"/>
            <p:cNvSpPr/>
            <p:nvPr/>
          </p:nvSpPr>
          <p:spPr>
            <a:xfrm>
              <a:off x="1952625" y="1933892"/>
              <a:ext cx="3657600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952625" y="1933892"/>
              <a:ext cx="3657599" cy="14630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50566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9901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71413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31837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03547" y="2808309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203547" y="249876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03547" y="2189210"/>
              <a:ext cx="2337088" cy="0"/>
            </a:xfrm>
            <a:custGeom>
              <a:avLst/>
              <a:pathLst>
                <a:path w="2337088" h="0">
                  <a:moveTo>
                    <a:pt x="0" y="0"/>
                  </a:moveTo>
                  <a:lnTo>
                    <a:pt x="2337088" y="0"/>
                  </a:lnTo>
                  <a:lnTo>
                    <a:pt x="2337088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03547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807783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412019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016255" y="2003481"/>
              <a:ext cx="0" cy="990557"/>
            </a:xfrm>
            <a:custGeom>
              <a:avLst/>
              <a:pathLst>
                <a:path w="0" h="990557">
                  <a:moveTo>
                    <a:pt x="0" y="9905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203547" y="2049913"/>
              <a:ext cx="1169800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203547" y="2359462"/>
              <a:ext cx="1532342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203547" y="2669012"/>
              <a:ext cx="2291263" cy="27859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4164442" y="2133198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26984" y="2442800"/>
              <a:ext cx="18086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634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285905" y="2752296"/>
              <a:ext cx="18086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948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3203547" y="2003481"/>
              <a:ext cx="2337088" cy="990557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187742" y="2644879"/>
              <a:ext cx="981010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C. 不好确认，要看二维码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206351" y="2778459"/>
              <a:ext cx="96240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具体的形式，需要具体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76911" y="2899160"/>
              <a:ext cx="29184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沟通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58302" y="2458760"/>
              <a:ext cx="31045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B. 不会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942122" y="2149210"/>
              <a:ext cx="22663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A. 会</a:t>
              </a:r>
            </a:p>
          </p:txBody>
        </p:sp>
        <p:sp>
          <p:nvSpPr>
            <p:cNvPr id="29" name="pl29"/>
            <p:cNvSpPr/>
            <p:nvPr/>
          </p:nvSpPr>
          <p:spPr>
            <a:xfrm>
              <a:off x="3168753" y="2808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168753" y="24987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168753" y="2189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3203547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807783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412019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016255" y="299403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3172469" y="3054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14550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318786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923022" y="3054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2021-01-04T12:24:28Z</dcterms:modified>
</cp:coreProperties>
</file>