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299653"/>
            <a:ext cx="3657600" cy="731520"/>
            <a:chOff x="1952625" y="2299653"/>
            <a:chExt cx="3657600" cy="731520"/>
          </a:xfrm>
        </p:grpSpPr>
        <p:sp>
          <p:nvSpPr>
            <p:cNvPr id="3" name="rc3"/>
            <p:cNvSpPr/>
            <p:nvPr/>
          </p:nvSpPr>
          <p:spPr>
            <a:xfrm>
              <a:off x="1952625" y="2299652"/>
              <a:ext cx="3657600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299652"/>
              <a:ext cx="3657599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07814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23581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39349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5511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0372" y="2498760"/>
              <a:ext cx="3290263" cy="0"/>
            </a:xfrm>
            <a:custGeom>
              <a:avLst/>
              <a:pathLst>
                <a:path w="3290263" h="0">
                  <a:moveTo>
                    <a:pt x="0" y="0"/>
                  </a:moveTo>
                  <a:lnTo>
                    <a:pt x="3290263" y="0"/>
                  </a:lnTo>
                  <a:lnTo>
                    <a:pt x="32902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9993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569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31465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47233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118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230291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118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0997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02634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9583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4871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9583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759543" y="2498760"/>
              <a:ext cx="951729" cy="0"/>
            </a:xfrm>
            <a:custGeom>
              <a:avLst/>
              <a:pathLst>
                <a:path w="951729" h="0">
                  <a:moveTo>
                    <a:pt x="0" y="0"/>
                  </a:moveTo>
                  <a:lnTo>
                    <a:pt x="95172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399930" y="2498760"/>
              <a:ext cx="679806" cy="0"/>
            </a:xfrm>
            <a:custGeom>
              <a:avLst/>
              <a:pathLst>
                <a:path w="679806" h="0">
                  <a:moveTo>
                    <a:pt x="67980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079736" y="2417810"/>
              <a:ext cx="679806" cy="161898"/>
            </a:xfrm>
            <a:custGeom>
              <a:avLst/>
              <a:pathLst>
                <a:path w="679806" h="161898">
                  <a:moveTo>
                    <a:pt x="679806" y="161898"/>
                  </a:moveTo>
                  <a:lnTo>
                    <a:pt x="0" y="161898"/>
                  </a:lnTo>
                  <a:lnTo>
                    <a:pt x="0" y="0"/>
                  </a:lnTo>
                  <a:lnTo>
                    <a:pt x="679806" y="0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351659" y="2417810"/>
              <a:ext cx="0" cy="161898"/>
            </a:xfrm>
            <a:custGeom>
              <a:avLst/>
              <a:pathLst>
                <a:path w="0" h="161898">
                  <a:moveTo>
                    <a:pt x="0" y="16189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21557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399930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215697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031465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847233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2368852" y="26892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3153542" y="268916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969310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4785077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3633566" y="284353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2021-01-04T12:24:36Z</dcterms:modified>
</cp:coreProperties>
</file>