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79521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47580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156406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62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011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60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8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413551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281610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637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5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34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8866" y="1774631"/>
              <a:ext cx="6141167" cy="3628234"/>
            </a:xfrm>
            <a:custGeom>
              <a:avLst/>
              <a:pathLst>
                <a:path w="6141167" h="3628234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599" y="409119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26599" y="2771796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47013" y="413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47013" y="2816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373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385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134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1574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7643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513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2021-01-04T12:24:35Z</dcterms:modified>
</cp:coreProperties>
</file>