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7075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0083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67841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2965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294022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48693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53945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04615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91779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46450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51702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02372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8422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43094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8346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99016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84463" y="3989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39134" y="3525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44386" y="2817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95056" y="28100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0503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35175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40427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91097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77147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31818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37070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87740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74904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29575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34827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498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4116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28788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34040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84710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4904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29575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4827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85498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7147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31818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37070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740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0503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35175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40427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1097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84463" y="4010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39134" y="3546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44386" y="28382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5056" y="2830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8422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3094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48346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99016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1779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46450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51702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2372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94022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48693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53945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615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94809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49481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54733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403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4463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9134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44386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5056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031937"/>
              <a:ext cx="201456" cy="3812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431163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30388"/>
              <a:ext cx="201456" cy="5019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50314"/>
              <a:ext cx="201456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06184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181186"/>
              <a:ext cx="9344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31340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461074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59192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712626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385757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3991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1118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249819" y="4232552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49819" y="438022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249819" y="45110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49819" y="46317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2021-01-04T12:23:50Z</dcterms:modified>
</cp:coreProperties>
</file>