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03338" y="1973107"/>
              <a:ext cx="1808181" cy="2497153"/>
            </a:xfrm>
            <a:custGeom>
              <a:avLst/>
              <a:pathLst>
                <a:path w="1808181" h="2497153">
                  <a:moveTo>
                    <a:pt x="0" y="1808317"/>
                  </a:moveTo>
                  <a:lnTo>
                    <a:pt x="57654" y="1832070"/>
                  </a:lnTo>
                  <a:lnTo>
                    <a:pt x="115308" y="1855823"/>
                  </a:lnTo>
                  <a:lnTo>
                    <a:pt x="172963" y="1879576"/>
                  </a:lnTo>
                  <a:lnTo>
                    <a:pt x="230617" y="1903329"/>
                  </a:lnTo>
                  <a:lnTo>
                    <a:pt x="288272" y="1927082"/>
                  </a:lnTo>
                  <a:lnTo>
                    <a:pt x="345926" y="1950835"/>
                  </a:lnTo>
                  <a:lnTo>
                    <a:pt x="403581" y="1974588"/>
                  </a:lnTo>
                  <a:lnTo>
                    <a:pt x="461235" y="1998341"/>
                  </a:lnTo>
                  <a:lnTo>
                    <a:pt x="518890" y="2022094"/>
                  </a:lnTo>
                  <a:lnTo>
                    <a:pt x="576544" y="2045847"/>
                  </a:lnTo>
                  <a:lnTo>
                    <a:pt x="634199" y="2069600"/>
                  </a:lnTo>
                  <a:lnTo>
                    <a:pt x="691853" y="2093353"/>
                  </a:lnTo>
                  <a:lnTo>
                    <a:pt x="749508" y="2117106"/>
                  </a:lnTo>
                  <a:lnTo>
                    <a:pt x="807162" y="2140859"/>
                  </a:lnTo>
                  <a:lnTo>
                    <a:pt x="864817" y="2164612"/>
                  </a:lnTo>
                  <a:lnTo>
                    <a:pt x="922471" y="2188365"/>
                  </a:lnTo>
                  <a:lnTo>
                    <a:pt x="980126" y="2212118"/>
                  </a:lnTo>
                  <a:lnTo>
                    <a:pt x="1037780" y="2235871"/>
                  </a:lnTo>
                  <a:lnTo>
                    <a:pt x="1095435" y="2259623"/>
                  </a:lnTo>
                  <a:lnTo>
                    <a:pt x="1153089" y="2283376"/>
                  </a:lnTo>
                  <a:lnTo>
                    <a:pt x="1210744" y="2307129"/>
                  </a:lnTo>
                  <a:lnTo>
                    <a:pt x="1268398" y="2330882"/>
                  </a:lnTo>
                  <a:lnTo>
                    <a:pt x="1326052" y="2354635"/>
                  </a:lnTo>
                  <a:lnTo>
                    <a:pt x="1383707" y="2378388"/>
                  </a:lnTo>
                  <a:lnTo>
                    <a:pt x="1441361" y="2402141"/>
                  </a:lnTo>
                  <a:lnTo>
                    <a:pt x="1499016" y="2425894"/>
                  </a:lnTo>
                  <a:lnTo>
                    <a:pt x="1556670" y="2449647"/>
                  </a:lnTo>
                  <a:lnTo>
                    <a:pt x="1614325" y="2473400"/>
                  </a:lnTo>
                  <a:lnTo>
                    <a:pt x="1671979" y="2497153"/>
                  </a:lnTo>
                  <a:lnTo>
                    <a:pt x="1694690" y="2439217"/>
                  </a:lnTo>
                  <a:lnTo>
                    <a:pt x="1715394" y="2380534"/>
                  </a:lnTo>
                  <a:lnTo>
                    <a:pt x="1734067" y="2321174"/>
                  </a:lnTo>
                  <a:lnTo>
                    <a:pt x="1750686" y="2261206"/>
                  </a:lnTo>
                  <a:lnTo>
                    <a:pt x="1765232" y="2200701"/>
                  </a:lnTo>
                  <a:lnTo>
                    <a:pt x="1777688" y="2139732"/>
                  </a:lnTo>
                  <a:lnTo>
                    <a:pt x="1788038" y="2078371"/>
                  </a:lnTo>
                  <a:lnTo>
                    <a:pt x="1796271" y="2016690"/>
                  </a:lnTo>
                  <a:lnTo>
                    <a:pt x="1802377" y="1954762"/>
                  </a:lnTo>
                  <a:lnTo>
                    <a:pt x="1806349" y="1892660"/>
                  </a:lnTo>
                  <a:lnTo>
                    <a:pt x="1808181" y="1830459"/>
                  </a:lnTo>
                  <a:lnTo>
                    <a:pt x="1807873" y="1768232"/>
                  </a:lnTo>
                  <a:lnTo>
                    <a:pt x="1805423" y="1706052"/>
                  </a:lnTo>
                  <a:lnTo>
                    <a:pt x="1800835" y="1643993"/>
                  </a:lnTo>
                  <a:lnTo>
                    <a:pt x="1794115" y="1582128"/>
                  </a:lnTo>
                  <a:lnTo>
                    <a:pt x="1785270" y="1520532"/>
                  </a:lnTo>
                  <a:lnTo>
                    <a:pt x="1774311" y="1459276"/>
                  </a:lnTo>
                  <a:lnTo>
                    <a:pt x="1761251" y="1398434"/>
                  </a:lnTo>
                  <a:lnTo>
                    <a:pt x="1746106" y="1338077"/>
                  </a:lnTo>
                  <a:lnTo>
                    <a:pt x="1728892" y="1278277"/>
                  </a:lnTo>
                  <a:lnTo>
                    <a:pt x="1709631" y="1219104"/>
                  </a:lnTo>
                  <a:lnTo>
                    <a:pt x="1688346" y="1160630"/>
                  </a:lnTo>
                  <a:lnTo>
                    <a:pt x="1665061" y="1102922"/>
                  </a:lnTo>
                  <a:lnTo>
                    <a:pt x="1639805" y="1046050"/>
                  </a:lnTo>
                  <a:lnTo>
                    <a:pt x="1612606" y="990080"/>
                  </a:lnTo>
                  <a:lnTo>
                    <a:pt x="1583498" y="935079"/>
                  </a:lnTo>
                  <a:lnTo>
                    <a:pt x="1552515" y="881113"/>
                  </a:lnTo>
                  <a:lnTo>
                    <a:pt x="1519693" y="828244"/>
                  </a:lnTo>
                  <a:lnTo>
                    <a:pt x="1485072" y="776536"/>
                  </a:lnTo>
                  <a:lnTo>
                    <a:pt x="1448692" y="726050"/>
                  </a:lnTo>
                  <a:lnTo>
                    <a:pt x="1410596" y="676845"/>
                  </a:lnTo>
                  <a:lnTo>
                    <a:pt x="1370831" y="628981"/>
                  </a:lnTo>
                  <a:lnTo>
                    <a:pt x="1329441" y="582512"/>
                  </a:lnTo>
                  <a:lnTo>
                    <a:pt x="1286478" y="537496"/>
                  </a:lnTo>
                  <a:lnTo>
                    <a:pt x="1241991" y="493984"/>
                  </a:lnTo>
                  <a:lnTo>
                    <a:pt x="1196033" y="452029"/>
                  </a:lnTo>
                  <a:lnTo>
                    <a:pt x="1148659" y="411680"/>
                  </a:lnTo>
                  <a:lnTo>
                    <a:pt x="1099924" y="372985"/>
                  </a:lnTo>
                  <a:lnTo>
                    <a:pt x="1049887" y="335990"/>
                  </a:lnTo>
                  <a:lnTo>
                    <a:pt x="998607" y="300738"/>
                  </a:lnTo>
                  <a:lnTo>
                    <a:pt x="946144" y="267271"/>
                  </a:lnTo>
                  <a:lnTo>
                    <a:pt x="892561" y="235629"/>
                  </a:lnTo>
                  <a:lnTo>
                    <a:pt x="837921" y="205850"/>
                  </a:lnTo>
                  <a:lnTo>
                    <a:pt x="782288" y="177969"/>
                  </a:lnTo>
                  <a:lnTo>
                    <a:pt x="725730" y="152018"/>
                  </a:lnTo>
                  <a:lnTo>
                    <a:pt x="668311" y="128028"/>
                  </a:lnTo>
                  <a:lnTo>
                    <a:pt x="610102" y="106028"/>
                  </a:lnTo>
                  <a:lnTo>
                    <a:pt x="551170" y="86044"/>
                  </a:lnTo>
                  <a:lnTo>
                    <a:pt x="491585" y="68100"/>
                  </a:lnTo>
                  <a:lnTo>
                    <a:pt x="431418" y="52216"/>
                  </a:lnTo>
                  <a:lnTo>
                    <a:pt x="370740" y="38412"/>
                  </a:lnTo>
                  <a:lnTo>
                    <a:pt x="309623" y="26704"/>
                  </a:lnTo>
                  <a:lnTo>
                    <a:pt x="248139" y="17105"/>
                  </a:lnTo>
                  <a:lnTo>
                    <a:pt x="186362" y="9628"/>
                  </a:lnTo>
                  <a:lnTo>
                    <a:pt x="124364" y="4281"/>
                  </a:lnTo>
                  <a:lnTo>
                    <a:pt x="62219" y="107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195048" y="1973107"/>
              <a:ext cx="3480269" cy="3616525"/>
            </a:xfrm>
            <a:custGeom>
              <a:avLst/>
              <a:pathLst>
                <a:path w="3480269" h="3616525">
                  <a:moveTo>
                    <a:pt x="1808290" y="1808317"/>
                  </a:moveTo>
                  <a:lnTo>
                    <a:pt x="1808290" y="1745961"/>
                  </a:lnTo>
                  <a:lnTo>
                    <a:pt x="1808290" y="1683605"/>
                  </a:lnTo>
                  <a:lnTo>
                    <a:pt x="1808290" y="1621250"/>
                  </a:lnTo>
                  <a:lnTo>
                    <a:pt x="1808290" y="1558894"/>
                  </a:lnTo>
                  <a:lnTo>
                    <a:pt x="1808290" y="1496538"/>
                  </a:lnTo>
                  <a:lnTo>
                    <a:pt x="1808290" y="1434182"/>
                  </a:lnTo>
                  <a:lnTo>
                    <a:pt x="1808290" y="1371827"/>
                  </a:lnTo>
                  <a:lnTo>
                    <a:pt x="1808290" y="1309471"/>
                  </a:lnTo>
                  <a:lnTo>
                    <a:pt x="1808290" y="1247115"/>
                  </a:lnTo>
                  <a:lnTo>
                    <a:pt x="1808290" y="1184759"/>
                  </a:lnTo>
                  <a:lnTo>
                    <a:pt x="1808290" y="1122403"/>
                  </a:lnTo>
                  <a:lnTo>
                    <a:pt x="1808290" y="1060048"/>
                  </a:lnTo>
                  <a:lnTo>
                    <a:pt x="1808290" y="997692"/>
                  </a:lnTo>
                  <a:lnTo>
                    <a:pt x="1808290" y="935336"/>
                  </a:lnTo>
                  <a:lnTo>
                    <a:pt x="1808290" y="872980"/>
                  </a:lnTo>
                  <a:lnTo>
                    <a:pt x="1808290" y="810625"/>
                  </a:lnTo>
                  <a:lnTo>
                    <a:pt x="1808290" y="748269"/>
                  </a:lnTo>
                  <a:lnTo>
                    <a:pt x="1808290" y="685913"/>
                  </a:lnTo>
                  <a:lnTo>
                    <a:pt x="1808290" y="623557"/>
                  </a:lnTo>
                  <a:lnTo>
                    <a:pt x="1808290" y="561201"/>
                  </a:lnTo>
                  <a:lnTo>
                    <a:pt x="1808290" y="498846"/>
                  </a:lnTo>
                  <a:lnTo>
                    <a:pt x="1808290" y="436490"/>
                  </a:lnTo>
                  <a:lnTo>
                    <a:pt x="1808290" y="374134"/>
                  </a:lnTo>
                  <a:lnTo>
                    <a:pt x="1808290" y="311778"/>
                  </a:lnTo>
                  <a:lnTo>
                    <a:pt x="1808290" y="249423"/>
                  </a:lnTo>
                  <a:lnTo>
                    <a:pt x="1808290" y="187067"/>
                  </a:lnTo>
                  <a:lnTo>
                    <a:pt x="1808290" y="124711"/>
                  </a:lnTo>
                  <a:lnTo>
                    <a:pt x="1808290" y="62355"/>
                  </a:lnTo>
                  <a:lnTo>
                    <a:pt x="1808290" y="0"/>
                  </a:lnTo>
                  <a:lnTo>
                    <a:pt x="1746768" y="1046"/>
                  </a:lnTo>
                  <a:lnTo>
                    <a:pt x="1685317" y="4186"/>
                  </a:lnTo>
                  <a:lnTo>
                    <a:pt x="1624008" y="9414"/>
                  </a:lnTo>
                  <a:lnTo>
                    <a:pt x="1562913" y="16725"/>
                  </a:lnTo>
                  <a:lnTo>
                    <a:pt x="1502102" y="26110"/>
                  </a:lnTo>
                  <a:lnTo>
                    <a:pt x="1441646" y="37559"/>
                  </a:lnTo>
                  <a:lnTo>
                    <a:pt x="1381614" y="51058"/>
                  </a:lnTo>
                  <a:lnTo>
                    <a:pt x="1322076" y="66591"/>
                  </a:lnTo>
                  <a:lnTo>
                    <a:pt x="1263101" y="84141"/>
                  </a:lnTo>
                  <a:lnTo>
                    <a:pt x="1204757" y="103688"/>
                  </a:lnTo>
                  <a:lnTo>
                    <a:pt x="1147112" y="125208"/>
                  </a:lnTo>
                  <a:lnTo>
                    <a:pt x="1090233" y="148677"/>
                  </a:lnTo>
                  <a:lnTo>
                    <a:pt x="1034185" y="174067"/>
                  </a:lnTo>
                  <a:lnTo>
                    <a:pt x="979033" y="201349"/>
                  </a:lnTo>
                  <a:lnTo>
                    <a:pt x="924841" y="230492"/>
                  </a:lnTo>
                  <a:lnTo>
                    <a:pt x="871672" y="261462"/>
                  </a:lnTo>
                  <a:lnTo>
                    <a:pt x="819588" y="294223"/>
                  </a:lnTo>
                  <a:lnTo>
                    <a:pt x="768648" y="328737"/>
                  </a:lnTo>
                  <a:lnTo>
                    <a:pt x="718912" y="364964"/>
                  </a:lnTo>
                  <a:lnTo>
                    <a:pt x="670437" y="402862"/>
                  </a:lnTo>
                  <a:lnTo>
                    <a:pt x="623280" y="442387"/>
                  </a:lnTo>
                  <a:lnTo>
                    <a:pt x="577495" y="483494"/>
                  </a:lnTo>
                  <a:lnTo>
                    <a:pt x="533135" y="526135"/>
                  </a:lnTo>
                  <a:lnTo>
                    <a:pt x="490251" y="570260"/>
                  </a:lnTo>
                  <a:lnTo>
                    <a:pt x="448893" y="615818"/>
                  </a:lnTo>
                  <a:lnTo>
                    <a:pt x="409109" y="662758"/>
                  </a:lnTo>
                  <a:lnTo>
                    <a:pt x="370945" y="711023"/>
                  </a:lnTo>
                  <a:lnTo>
                    <a:pt x="334445" y="760560"/>
                  </a:lnTo>
                  <a:lnTo>
                    <a:pt x="299652" y="811309"/>
                  </a:lnTo>
                  <a:lnTo>
                    <a:pt x="266606" y="863212"/>
                  </a:lnTo>
                  <a:lnTo>
                    <a:pt x="235344" y="916210"/>
                  </a:lnTo>
                  <a:lnTo>
                    <a:pt x="205904" y="970241"/>
                  </a:lnTo>
                  <a:lnTo>
                    <a:pt x="178319" y="1025242"/>
                  </a:lnTo>
                  <a:lnTo>
                    <a:pt x="152621" y="1081150"/>
                  </a:lnTo>
                  <a:lnTo>
                    <a:pt x="128840" y="1137899"/>
                  </a:lnTo>
                  <a:lnTo>
                    <a:pt x="107003" y="1195425"/>
                  </a:lnTo>
                  <a:lnTo>
                    <a:pt x="87136" y="1253661"/>
                  </a:lnTo>
                  <a:lnTo>
                    <a:pt x="69262" y="1312538"/>
                  </a:lnTo>
                  <a:lnTo>
                    <a:pt x="53402" y="1371990"/>
                  </a:lnTo>
                  <a:lnTo>
                    <a:pt x="39573" y="1431947"/>
                  </a:lnTo>
                  <a:lnTo>
                    <a:pt x="27792" y="1492340"/>
                  </a:lnTo>
                  <a:lnTo>
                    <a:pt x="18073" y="1553098"/>
                  </a:lnTo>
                  <a:lnTo>
                    <a:pt x="10426" y="1614152"/>
                  </a:lnTo>
                  <a:lnTo>
                    <a:pt x="4861" y="1675431"/>
                  </a:lnTo>
                  <a:lnTo>
                    <a:pt x="1384" y="1736864"/>
                  </a:lnTo>
                  <a:lnTo>
                    <a:pt x="0" y="1798379"/>
                  </a:lnTo>
                  <a:lnTo>
                    <a:pt x="708" y="1859906"/>
                  </a:lnTo>
                  <a:lnTo>
                    <a:pt x="3510" y="1921373"/>
                  </a:lnTo>
                  <a:lnTo>
                    <a:pt x="8401" y="1982709"/>
                  </a:lnTo>
                  <a:lnTo>
                    <a:pt x="15376" y="2043843"/>
                  </a:lnTo>
                  <a:lnTo>
                    <a:pt x="24427" y="2104705"/>
                  </a:lnTo>
                  <a:lnTo>
                    <a:pt x="35543" y="2165224"/>
                  </a:lnTo>
                  <a:lnTo>
                    <a:pt x="48712" y="2225329"/>
                  </a:lnTo>
                  <a:lnTo>
                    <a:pt x="63918" y="2284951"/>
                  </a:lnTo>
                  <a:lnTo>
                    <a:pt x="81144" y="2344022"/>
                  </a:lnTo>
                  <a:lnTo>
                    <a:pt x="100369" y="2402472"/>
                  </a:lnTo>
                  <a:lnTo>
                    <a:pt x="121572" y="2460235"/>
                  </a:lnTo>
                  <a:lnTo>
                    <a:pt x="144728" y="2517242"/>
                  </a:lnTo>
                  <a:lnTo>
                    <a:pt x="169810" y="2573429"/>
                  </a:lnTo>
                  <a:lnTo>
                    <a:pt x="196789" y="2628730"/>
                  </a:lnTo>
                  <a:lnTo>
                    <a:pt x="225634" y="2683081"/>
                  </a:lnTo>
                  <a:lnTo>
                    <a:pt x="256311" y="2736419"/>
                  </a:lnTo>
                  <a:lnTo>
                    <a:pt x="288785" y="2788683"/>
                  </a:lnTo>
                  <a:lnTo>
                    <a:pt x="323018" y="2839811"/>
                  </a:lnTo>
                  <a:lnTo>
                    <a:pt x="358971" y="2889746"/>
                  </a:lnTo>
                  <a:lnTo>
                    <a:pt x="396602" y="2938428"/>
                  </a:lnTo>
                  <a:lnTo>
                    <a:pt x="435868" y="2985802"/>
                  </a:lnTo>
                  <a:lnTo>
                    <a:pt x="476722" y="3031812"/>
                  </a:lnTo>
                  <a:lnTo>
                    <a:pt x="519119" y="3076406"/>
                  </a:lnTo>
                  <a:lnTo>
                    <a:pt x="563008" y="3119532"/>
                  </a:lnTo>
                  <a:lnTo>
                    <a:pt x="608338" y="3161139"/>
                  </a:lnTo>
                  <a:lnTo>
                    <a:pt x="655058" y="3201181"/>
                  </a:lnTo>
                  <a:lnTo>
                    <a:pt x="703113" y="3239609"/>
                  </a:lnTo>
                  <a:lnTo>
                    <a:pt x="752448" y="3276381"/>
                  </a:lnTo>
                  <a:lnTo>
                    <a:pt x="803006" y="3311452"/>
                  </a:lnTo>
                  <a:lnTo>
                    <a:pt x="854727" y="3344784"/>
                  </a:lnTo>
                  <a:lnTo>
                    <a:pt x="907552" y="3376336"/>
                  </a:lnTo>
                  <a:lnTo>
                    <a:pt x="961420" y="3406073"/>
                  </a:lnTo>
                  <a:lnTo>
                    <a:pt x="1016269" y="3433960"/>
                  </a:lnTo>
                  <a:lnTo>
                    <a:pt x="1072034" y="3459965"/>
                  </a:lnTo>
                  <a:lnTo>
                    <a:pt x="1128652" y="3484057"/>
                  </a:lnTo>
                  <a:lnTo>
                    <a:pt x="1186057" y="3506209"/>
                  </a:lnTo>
                  <a:lnTo>
                    <a:pt x="1244183" y="3526396"/>
                  </a:lnTo>
                  <a:lnTo>
                    <a:pt x="1302961" y="3544593"/>
                  </a:lnTo>
                  <a:lnTo>
                    <a:pt x="1362325" y="3560780"/>
                  </a:lnTo>
                  <a:lnTo>
                    <a:pt x="1422205" y="3574938"/>
                  </a:lnTo>
                  <a:lnTo>
                    <a:pt x="1482532" y="3587051"/>
                  </a:lnTo>
                  <a:lnTo>
                    <a:pt x="1543236" y="3597104"/>
                  </a:lnTo>
                  <a:lnTo>
                    <a:pt x="1604247" y="3605086"/>
                  </a:lnTo>
                  <a:lnTo>
                    <a:pt x="1665494" y="3610988"/>
                  </a:lnTo>
                  <a:lnTo>
                    <a:pt x="1726907" y="3614802"/>
                  </a:lnTo>
                  <a:lnTo>
                    <a:pt x="1788414" y="3616525"/>
                  </a:lnTo>
                  <a:lnTo>
                    <a:pt x="1849944" y="3616155"/>
                  </a:lnTo>
                  <a:lnTo>
                    <a:pt x="1911425" y="3613691"/>
                  </a:lnTo>
                  <a:lnTo>
                    <a:pt x="1972787" y="3609137"/>
                  </a:lnTo>
                  <a:lnTo>
                    <a:pt x="2033959" y="3602498"/>
                  </a:lnTo>
                  <a:lnTo>
                    <a:pt x="2094870" y="3593782"/>
                  </a:lnTo>
                  <a:lnTo>
                    <a:pt x="2155448" y="3582998"/>
                  </a:lnTo>
                  <a:lnTo>
                    <a:pt x="2215625" y="3570160"/>
                  </a:lnTo>
                  <a:lnTo>
                    <a:pt x="2275330" y="3555281"/>
                  </a:lnTo>
                  <a:lnTo>
                    <a:pt x="2334494" y="3538381"/>
                  </a:lnTo>
                  <a:lnTo>
                    <a:pt x="2393050" y="3519477"/>
                  </a:lnTo>
                  <a:lnTo>
                    <a:pt x="2450928" y="3498592"/>
                  </a:lnTo>
                  <a:lnTo>
                    <a:pt x="2508062" y="3475749"/>
                  </a:lnTo>
                  <a:lnTo>
                    <a:pt x="2564385" y="3450977"/>
                  </a:lnTo>
                  <a:lnTo>
                    <a:pt x="2619834" y="3424302"/>
                  </a:lnTo>
                  <a:lnTo>
                    <a:pt x="2674343" y="3395756"/>
                  </a:lnTo>
                  <a:lnTo>
                    <a:pt x="2727849" y="3365373"/>
                  </a:lnTo>
                  <a:lnTo>
                    <a:pt x="2780290" y="3333187"/>
                  </a:lnTo>
                  <a:lnTo>
                    <a:pt x="2831606" y="3299235"/>
                  </a:lnTo>
                  <a:lnTo>
                    <a:pt x="2881737" y="3263557"/>
                  </a:lnTo>
                  <a:lnTo>
                    <a:pt x="2930625" y="3226194"/>
                  </a:lnTo>
                  <a:lnTo>
                    <a:pt x="2978214" y="3187189"/>
                  </a:lnTo>
                  <a:lnTo>
                    <a:pt x="3024449" y="3146588"/>
                  </a:lnTo>
                  <a:lnTo>
                    <a:pt x="3069275" y="3104437"/>
                  </a:lnTo>
                  <a:lnTo>
                    <a:pt x="3112641" y="3060786"/>
                  </a:lnTo>
                  <a:lnTo>
                    <a:pt x="3154497" y="3015685"/>
                  </a:lnTo>
                  <a:lnTo>
                    <a:pt x="3194794" y="2969186"/>
                  </a:lnTo>
                  <a:lnTo>
                    <a:pt x="3233487" y="2921342"/>
                  </a:lnTo>
                  <a:lnTo>
                    <a:pt x="3270529" y="2872210"/>
                  </a:lnTo>
                  <a:lnTo>
                    <a:pt x="3305877" y="2821847"/>
                  </a:lnTo>
                  <a:lnTo>
                    <a:pt x="3339493" y="2770309"/>
                  </a:lnTo>
                  <a:lnTo>
                    <a:pt x="3371335" y="2717658"/>
                  </a:lnTo>
                  <a:lnTo>
                    <a:pt x="3401367" y="2663955"/>
                  </a:lnTo>
                  <a:lnTo>
                    <a:pt x="3429555" y="2609260"/>
                  </a:lnTo>
                  <a:lnTo>
                    <a:pt x="3455866" y="2553638"/>
                  </a:lnTo>
                  <a:lnTo>
                    <a:pt x="3480269" y="2497153"/>
                  </a:lnTo>
                  <a:lnTo>
                    <a:pt x="3422615" y="2473400"/>
                  </a:lnTo>
                  <a:lnTo>
                    <a:pt x="3364960" y="2449647"/>
                  </a:lnTo>
                  <a:lnTo>
                    <a:pt x="3307306" y="2425894"/>
                  </a:lnTo>
                  <a:lnTo>
                    <a:pt x="3249652" y="2402141"/>
                  </a:lnTo>
                  <a:lnTo>
                    <a:pt x="3191997" y="2378388"/>
                  </a:lnTo>
                  <a:lnTo>
                    <a:pt x="3134343" y="2354635"/>
                  </a:lnTo>
                  <a:lnTo>
                    <a:pt x="3076688" y="2330882"/>
                  </a:lnTo>
                  <a:lnTo>
                    <a:pt x="3019034" y="2307129"/>
                  </a:lnTo>
                  <a:lnTo>
                    <a:pt x="2961379" y="2283376"/>
                  </a:lnTo>
                  <a:lnTo>
                    <a:pt x="2903725" y="2259623"/>
                  </a:lnTo>
                  <a:lnTo>
                    <a:pt x="2846070" y="2235871"/>
                  </a:lnTo>
                  <a:lnTo>
                    <a:pt x="2788416" y="2212118"/>
                  </a:lnTo>
                  <a:lnTo>
                    <a:pt x="2730761" y="2188365"/>
                  </a:lnTo>
                  <a:lnTo>
                    <a:pt x="2673107" y="2164612"/>
                  </a:lnTo>
                  <a:lnTo>
                    <a:pt x="2615452" y="2140859"/>
                  </a:lnTo>
                  <a:lnTo>
                    <a:pt x="2557798" y="2117106"/>
                  </a:lnTo>
                  <a:lnTo>
                    <a:pt x="2500143" y="2093353"/>
                  </a:lnTo>
                  <a:lnTo>
                    <a:pt x="2442489" y="2069600"/>
                  </a:lnTo>
                  <a:lnTo>
                    <a:pt x="2384834" y="2045847"/>
                  </a:lnTo>
                  <a:lnTo>
                    <a:pt x="2327180" y="2022094"/>
                  </a:lnTo>
                  <a:lnTo>
                    <a:pt x="2269525" y="1998341"/>
                  </a:lnTo>
                  <a:lnTo>
                    <a:pt x="2211871" y="1974588"/>
                  </a:lnTo>
                  <a:lnTo>
                    <a:pt x="2154216" y="1950835"/>
                  </a:lnTo>
                  <a:lnTo>
                    <a:pt x="2096562" y="1927082"/>
                  </a:lnTo>
                  <a:lnTo>
                    <a:pt x="2038908" y="1903329"/>
                  </a:lnTo>
                  <a:lnTo>
                    <a:pt x="1981253" y="1879576"/>
                  </a:lnTo>
                  <a:lnTo>
                    <a:pt x="1923599" y="1855823"/>
                  </a:lnTo>
                  <a:lnTo>
                    <a:pt x="1865944" y="183207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559282" y="3217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056676" y="42231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557039" y="32137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054433" y="42198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553682" y="32115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051077" y="42175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549723" y="32107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047117" y="4216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545763" y="32115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43158" y="42175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42407" y="32137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039801" y="42198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540164" y="3217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037558" y="42231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539376" y="3221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036771" y="42271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540164" y="32250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037558" y="42311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42407" y="32283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039801" y="42344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45763" y="32306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43158" y="42367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549723" y="32314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047117" y="42375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553682" y="32306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051077" y="42367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57039" y="32283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54433" y="42344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559282" y="32250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056676" y="42311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60069" y="3221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057464" y="42271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549723" y="3221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47117" y="42271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344735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344735" y="3890738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24780" y="3732010"/>
              <a:ext cx="2204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有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24780" y="3951466"/>
              <a:ext cx="30428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没有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2021-01-04T12:23:54Z</dcterms:modified>
</cp:coreProperties>
</file>