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230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8982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4734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0486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623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106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858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610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33629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91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371506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79974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18434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204331" y="222995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1252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4375" y="181972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052614" y="26711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437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571302" y="309818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174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271562" y="3097300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不愿意，请填写原因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87742" y="254817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愿意，只要该食品所含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268175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的同类菌种有相关研究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6911" y="2802457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即可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87742" y="218556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愿意，但需要有循证支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60731" y="2316413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持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87742" y="175986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愿意，无论该食品是否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93091" y="1890719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有循证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6106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118588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7610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33629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49115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7834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25355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82876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09318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683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2021-01-04T12:23:56Z</dcterms:modified>
</cp:coreProperties>
</file>