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313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0231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0149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0067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0272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40190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00108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1668657"/>
              <a:ext cx="256448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094350"/>
              <a:ext cx="1747207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03547" y="2520044"/>
              <a:ext cx="656700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2945738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4719016" y="2229900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729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63071" y="3081287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956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10866" y="1819779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911118" y="2672490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274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271562" y="3097300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安全性高的相关证据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187742" y="2668878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丰富的菌株基础性研究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187742" y="218556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特定疾病的高质量临床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876911" y="2316413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研究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271562" y="1820219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食品推广不需要证据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80272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40190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1086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709493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308673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07853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2021-01-04T12:24:00Z</dcterms:modified>
</cp:coreProperties>
</file>