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7962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5405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2848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0291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77735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517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2404" y="524715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2404" y="459420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2404" y="394124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2404" y="328829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2404" y="263534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2404" y="198238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168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912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6570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013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145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2404" y="1688560"/>
              <a:ext cx="179430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2404" y="2341513"/>
              <a:ext cx="5877145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2404" y="2994466"/>
              <a:ext cx="881034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2404" y="3647420"/>
              <a:ext cx="4340706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2404" y="4300373"/>
              <a:ext cx="432996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404" y="4953326"/>
              <a:ext cx="497462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13777" y="257938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977339" y="388528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966595" y="453824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403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611254" y="51911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61609" y="194194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8341" y="3247855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39041" y="5146805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根据两款产品的循证依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64307" y="5277656"/>
              <a:ext cx="5433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据具体判断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32765" y="4493852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推荐使用一段时间培菲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45207" y="462470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康后再使用益生菌食品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261879" y="3901249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推荐联合使用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18521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倾向于单独选择益生菌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615767" y="331879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食品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53499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倾向于单独选择培菲康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8127" y="2665843"/>
              <a:ext cx="4594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（药品）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188203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不建议这两款产品同时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15767" y="2012889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推广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907609" y="5247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907609" y="4594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07609" y="3941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07609" y="3288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907609" y="2635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07609" y="198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9424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0168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09126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16570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4013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3145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911326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236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99803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72468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14690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221332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2021-01-04T12:24:03Z</dcterms:modified>
</cp:coreProperties>
</file>