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42404" y="1590617"/>
              <a:ext cx="5994688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5803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28929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2056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942404" y="5400792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42404" y="5003898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42404" y="4607005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942404" y="4210112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42404" y="3813219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42404" y="3416325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42404" y="3019432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42404" y="2622539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42404" y="2225646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42404" y="1828753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4240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17366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40492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942404" y="1650151"/>
              <a:ext cx="3235330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942404" y="2047044"/>
              <a:ext cx="4440212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942404" y="2443937"/>
              <a:ext cx="5877145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42404" y="2840830"/>
              <a:ext cx="4270636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942404" y="3237724"/>
              <a:ext cx="5140828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942404" y="3634617"/>
              <a:ext cx="5332717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942404" y="4031510"/>
              <a:ext cx="5662944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42404" y="4428403"/>
              <a:ext cx="5493368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942404" y="4825296"/>
              <a:ext cx="5712031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942404" y="5222190"/>
              <a:ext cx="611365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5865221" y="177279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070102" y="2169633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995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8446746" y="256657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1317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900526" y="2963419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957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710429" y="3360366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1152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902318" y="3757206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1195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8232545" y="4154099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1269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062969" y="4551045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1231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281632" y="4947886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1280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685414" y="5360298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137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2942404" y="1590617"/>
              <a:ext cx="5994688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1945153" y="5238726"/>
              <a:ext cx="962456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J. 不需要食品类益生菌，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45207" y="5370942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目前药品类已经满足临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615767" y="5491642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床了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479178" y="4963898"/>
              <a:ext cx="42843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I. 价格实惠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513339" y="4567005"/>
              <a:ext cx="3942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H. 口感好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423298" y="4167383"/>
              <a:ext cx="48431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G. 易于服用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39041" y="3712868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F. 有相关专家推荐，临床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029027" y="3843719"/>
              <a:ext cx="87858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实际应用反馈有效果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016585" y="3376325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E. 大品牌，品质有保障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429519" y="2979432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高活菌量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926599" y="2579811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该益生菌食品有高循证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010419" y="2185646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所含的菌株性质互补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094239" y="1788753"/>
              <a:ext cx="8133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所含的菌株种类多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2907609" y="54007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907609" y="50038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907609" y="46070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907609" y="42101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907609" y="3813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907609" y="3416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907609" y="30194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907609" y="26225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907609" y="2225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907609" y="1828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9424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17366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40492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2911326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08043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28061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2021-01-04T12:24:13Z</dcterms:modified>
</cp:coreProperties>
</file>