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58961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53564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2481677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406263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30086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19546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3127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5349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7571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9793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340716" y="4146469"/>
              <a:ext cx="469997" cy="9701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96276" y="4709385"/>
              <a:ext cx="469997" cy="40721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62936" y="4374031"/>
              <a:ext cx="469997" cy="74256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818496" y="1966669"/>
              <a:ext cx="469997" cy="314993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80856" y="458961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80856" y="353564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80856" y="2481677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80856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480856" y="406263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80856" y="30086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80856" y="19546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941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3164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3862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6084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603629" y="4180643"/>
              <a:ext cx="469997" cy="93595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559189" y="4567234"/>
              <a:ext cx="469997" cy="54936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125848" y="3997521"/>
              <a:ext cx="469997" cy="111907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081409" y="2451157"/>
              <a:ext cx="469997" cy="2665443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3768" y="458961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43768" y="353564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43768" y="2481677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43768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743768" y="406263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743768" y="30086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743768" y="19546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05710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7932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10154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62376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866541" y="3832920"/>
              <a:ext cx="469997" cy="128368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822101" y="4778790"/>
              <a:ext cx="469997" cy="33781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388761" y="3832920"/>
              <a:ext cx="469997" cy="128368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44321" y="2751925"/>
              <a:ext cx="469997" cy="2364674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53127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05349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57571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09793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7941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3164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83862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6084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05710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57932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10154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62376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1993785" y="507228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31629" y="401832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31629" y="296435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31629" y="191038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2183149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183149" y="4062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183149" y="3008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183149" y="1954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23377" y="5613598"/>
              <a:ext cx="29082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262555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271555" y="5692187"/>
              <a:ext cx="201455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90716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916168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74243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751433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291719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300719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551600" y="5763065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196213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031478" y="576306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580764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2021-01-04T12:26:01Z</dcterms:modified>
</cp:coreProperties>
</file>