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73358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96754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320150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24354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435056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358452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17943" y="28184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17943" y="205244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291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146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00019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320755" y="5038255"/>
              <a:ext cx="616872" cy="7834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06169" y="4411496"/>
              <a:ext cx="616872" cy="7051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691582" y="2069852"/>
              <a:ext cx="616872" cy="304674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80856" y="473358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80856" y="396754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80856" y="320150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80856" y="24354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80856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80856" y="435056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80856" y="358452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0856" y="28184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80856" y="205244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92104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57751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2629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583668" y="5042658"/>
              <a:ext cx="616872" cy="7394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269081" y="4510276"/>
              <a:ext cx="616872" cy="60632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954495" y="1966669"/>
              <a:ext cx="616872" cy="3149931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3768" y="473358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43768" y="396754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43768" y="320150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43768" y="24354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743768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743768" y="435056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43768" y="358452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743768" y="28184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743768" y="205244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15501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84043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525844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846580" y="5042943"/>
              <a:ext cx="616872" cy="7365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531994" y="4330919"/>
              <a:ext cx="616872" cy="78568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217408" y="2145742"/>
              <a:ext cx="616872" cy="297085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6291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3146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000019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892104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57751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2629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5501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4043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525844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993785" y="507228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931629" y="430625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31629" y="354021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31629" y="277417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31629" y="200813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183149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83149" y="4350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183149" y="358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183149" y="2818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183149" y="2052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921389" y="5613598"/>
              <a:ext cx="331225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06056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069567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895832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904832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11240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121402" y="5692187"/>
              <a:ext cx="201456" cy="201456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349612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184877" y="5763065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401447" y="576306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2021-01-04T12:26:05Z</dcterms:modified>
</cp:coreProperties>
</file>