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17943" y="1809173"/>
              <a:ext cx="2193323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17943" y="451118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17943" y="3719306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17943" y="292743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17943" y="2135554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17943" y="490712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17943" y="4115244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17943" y="3323368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17943" y="253149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378430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4590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1338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180866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44834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15823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983301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50780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258065" y="4700152"/>
              <a:ext cx="240730" cy="206967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525543" y="4862127"/>
              <a:ext cx="240730" cy="44992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93022" y="4664158"/>
              <a:ext cx="240730" cy="242961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060500" y="4673156"/>
              <a:ext cx="240730" cy="233963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327979" y="4844130"/>
              <a:ext cx="240730" cy="6299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595457" y="4682155"/>
              <a:ext cx="240730" cy="224964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62936" y="4853128"/>
              <a:ext cx="240730" cy="53991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130414" y="2018572"/>
              <a:ext cx="240730" cy="2888547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217943" y="1809173"/>
              <a:ext cx="2193323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480856" y="1809173"/>
              <a:ext cx="2193323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480856" y="451118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480856" y="3719306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480856" y="292743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480856" y="2135554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480856" y="490712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480856" y="4115244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480856" y="3323368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480856" y="253149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641343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08821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176300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44377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71125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97873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624621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513692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520978" y="4815397"/>
              <a:ext cx="240730" cy="91723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788456" y="4800109"/>
              <a:ext cx="240730" cy="107010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055934" y="4677812"/>
              <a:ext cx="240730" cy="229307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323413" y="4708386"/>
              <a:ext cx="240730" cy="198733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5590891" y="4800109"/>
              <a:ext cx="240730" cy="10701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858370" y="4693099"/>
              <a:ext cx="240730" cy="214020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25848" y="4845971"/>
              <a:ext cx="240730" cy="6114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6393327" y="1956694"/>
              <a:ext cx="240730" cy="2950425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480856" y="1809173"/>
              <a:ext cx="2193323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6743768" y="1809173"/>
              <a:ext cx="2193323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743768" y="451118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6743768" y="3719306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6743768" y="292743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743768" y="2135554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743768" y="490712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743768" y="4115244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743768" y="3323368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743768" y="253149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90425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717173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439212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706691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97416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824164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509126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77660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7051369" y="4830978"/>
              <a:ext cx="240730" cy="76141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7318847" y="4805597"/>
              <a:ext cx="240730" cy="101522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7586326" y="4272604"/>
              <a:ext cx="240730" cy="634515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7853804" y="4805597"/>
              <a:ext cx="240730" cy="101522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8121283" y="4475649"/>
              <a:ext cx="240730" cy="431470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8388761" y="4805597"/>
              <a:ext cx="240730" cy="101522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8656240" y="2394436"/>
              <a:ext cx="240730" cy="2512683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6743768" y="1809173"/>
              <a:ext cx="2193323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2217943" y="1590617"/>
              <a:ext cx="2193323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3105055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基础研究者</a:t>
              </a:r>
            </a:p>
          </p:txBody>
        </p:sp>
        <p:sp>
          <p:nvSpPr>
            <p:cNvPr id="84" name="rc84"/>
            <p:cNvSpPr/>
            <p:nvPr/>
          </p:nvSpPr>
          <p:spPr>
            <a:xfrm>
              <a:off x="4480856" y="1590617"/>
              <a:ext cx="2193323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5409878" y="16700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临床医生</a:t>
              </a:r>
            </a:p>
          </p:txBody>
        </p:sp>
        <p:sp>
          <p:nvSpPr>
            <p:cNvPr id="86" name="rc86"/>
            <p:cNvSpPr/>
            <p:nvPr/>
          </p:nvSpPr>
          <p:spPr>
            <a:xfrm>
              <a:off x="6743768" y="1590617"/>
              <a:ext cx="2193323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7672790" y="16700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企业人员</a:t>
              </a:r>
            </a:p>
          </p:txBody>
        </p:sp>
        <p:sp>
          <p:nvSpPr>
            <p:cNvPr id="88" name="pl88"/>
            <p:cNvSpPr/>
            <p:nvPr/>
          </p:nvSpPr>
          <p:spPr>
            <a:xfrm>
              <a:off x="2378430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264590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91338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3180866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344834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3715823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983301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250780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641343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908821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176300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44377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71125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97873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624621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513692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690425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717173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7439212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7706691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797416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824164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8509126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877660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2"/>
            <p:cNvSpPr/>
            <p:nvPr/>
          </p:nvSpPr>
          <p:spPr>
            <a:xfrm>
              <a:off x="1993785" y="4862809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1931629" y="4070933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1931629" y="327905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1931629" y="248718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116" name="pl116"/>
            <p:cNvSpPr/>
            <p:nvPr/>
          </p:nvSpPr>
          <p:spPr>
            <a:xfrm>
              <a:off x="2183149" y="4907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183149" y="41152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2183149" y="33233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183149" y="25314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2882708" y="5394142"/>
              <a:ext cx="5389619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3021886" y="546373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3030886" y="5472731"/>
              <a:ext cx="201456" cy="201456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3021886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3030886" y="5692187"/>
              <a:ext cx="201456" cy="201456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3796800" y="546373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3805800" y="5472731"/>
              <a:ext cx="201455" cy="20145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3796800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3805800" y="5692187"/>
              <a:ext cx="201455" cy="20145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4698817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4707817" y="5472731"/>
              <a:ext cx="201456" cy="20145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4698817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4707817" y="5692187"/>
              <a:ext cx="201456" cy="20145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5600833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5609833" y="5472731"/>
              <a:ext cx="201456" cy="20145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5600833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5609833" y="5692187"/>
              <a:ext cx="201456" cy="201456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>
              <a:off x="3310931" y="5531767"/>
              <a:ext cx="2694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≤10亿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3310931" y="5751223"/>
              <a:ext cx="39377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≥1000亿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085845" y="5531767"/>
              <a:ext cx="36965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10-50亿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085845" y="5751169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100-300亿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987862" y="5531713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300-500亿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4987862" y="5751223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50-100亿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5889878" y="5531767"/>
              <a:ext cx="55612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500-1000亿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5889878" y="5750187"/>
              <a:ext cx="215754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基于人体临床随机对照试验（RCT）实际起效的菌数而定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2021-01-04T12:26:08Z</dcterms:modified>
</cp:coreProperties>
</file>