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17943" y="1809173"/>
              <a:ext cx="2193323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17943" y="444677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17943" y="3526069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17943" y="2605369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17943" y="490712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17943" y="3986419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17943" y="3065719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17943" y="2145019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37843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4590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1338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18086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44834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15823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98330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5078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258065" y="1956694"/>
              <a:ext cx="240730" cy="2950425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525543" y="4823420"/>
              <a:ext cx="240730" cy="83700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793022" y="2563519"/>
              <a:ext cx="240730" cy="2343600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060500" y="4216594"/>
              <a:ext cx="240730" cy="69052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327979" y="4739720"/>
              <a:ext cx="240730" cy="16740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595457" y="3714394"/>
              <a:ext cx="240730" cy="1192725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62936" y="4823420"/>
              <a:ext cx="240730" cy="83700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130414" y="3212194"/>
              <a:ext cx="240730" cy="1694925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217943" y="1809173"/>
              <a:ext cx="2193323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480856" y="1809173"/>
              <a:ext cx="2193323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480856" y="444677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480856" y="3526069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480856" y="2605369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480856" y="490712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480856" y="3986419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480856" y="3065719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480856" y="2145019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641343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0882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17630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44377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71125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97873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24621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513692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520978" y="2596482"/>
              <a:ext cx="240730" cy="2310637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788456" y="4764927"/>
              <a:ext cx="240730" cy="142193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055934" y="2667579"/>
              <a:ext cx="240730" cy="2239541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323413" y="4160606"/>
              <a:ext cx="240730" cy="74651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590891" y="4693830"/>
              <a:ext cx="240730" cy="21328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858370" y="3271899"/>
              <a:ext cx="240730" cy="1635220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25848" y="4551637"/>
              <a:ext cx="240730" cy="355482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6393327" y="3342996"/>
              <a:ext cx="240730" cy="156412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480856" y="1809173"/>
              <a:ext cx="2193323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6743768" y="1809173"/>
              <a:ext cx="2193323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743768" y="444677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743768" y="3526069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743768" y="2605369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6743768" y="490712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743768" y="3986419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743768" y="3065719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743768" y="2145019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90425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717173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439212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70669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97416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824164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850912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77660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6783890" y="2900465"/>
              <a:ext cx="240730" cy="2006654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051369" y="4730062"/>
              <a:ext cx="240730" cy="177057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7318847" y="3136542"/>
              <a:ext cx="240730" cy="1770577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7586326" y="3667715"/>
              <a:ext cx="240730" cy="123940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7853804" y="4434966"/>
              <a:ext cx="240730" cy="472153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8121283" y="2369292"/>
              <a:ext cx="240730" cy="2537827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8388761" y="4789081"/>
              <a:ext cx="240730" cy="11803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8656240" y="4021831"/>
              <a:ext cx="240730" cy="885288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743768" y="1809173"/>
              <a:ext cx="2193323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2217943" y="1590617"/>
              <a:ext cx="2193323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3105055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  <p:sp>
          <p:nvSpPr>
            <p:cNvPr id="82" name="rc82"/>
            <p:cNvSpPr/>
            <p:nvPr/>
          </p:nvSpPr>
          <p:spPr>
            <a:xfrm>
              <a:off x="4480856" y="1590617"/>
              <a:ext cx="2193323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5409878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84" name="rc84"/>
            <p:cNvSpPr/>
            <p:nvPr/>
          </p:nvSpPr>
          <p:spPr>
            <a:xfrm>
              <a:off x="6743768" y="1590617"/>
              <a:ext cx="2193323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7672790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企业人员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237843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64590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91338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18086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344834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715823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398330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25078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641343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90882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17630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44377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71125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97873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624621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6513692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690425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717173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7439212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770669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797416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824164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850912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877660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1993785" y="4862809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1931629" y="3942108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1931629" y="3021408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1931629" y="2100708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2183149" y="4907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183149" y="39864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183149" y="30657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183149" y="21450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3735671" y="5394142"/>
              <a:ext cx="3683692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3874849" y="546373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3883849" y="5472731"/>
              <a:ext cx="201455" cy="201456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3874849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3883849" y="5692187"/>
              <a:ext cx="201455" cy="20145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4649764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4658764" y="5472731"/>
              <a:ext cx="201456" cy="20145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4649764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4658764" y="5692187"/>
              <a:ext cx="201456" cy="20145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5551780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5560780" y="5472731"/>
              <a:ext cx="201456" cy="2014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5551780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5560780" y="5692187"/>
              <a:ext cx="201456" cy="20145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6453797" y="546373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6462797" y="5472731"/>
              <a:ext cx="201456" cy="2014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6453797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6462797" y="5692187"/>
              <a:ext cx="201456" cy="201456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tx135"/>
            <p:cNvSpPr/>
            <p:nvPr/>
          </p:nvSpPr>
          <p:spPr>
            <a:xfrm>
              <a:off x="4163894" y="5531767"/>
              <a:ext cx="2694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≤10亿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4163894" y="5751223"/>
              <a:ext cx="39377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≥1000亿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4938809" y="5531767"/>
              <a:ext cx="36965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10-50亿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938809" y="5751169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100-300亿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5840825" y="5531713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300-500亿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5840825" y="575122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50-100亿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6742842" y="5531767"/>
              <a:ext cx="55612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500-1000亿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6742842" y="576306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不应摄入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2021-01-04T12:26:11Z</dcterms:modified>
</cp:coreProperties>
</file>