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17943" y="443746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17943" y="34981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17943" y="255882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17943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7943" y="39678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7943" y="30284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7943" y="20891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072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0534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0997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1460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1923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2386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2849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63637" y="3348704"/>
              <a:ext cx="274165" cy="1558415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8266" y="4458808"/>
              <a:ext cx="274165" cy="44831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872894" y="2857696"/>
              <a:ext cx="274165" cy="204942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177522" y="3241963"/>
              <a:ext cx="274165" cy="16651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82150" y="4202630"/>
              <a:ext cx="274165" cy="704489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86779" y="2494777"/>
              <a:ext cx="274165" cy="2412342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91407" y="4352067"/>
              <a:ext cx="274165" cy="555052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17943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80856" y="443746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0856" y="34981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80856" y="255882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80856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80856" y="39678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80856" y="30284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80856" y="20891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663633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68261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72889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57751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882146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867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49140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26550" y="3746571"/>
              <a:ext cx="274165" cy="1160548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31178" y="4290578"/>
              <a:ext cx="274165" cy="616541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35807" y="3130029"/>
              <a:ext cx="274165" cy="1777090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440435" y="2767358"/>
              <a:ext cx="274165" cy="2139761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45063" y="4109242"/>
              <a:ext cx="274165" cy="797877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49691" y="2586022"/>
              <a:ext cx="274165" cy="2321097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354320" y="4326845"/>
              <a:ext cx="274165" cy="580274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80856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743768" y="443746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743768" y="349814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743768" y="255882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43768" y="490712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743768" y="3967800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743768" y="3028481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743768" y="2089162"/>
              <a:ext cx="2193323" cy="0"/>
            </a:xfrm>
            <a:custGeom>
              <a:avLst/>
              <a:pathLst>
                <a:path w="2193323" h="0">
                  <a:moveTo>
                    <a:pt x="0" y="0"/>
                  </a:moveTo>
                  <a:lnTo>
                    <a:pt x="2193323" y="0"/>
                  </a:lnTo>
                  <a:lnTo>
                    <a:pt x="219332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92654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231174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35802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40430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145058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449687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54315" y="1809173"/>
              <a:ext cx="0" cy="3245468"/>
            </a:xfrm>
            <a:custGeom>
              <a:avLst/>
              <a:pathLst>
                <a:path w="0" h="3245468">
                  <a:moveTo>
                    <a:pt x="0" y="324546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789463" y="4184566"/>
              <a:ext cx="274165" cy="722553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094091" y="4244779"/>
              <a:ext cx="274165" cy="662340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8719" y="3522226"/>
              <a:ext cx="274165" cy="1384893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703347" y="1956694"/>
              <a:ext cx="274165" cy="2950425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007976" y="3702864"/>
              <a:ext cx="274165" cy="1204255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312604" y="3040524"/>
              <a:ext cx="274165" cy="1866595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17232" y="4304992"/>
              <a:ext cx="274165" cy="602127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743768" y="1809173"/>
              <a:ext cx="2193323" cy="324546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217943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105055" y="167004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4480856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409878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6743768" y="1590617"/>
              <a:ext cx="2193323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7672790" y="1670045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企业人员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240072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70534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00997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31460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1923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2386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2849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663633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968261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272889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57751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82146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867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49140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92654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231174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535802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40430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145058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8449687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754315" y="505464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1993785" y="48628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931629" y="39234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931629" y="298417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931629" y="204485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183149" y="4907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183149" y="3967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83149" y="302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183149" y="2089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735671" y="5394142"/>
              <a:ext cx="368369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874849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883849" y="5472731"/>
              <a:ext cx="201455" cy="201456"/>
            </a:xfrm>
            <a:prstGeom prst="rect">
              <a:avLst/>
            </a:prstGeom>
            <a:solidFill>
              <a:srgbClr val="FEE5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874849" y="568318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883849" y="5692187"/>
              <a:ext cx="201455" cy="201456"/>
            </a:xfrm>
            <a:prstGeom prst="rect">
              <a:avLst/>
            </a:prstGeom>
            <a:solidFill>
              <a:srgbClr val="FCBB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4649764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658764" y="5472731"/>
              <a:ext cx="201456" cy="201456"/>
            </a:xfrm>
            <a:prstGeom prst="rect">
              <a:avLst/>
            </a:prstGeom>
            <a:solidFill>
              <a:srgbClr val="FC9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649764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658764" y="5692187"/>
              <a:ext cx="201456" cy="201456"/>
            </a:xfrm>
            <a:prstGeom prst="rect">
              <a:avLst/>
            </a:prstGeom>
            <a:solidFill>
              <a:srgbClr val="FB6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551780" y="54637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560780" y="5472731"/>
              <a:ext cx="201456" cy="201456"/>
            </a:xfrm>
            <a:prstGeom prst="rect">
              <a:avLst/>
            </a:prstGeom>
            <a:solidFill>
              <a:srgbClr val="EF3B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551780" y="5683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560780" y="5692187"/>
              <a:ext cx="201456" cy="201456"/>
            </a:xfrm>
            <a:prstGeom prst="rect">
              <a:avLst/>
            </a:prstGeom>
            <a:solidFill>
              <a:srgbClr val="CB181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6453797" y="5463731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462797" y="5472731"/>
              <a:ext cx="201456" cy="201456"/>
            </a:xfrm>
            <a:prstGeom prst="rect">
              <a:avLst/>
            </a:prstGeom>
            <a:solidFill>
              <a:srgbClr val="99000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163894" y="5531767"/>
              <a:ext cx="2694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≤10亿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163894" y="5751223"/>
              <a:ext cx="3937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≥1000亿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938809" y="5531767"/>
              <a:ext cx="36965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10-50亿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938809" y="5751169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100-300亿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840825" y="5531713"/>
              <a:ext cx="49397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300-500亿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840825" y="5751223"/>
              <a:ext cx="43181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50-100亿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742842" y="5531767"/>
              <a:ext cx="55612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500-1000亿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2021-01-04T12:26:13Z</dcterms:modified>
</cp:coreProperties>
</file>