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45587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55339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65091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400463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310215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21996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7843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4590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1338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8086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83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1582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8330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078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58065" y="4250768"/>
              <a:ext cx="240730" cy="65635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25543" y="4332812"/>
              <a:ext cx="240730" cy="57430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3022" y="4271279"/>
              <a:ext cx="240730" cy="63584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60500" y="4189235"/>
              <a:ext cx="240730" cy="7178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27979" y="3307263"/>
              <a:ext cx="240730" cy="15998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95457" y="3655950"/>
              <a:ext cx="240730" cy="125116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62936" y="2794489"/>
              <a:ext cx="240730" cy="211263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30414" y="3430329"/>
              <a:ext cx="240730" cy="147679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80856" y="445587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0856" y="355339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0856" y="265091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0856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0856" y="400463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80856" y="310215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80856" y="21996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64134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0882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763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4437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112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78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462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51369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520978" y="3826927"/>
              <a:ext cx="240730" cy="108019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88456" y="3826927"/>
              <a:ext cx="240730" cy="108019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055934" y="4035997"/>
              <a:ext cx="240730" cy="87112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323413" y="4384446"/>
              <a:ext cx="240730" cy="5226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90891" y="3652703"/>
              <a:ext cx="240730" cy="125441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58370" y="3617858"/>
              <a:ext cx="240730" cy="128926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25848" y="2642200"/>
              <a:ext cx="240730" cy="226491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393327" y="4245066"/>
              <a:ext cx="240730" cy="66205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743768" y="4455878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743768" y="3553395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43768" y="265091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743768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43768" y="4004636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43768" y="3102153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743768" y="21996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042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1717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392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0669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97416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2416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50912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7660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783890" y="3460833"/>
              <a:ext cx="240730" cy="144628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051369" y="4502159"/>
              <a:ext cx="240730" cy="40496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18847" y="4502159"/>
              <a:ext cx="240730" cy="40496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586326" y="4270753"/>
              <a:ext cx="240730" cy="63636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853804" y="4502159"/>
              <a:ext cx="240730" cy="40496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121283" y="3402981"/>
              <a:ext cx="240730" cy="150413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388761" y="1956694"/>
              <a:ext cx="240730" cy="2950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656240" y="3634387"/>
              <a:ext cx="240730" cy="127273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237843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64590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1338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18086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483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71582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98330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5078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4134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0882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763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4437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112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978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2462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51369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9042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1717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392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70669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7416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2416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50912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77660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993785" y="48628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31629" y="396032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31629" y="30578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1629" y="215535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183149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83149" y="4004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83149" y="3102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83149" y="2199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221825" y="5394142"/>
              <a:ext cx="6711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361003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370003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361003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370003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688673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697673" y="5472731"/>
              <a:ext cx="201455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688673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697673" y="5692187"/>
              <a:ext cx="201455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59068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599689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59068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599689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791257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800257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79125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800257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2650048" y="5531767"/>
              <a:ext cx="99934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≥10的10次方（100亿）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650048" y="575122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≥10的5次方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977718" y="5531767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≥10的6次方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77718" y="575122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≥10的7次方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879734" y="5531767"/>
              <a:ext cx="8128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≥10的8次方（1亿）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79734" y="5751223"/>
              <a:ext cx="8750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≥10的9次方（10亿）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080302" y="5509885"/>
              <a:ext cx="269495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不能低于出厂活菌数的一定百分比：____%（如选该项，请填写数值）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080302" y="5763065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无所谓死活，只要产品还有效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2021-01-04T12:26:16Z</dcterms:modified>
</cp:coreProperties>
</file>