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855345"/>
            <a:ext cx="7315200" cy="5852160"/>
            <a:chOff x="1691482" y="855345"/>
            <a:chExt cx="7315200" cy="5852160"/>
          </a:xfrm>
        </p:grpSpPr>
        <p:sp>
          <p:nvSpPr>
            <p:cNvPr id="3" name="rc3"/>
            <p:cNvSpPr/>
            <p:nvPr/>
          </p:nvSpPr>
          <p:spPr>
            <a:xfrm>
              <a:off x="1691481" y="855345"/>
              <a:ext cx="7315199" cy="5852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855345"/>
              <a:ext cx="7315199" cy="5852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143489"/>
              <a:ext cx="3355512" cy="15726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2495950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2198626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1901302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1603979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1306655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2644612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2347288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7943" y="2049964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17943" y="1752641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17943" y="1455317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17943" y="1157993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50398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71155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91912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12670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33427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454185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674942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95699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116457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37214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57972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78729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999486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220244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441001" y="114348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51057" y="2640973"/>
              <a:ext cx="198681" cy="3639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71814" y="1669303"/>
              <a:ext cx="198681" cy="975309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92572" y="2640973"/>
              <a:ext cx="198681" cy="3639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3329" y="1254432"/>
              <a:ext cx="198681" cy="1390179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34086" y="2080534"/>
              <a:ext cx="198681" cy="56407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75601" y="2640973"/>
              <a:ext cx="198681" cy="3639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96358" y="1531012"/>
              <a:ext cx="198681" cy="1113599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17116" y="2640973"/>
              <a:ext cx="198681" cy="3639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37873" y="2640973"/>
              <a:ext cx="198681" cy="3639"/>
            </a:xfrm>
            <a:prstGeom prst="rect">
              <a:avLst/>
            </a:prstGeom>
            <a:solidFill>
              <a:srgbClr val="A6A81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679388" y="2640973"/>
              <a:ext cx="198681" cy="3639"/>
            </a:xfrm>
            <a:prstGeom prst="rect">
              <a:avLst/>
            </a:prstGeom>
            <a:solidFill>
              <a:srgbClr val="C590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900145" y="1516456"/>
              <a:ext cx="198681" cy="1128156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41660" y="1891295"/>
              <a:ext cx="198681" cy="753317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17943" y="1143489"/>
              <a:ext cx="3355512" cy="157260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217943" y="3004239"/>
              <a:ext cx="3355512" cy="15726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17943" y="4356699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17943" y="4059375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17943" y="3762052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17943" y="3464728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17943" y="3167404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17943" y="4505361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17943" y="4208037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17943" y="3910714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17943" y="3613390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17943" y="3316066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17943" y="3018742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50398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71155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91912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12670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233427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454185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74942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95699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16457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337214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57972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778729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99486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20244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441001" y="3004239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71814" y="3572360"/>
              <a:ext cx="198681" cy="933000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913329" y="3218270"/>
              <a:ext cx="198681" cy="1287091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134086" y="3802800"/>
              <a:ext cx="198681" cy="702560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354844" y="4499741"/>
              <a:ext cx="198681" cy="5620"/>
            </a:xfrm>
            <a:prstGeom prst="rect">
              <a:avLst/>
            </a:prstGeom>
            <a:solidFill>
              <a:srgbClr val="AD4C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796358" y="3375643"/>
              <a:ext cx="198681" cy="1129717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900145" y="3465571"/>
              <a:ext cx="198681" cy="1039790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341660" y="3656668"/>
              <a:ext cx="198681" cy="848693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17943" y="3004239"/>
              <a:ext cx="3355512" cy="157260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17943" y="4864988"/>
              <a:ext cx="3355512" cy="15726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217943" y="6217448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217943" y="5920125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217943" y="5622801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217943" y="5325477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217943" y="5028153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217943" y="6366110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217943" y="6068787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217943" y="5771463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217943" y="5474139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217943" y="5176815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217943" y="4879492"/>
              <a:ext cx="3355512" cy="0"/>
            </a:xfrm>
            <a:custGeom>
              <a:avLst/>
              <a:pathLst>
                <a:path w="3355512" h="0">
                  <a:moveTo>
                    <a:pt x="0" y="0"/>
                  </a:moveTo>
                  <a:lnTo>
                    <a:pt x="3355512" y="0"/>
                  </a:lnTo>
                  <a:lnTo>
                    <a:pt x="33555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350398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71155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791912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012670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233427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454185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74942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95699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16457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7214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557972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778729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999486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220244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441001" y="4864988"/>
              <a:ext cx="0" cy="1572604"/>
            </a:xfrm>
            <a:custGeom>
              <a:avLst/>
              <a:pathLst>
                <a:path w="0" h="1572604">
                  <a:moveTo>
                    <a:pt x="0" y="15726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471814" y="5558053"/>
              <a:ext cx="198681" cy="808057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2913329" y="4936470"/>
              <a:ext cx="198681" cy="1429640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134086" y="5537333"/>
              <a:ext cx="198681" cy="828777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796358" y="5361218"/>
              <a:ext cx="198681" cy="1004892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458631" y="6355751"/>
              <a:ext cx="198681" cy="10359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900145" y="5226542"/>
              <a:ext cx="198681" cy="1139568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20903" y="6355751"/>
              <a:ext cx="198681" cy="10359"/>
            </a:xfrm>
            <a:prstGeom prst="rect">
              <a:avLst/>
            </a:prstGeom>
            <a:solidFill>
              <a:srgbClr val="866E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341660" y="5651290"/>
              <a:ext cx="198681" cy="714820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217943" y="4864988"/>
              <a:ext cx="3355512" cy="157260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217943" y="4646432"/>
              <a:ext cx="335551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728059" y="47258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2217943" y="2785683"/>
              <a:ext cx="335551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3728059" y="2865111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2217943" y="924934"/>
              <a:ext cx="335551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3686149" y="100436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2350398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71155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91912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012670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233427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454185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74942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895699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16457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337214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57972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778729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999486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220244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441001" y="64375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1993785" y="2600301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993785" y="2302977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931629" y="200565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931629" y="170832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931629" y="141100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931629" y="111368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183149" y="2644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183149" y="2347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183149" y="2049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183149" y="1752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183149" y="14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183149" y="1157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1993785" y="4461050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993785" y="4163726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931629" y="386640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931629" y="356907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931629" y="32717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931629" y="297443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2183149" y="4505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83149" y="420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183149" y="3910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183149" y="3613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183149" y="3316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183149" y="3018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1993785" y="632179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993785" y="602447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31629" y="572715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31629" y="542982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931629" y="513250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931629" y="483518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2183149" y="6366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183149" y="6068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183149" y="5771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183149" y="5474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183149" y="5176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183149" y="4879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712634" y="1974718"/>
              <a:ext cx="3224458" cy="3631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782223" y="224493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5791223" y="2253935"/>
              <a:ext cx="201456" cy="20145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5782223" y="246439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5791223" y="2473391"/>
              <a:ext cx="201456" cy="201456"/>
            </a:xfrm>
            <a:prstGeom prst="rect">
              <a:avLst/>
            </a:prstGeom>
            <a:solidFill>
              <a:srgbClr val="7A7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782223" y="268384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5791223" y="2692847"/>
              <a:ext cx="201456" cy="20145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782223" y="290330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5791223" y="2912303"/>
              <a:ext cx="201456" cy="201456"/>
            </a:xfrm>
            <a:prstGeom prst="rect">
              <a:avLst/>
            </a:prstGeom>
            <a:solidFill>
              <a:srgbClr val="A767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5782223" y="312275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5791223" y="3131759"/>
              <a:ext cx="201456" cy="20145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5782223" y="334221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5791223" y="3351215"/>
              <a:ext cx="201456" cy="201456"/>
            </a:xfrm>
            <a:prstGeom prst="rect">
              <a:avLst/>
            </a:prstGeom>
            <a:solidFill>
              <a:srgbClr val="AD4C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5782223" y="356167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5791223" y="3570671"/>
              <a:ext cx="201456" cy="20145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782223" y="378112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791223" y="3790127"/>
              <a:ext cx="201456" cy="201456"/>
            </a:xfrm>
            <a:prstGeom prst="rect">
              <a:avLst/>
            </a:prstGeom>
            <a:solidFill>
              <a:srgbClr val="A667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782223" y="400058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791223" y="4009583"/>
              <a:ext cx="201456" cy="201456"/>
            </a:xfrm>
            <a:prstGeom prst="rect">
              <a:avLst/>
            </a:prstGeom>
            <a:solidFill>
              <a:srgbClr val="66A6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782223" y="42200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791223" y="4229039"/>
              <a:ext cx="201456" cy="201456"/>
            </a:xfrm>
            <a:prstGeom prst="rect">
              <a:avLst/>
            </a:prstGeom>
            <a:solidFill>
              <a:srgbClr val="A6A81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5782223" y="443949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791223" y="4448495"/>
              <a:ext cx="201456" cy="201456"/>
            </a:xfrm>
            <a:prstGeom prst="rect">
              <a:avLst/>
            </a:prstGeom>
            <a:solidFill>
              <a:srgbClr val="E6AB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5782223" y="465895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791223" y="4667951"/>
              <a:ext cx="201456" cy="201456"/>
            </a:xfrm>
            <a:prstGeom prst="rect">
              <a:avLst/>
            </a:prstGeom>
            <a:solidFill>
              <a:srgbClr val="C5900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5782223" y="48784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791223" y="4887407"/>
              <a:ext cx="201456" cy="201456"/>
            </a:xfrm>
            <a:prstGeom prst="rect">
              <a:avLst/>
            </a:prstGeom>
            <a:solidFill>
              <a:srgbClr val="A676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5782223" y="509786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791223" y="5106863"/>
              <a:ext cx="201456" cy="201456"/>
            </a:xfrm>
            <a:prstGeom prst="rect">
              <a:avLst/>
            </a:prstGeom>
            <a:solidFill>
              <a:srgbClr val="866E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782223" y="53173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5791223" y="5326319"/>
              <a:ext cx="201456" cy="201456"/>
            </a:xfrm>
            <a:prstGeom prst="rect">
              <a:avLst/>
            </a:prstGeom>
            <a:solidFill>
              <a:srgbClr val="66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6071268" y="2324813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安全性评价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071268" y="2544269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071268" y="276372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多大胆多大产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6071268" y="2983181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6071268" y="3202637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6071268" y="3422093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过度商业化运作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6071268" y="3641549"/>
              <a:ext cx="25145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忽视益生菌与受众个体原有菌群的潜在相互作用，忽略相关的副反应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071268" y="3861005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071268" y="4080461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可能也会产生耐药性的问题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071268" y="4299917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利益为上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6071268" y="4519373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没有到达肠道驻留地的活菌计数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071268" y="4738829"/>
              <a:ext cx="21793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每株菌的功能都不一样，需要在包装上注明是针对何种功能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071268" y="4958285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071268" y="5177741"/>
              <a:ext cx="14249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缺少精准的菌株补充检测，当成万能药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071268" y="539719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2021-01-04T12:26:25Z</dcterms:modified>
</cp:coreProperties>
</file>