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520832" cy="1808317"/>
            </a:xfrm>
            <a:custGeom>
              <a:avLst/>
              <a:pathLst>
                <a:path w="520832" h="1808317">
                  <a:moveTo>
                    <a:pt x="0" y="1808317"/>
                  </a:moveTo>
                  <a:lnTo>
                    <a:pt x="17959" y="1748604"/>
                  </a:lnTo>
                  <a:lnTo>
                    <a:pt x="35919" y="1688890"/>
                  </a:lnTo>
                  <a:lnTo>
                    <a:pt x="53879" y="1629177"/>
                  </a:lnTo>
                  <a:lnTo>
                    <a:pt x="71839" y="1569463"/>
                  </a:lnTo>
                  <a:lnTo>
                    <a:pt x="89798" y="1509750"/>
                  </a:lnTo>
                  <a:lnTo>
                    <a:pt x="107758" y="1450037"/>
                  </a:lnTo>
                  <a:lnTo>
                    <a:pt x="125718" y="1390323"/>
                  </a:lnTo>
                  <a:lnTo>
                    <a:pt x="143678" y="1330610"/>
                  </a:lnTo>
                  <a:lnTo>
                    <a:pt x="161637" y="1270896"/>
                  </a:lnTo>
                  <a:lnTo>
                    <a:pt x="179597" y="1211183"/>
                  </a:lnTo>
                  <a:lnTo>
                    <a:pt x="197557" y="1151470"/>
                  </a:lnTo>
                  <a:lnTo>
                    <a:pt x="215517" y="1091756"/>
                  </a:lnTo>
                  <a:lnTo>
                    <a:pt x="233476" y="1032043"/>
                  </a:lnTo>
                  <a:lnTo>
                    <a:pt x="251436" y="972329"/>
                  </a:lnTo>
                  <a:lnTo>
                    <a:pt x="269396" y="912616"/>
                  </a:lnTo>
                  <a:lnTo>
                    <a:pt x="287356" y="852903"/>
                  </a:lnTo>
                  <a:lnTo>
                    <a:pt x="305315" y="793189"/>
                  </a:lnTo>
                  <a:lnTo>
                    <a:pt x="323275" y="733476"/>
                  </a:lnTo>
                  <a:lnTo>
                    <a:pt x="341235" y="673762"/>
                  </a:lnTo>
                  <a:lnTo>
                    <a:pt x="359195" y="614049"/>
                  </a:lnTo>
                  <a:lnTo>
                    <a:pt x="377154" y="554336"/>
                  </a:lnTo>
                  <a:lnTo>
                    <a:pt x="395114" y="494622"/>
                  </a:lnTo>
                  <a:lnTo>
                    <a:pt x="413074" y="434909"/>
                  </a:lnTo>
                  <a:lnTo>
                    <a:pt x="431034" y="375195"/>
                  </a:lnTo>
                  <a:lnTo>
                    <a:pt x="448993" y="315482"/>
                  </a:lnTo>
                  <a:lnTo>
                    <a:pt x="466953" y="255769"/>
                  </a:lnTo>
                  <a:lnTo>
                    <a:pt x="484913" y="196055"/>
                  </a:lnTo>
                  <a:lnTo>
                    <a:pt x="502873" y="136342"/>
                  </a:lnTo>
                  <a:lnTo>
                    <a:pt x="520832" y="76628"/>
                  </a:lnTo>
                  <a:lnTo>
                    <a:pt x="457258" y="58767"/>
                  </a:lnTo>
                  <a:lnTo>
                    <a:pt x="393074" y="43238"/>
                  </a:lnTo>
                  <a:lnTo>
                    <a:pt x="328366" y="30063"/>
                  </a:lnTo>
                  <a:lnTo>
                    <a:pt x="263219" y="19259"/>
                  </a:lnTo>
                  <a:lnTo>
                    <a:pt x="197722" y="10842"/>
                  </a:lnTo>
                  <a:lnTo>
                    <a:pt x="131961" y="4821"/>
                  </a:lnTo>
                  <a:lnTo>
                    <a:pt x="66024" y="120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049736"/>
              <a:ext cx="1230745" cy="1731688"/>
            </a:xfrm>
            <a:custGeom>
              <a:avLst/>
              <a:pathLst>
                <a:path w="1230745" h="1731688">
                  <a:moveTo>
                    <a:pt x="0" y="1731688"/>
                  </a:moveTo>
                  <a:lnTo>
                    <a:pt x="42439" y="1686003"/>
                  </a:lnTo>
                  <a:lnTo>
                    <a:pt x="84879" y="1640318"/>
                  </a:lnTo>
                  <a:lnTo>
                    <a:pt x="127318" y="1594633"/>
                  </a:lnTo>
                  <a:lnTo>
                    <a:pt x="169758" y="1548947"/>
                  </a:lnTo>
                  <a:lnTo>
                    <a:pt x="212197" y="1503262"/>
                  </a:lnTo>
                  <a:lnTo>
                    <a:pt x="254637" y="1457577"/>
                  </a:lnTo>
                  <a:lnTo>
                    <a:pt x="297076" y="1411892"/>
                  </a:lnTo>
                  <a:lnTo>
                    <a:pt x="339516" y="1366207"/>
                  </a:lnTo>
                  <a:lnTo>
                    <a:pt x="381955" y="1320522"/>
                  </a:lnTo>
                  <a:lnTo>
                    <a:pt x="424395" y="1274837"/>
                  </a:lnTo>
                  <a:lnTo>
                    <a:pt x="466834" y="1229152"/>
                  </a:lnTo>
                  <a:lnTo>
                    <a:pt x="509274" y="1183466"/>
                  </a:lnTo>
                  <a:lnTo>
                    <a:pt x="551713" y="1137781"/>
                  </a:lnTo>
                  <a:lnTo>
                    <a:pt x="594153" y="1092096"/>
                  </a:lnTo>
                  <a:lnTo>
                    <a:pt x="636592" y="1046411"/>
                  </a:lnTo>
                  <a:lnTo>
                    <a:pt x="679032" y="1000726"/>
                  </a:lnTo>
                  <a:lnTo>
                    <a:pt x="721471" y="955041"/>
                  </a:lnTo>
                  <a:lnTo>
                    <a:pt x="763911" y="909356"/>
                  </a:lnTo>
                  <a:lnTo>
                    <a:pt x="806350" y="863671"/>
                  </a:lnTo>
                  <a:lnTo>
                    <a:pt x="848790" y="817985"/>
                  </a:lnTo>
                  <a:lnTo>
                    <a:pt x="891229" y="772300"/>
                  </a:lnTo>
                  <a:lnTo>
                    <a:pt x="933669" y="726615"/>
                  </a:lnTo>
                  <a:lnTo>
                    <a:pt x="976108" y="680930"/>
                  </a:lnTo>
                  <a:lnTo>
                    <a:pt x="1018548" y="635245"/>
                  </a:lnTo>
                  <a:lnTo>
                    <a:pt x="1060987" y="589560"/>
                  </a:lnTo>
                  <a:lnTo>
                    <a:pt x="1103427" y="543875"/>
                  </a:lnTo>
                  <a:lnTo>
                    <a:pt x="1145866" y="498190"/>
                  </a:lnTo>
                  <a:lnTo>
                    <a:pt x="1188306" y="452504"/>
                  </a:lnTo>
                  <a:lnTo>
                    <a:pt x="1230745" y="406819"/>
                  </a:lnTo>
                  <a:lnTo>
                    <a:pt x="1183481" y="364434"/>
                  </a:lnTo>
                  <a:lnTo>
                    <a:pt x="1134757" y="323733"/>
                  </a:lnTo>
                  <a:lnTo>
                    <a:pt x="1084635" y="284768"/>
                  </a:lnTo>
                  <a:lnTo>
                    <a:pt x="1033176" y="247586"/>
                  </a:lnTo>
                  <a:lnTo>
                    <a:pt x="980444" y="212234"/>
                  </a:lnTo>
                  <a:lnTo>
                    <a:pt x="926503" y="178754"/>
                  </a:lnTo>
                  <a:lnTo>
                    <a:pt x="871421" y="147189"/>
                  </a:lnTo>
                  <a:lnTo>
                    <a:pt x="815264" y="117576"/>
                  </a:lnTo>
                  <a:lnTo>
                    <a:pt x="758102" y="89953"/>
                  </a:lnTo>
                  <a:lnTo>
                    <a:pt x="700006" y="64354"/>
                  </a:lnTo>
                  <a:lnTo>
                    <a:pt x="641047" y="40809"/>
                  </a:lnTo>
                  <a:lnTo>
                    <a:pt x="581298" y="19349"/>
                  </a:lnTo>
                  <a:lnTo>
                    <a:pt x="520832" y="0"/>
                  </a:lnTo>
                  <a:lnTo>
                    <a:pt x="502873" y="59713"/>
                  </a:lnTo>
                  <a:lnTo>
                    <a:pt x="484913" y="119426"/>
                  </a:lnTo>
                  <a:lnTo>
                    <a:pt x="466953" y="179140"/>
                  </a:lnTo>
                  <a:lnTo>
                    <a:pt x="448993" y="238853"/>
                  </a:lnTo>
                  <a:lnTo>
                    <a:pt x="431034" y="298566"/>
                  </a:lnTo>
                  <a:lnTo>
                    <a:pt x="413074" y="358280"/>
                  </a:lnTo>
                  <a:lnTo>
                    <a:pt x="395114" y="417993"/>
                  </a:lnTo>
                  <a:lnTo>
                    <a:pt x="377154" y="477707"/>
                  </a:lnTo>
                  <a:lnTo>
                    <a:pt x="359195" y="537420"/>
                  </a:lnTo>
                  <a:lnTo>
                    <a:pt x="341235" y="597133"/>
                  </a:lnTo>
                  <a:lnTo>
                    <a:pt x="323275" y="656847"/>
                  </a:lnTo>
                  <a:lnTo>
                    <a:pt x="305315" y="716560"/>
                  </a:lnTo>
                  <a:lnTo>
                    <a:pt x="287356" y="776274"/>
                  </a:lnTo>
                  <a:lnTo>
                    <a:pt x="269396" y="835987"/>
                  </a:lnTo>
                  <a:lnTo>
                    <a:pt x="251436" y="895700"/>
                  </a:lnTo>
                  <a:lnTo>
                    <a:pt x="233476" y="955414"/>
                  </a:lnTo>
                  <a:lnTo>
                    <a:pt x="215517" y="1015127"/>
                  </a:lnTo>
                  <a:lnTo>
                    <a:pt x="197557" y="1074841"/>
                  </a:lnTo>
                  <a:lnTo>
                    <a:pt x="179597" y="1134554"/>
                  </a:lnTo>
                  <a:lnTo>
                    <a:pt x="161637" y="1194267"/>
                  </a:lnTo>
                  <a:lnTo>
                    <a:pt x="143678" y="1253981"/>
                  </a:lnTo>
                  <a:lnTo>
                    <a:pt x="125718" y="1313694"/>
                  </a:lnTo>
                  <a:lnTo>
                    <a:pt x="107758" y="1373408"/>
                  </a:lnTo>
                  <a:lnTo>
                    <a:pt x="89798" y="1433121"/>
                  </a:lnTo>
                  <a:lnTo>
                    <a:pt x="71839" y="1492834"/>
                  </a:lnTo>
                  <a:lnTo>
                    <a:pt x="53879" y="1552548"/>
                  </a:lnTo>
                  <a:lnTo>
                    <a:pt x="35919" y="1612261"/>
                  </a:lnTo>
                  <a:lnTo>
                    <a:pt x="17959" y="16719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69660" y="1973107"/>
              <a:ext cx="3616515" cy="3616398"/>
            </a:xfrm>
            <a:custGeom>
              <a:avLst/>
              <a:pathLst>
                <a:path w="3616515" h="3616398">
                  <a:moveTo>
                    <a:pt x="1808246" y="1808317"/>
                  </a:moveTo>
                  <a:lnTo>
                    <a:pt x="1808246" y="1745961"/>
                  </a:lnTo>
                  <a:lnTo>
                    <a:pt x="1808246" y="1683605"/>
                  </a:lnTo>
                  <a:lnTo>
                    <a:pt x="1808246" y="1621250"/>
                  </a:lnTo>
                  <a:lnTo>
                    <a:pt x="1808246" y="1558894"/>
                  </a:lnTo>
                  <a:lnTo>
                    <a:pt x="1808246" y="1496538"/>
                  </a:lnTo>
                  <a:lnTo>
                    <a:pt x="1808246" y="1434182"/>
                  </a:lnTo>
                  <a:lnTo>
                    <a:pt x="1808246" y="1371827"/>
                  </a:lnTo>
                  <a:lnTo>
                    <a:pt x="1808246" y="1309471"/>
                  </a:lnTo>
                  <a:lnTo>
                    <a:pt x="1808246" y="1247115"/>
                  </a:lnTo>
                  <a:lnTo>
                    <a:pt x="1808246" y="1184759"/>
                  </a:lnTo>
                  <a:lnTo>
                    <a:pt x="1808246" y="1122403"/>
                  </a:lnTo>
                  <a:lnTo>
                    <a:pt x="1808246" y="1060048"/>
                  </a:lnTo>
                  <a:lnTo>
                    <a:pt x="1808246" y="997692"/>
                  </a:lnTo>
                  <a:lnTo>
                    <a:pt x="1808246" y="935336"/>
                  </a:lnTo>
                  <a:lnTo>
                    <a:pt x="1808246" y="872980"/>
                  </a:lnTo>
                  <a:lnTo>
                    <a:pt x="1808246" y="810625"/>
                  </a:lnTo>
                  <a:lnTo>
                    <a:pt x="1808246" y="748269"/>
                  </a:lnTo>
                  <a:lnTo>
                    <a:pt x="1808246" y="685913"/>
                  </a:lnTo>
                  <a:lnTo>
                    <a:pt x="1808246" y="623557"/>
                  </a:lnTo>
                  <a:lnTo>
                    <a:pt x="1808246" y="561201"/>
                  </a:lnTo>
                  <a:lnTo>
                    <a:pt x="1808246" y="498846"/>
                  </a:lnTo>
                  <a:lnTo>
                    <a:pt x="1808246" y="436490"/>
                  </a:lnTo>
                  <a:lnTo>
                    <a:pt x="1808246" y="374134"/>
                  </a:lnTo>
                  <a:lnTo>
                    <a:pt x="1808246" y="311778"/>
                  </a:lnTo>
                  <a:lnTo>
                    <a:pt x="1808246" y="249423"/>
                  </a:lnTo>
                  <a:lnTo>
                    <a:pt x="1808246" y="187067"/>
                  </a:lnTo>
                  <a:lnTo>
                    <a:pt x="1808246" y="124711"/>
                  </a:lnTo>
                  <a:lnTo>
                    <a:pt x="1808246" y="62355"/>
                  </a:lnTo>
                  <a:lnTo>
                    <a:pt x="1808246" y="0"/>
                  </a:lnTo>
                  <a:lnTo>
                    <a:pt x="1746857" y="1042"/>
                  </a:lnTo>
                  <a:lnTo>
                    <a:pt x="1685539" y="4168"/>
                  </a:lnTo>
                  <a:lnTo>
                    <a:pt x="1624362" y="9373"/>
                  </a:lnTo>
                  <a:lnTo>
                    <a:pt x="1563397" y="16653"/>
                  </a:lnTo>
                  <a:lnTo>
                    <a:pt x="1502715" y="25997"/>
                  </a:lnTo>
                  <a:lnTo>
                    <a:pt x="1442385" y="37397"/>
                  </a:lnTo>
                  <a:lnTo>
                    <a:pt x="1382476" y="50838"/>
                  </a:lnTo>
                  <a:lnTo>
                    <a:pt x="1323058" y="66305"/>
                  </a:lnTo>
                  <a:lnTo>
                    <a:pt x="1264200" y="83780"/>
                  </a:lnTo>
                  <a:lnTo>
                    <a:pt x="1205969" y="103244"/>
                  </a:lnTo>
                  <a:lnTo>
                    <a:pt x="1148432" y="124673"/>
                  </a:lnTo>
                  <a:lnTo>
                    <a:pt x="1091656" y="148042"/>
                  </a:lnTo>
                  <a:lnTo>
                    <a:pt x="1035706" y="173326"/>
                  </a:lnTo>
                  <a:lnTo>
                    <a:pt x="980646" y="200495"/>
                  </a:lnTo>
                  <a:lnTo>
                    <a:pt x="926541" y="229517"/>
                  </a:lnTo>
                  <a:lnTo>
                    <a:pt x="873452" y="260359"/>
                  </a:lnTo>
                  <a:lnTo>
                    <a:pt x="821441" y="292986"/>
                  </a:lnTo>
                  <a:lnTo>
                    <a:pt x="770567" y="327360"/>
                  </a:lnTo>
                  <a:lnTo>
                    <a:pt x="720889" y="363440"/>
                  </a:lnTo>
                  <a:lnTo>
                    <a:pt x="672465" y="401187"/>
                  </a:lnTo>
                  <a:lnTo>
                    <a:pt x="625351" y="440555"/>
                  </a:lnTo>
                  <a:lnTo>
                    <a:pt x="579600" y="481501"/>
                  </a:lnTo>
                  <a:lnTo>
                    <a:pt x="535265" y="523976"/>
                  </a:lnTo>
                  <a:lnTo>
                    <a:pt x="492398" y="567931"/>
                  </a:lnTo>
                  <a:lnTo>
                    <a:pt x="451047" y="613317"/>
                  </a:lnTo>
                  <a:lnTo>
                    <a:pt x="411262" y="660080"/>
                  </a:lnTo>
                  <a:lnTo>
                    <a:pt x="373087" y="708167"/>
                  </a:lnTo>
                  <a:lnTo>
                    <a:pt x="336566" y="757522"/>
                  </a:lnTo>
                  <a:lnTo>
                    <a:pt x="301742" y="808088"/>
                  </a:lnTo>
                  <a:lnTo>
                    <a:pt x="268654" y="859808"/>
                  </a:lnTo>
                  <a:lnTo>
                    <a:pt x="237341" y="912620"/>
                  </a:lnTo>
                  <a:lnTo>
                    <a:pt x="207840" y="966466"/>
                  </a:lnTo>
                  <a:lnTo>
                    <a:pt x="180183" y="1021282"/>
                  </a:lnTo>
                  <a:lnTo>
                    <a:pt x="154403" y="1077005"/>
                  </a:lnTo>
                  <a:lnTo>
                    <a:pt x="130530" y="1133571"/>
                  </a:lnTo>
                  <a:lnTo>
                    <a:pt x="108590" y="1190916"/>
                  </a:lnTo>
                  <a:lnTo>
                    <a:pt x="88611" y="1248971"/>
                  </a:lnTo>
                  <a:lnTo>
                    <a:pt x="70613" y="1307672"/>
                  </a:lnTo>
                  <a:lnTo>
                    <a:pt x="54619" y="1366950"/>
                  </a:lnTo>
                  <a:lnTo>
                    <a:pt x="40646" y="1426737"/>
                  </a:lnTo>
                  <a:lnTo>
                    <a:pt x="28711" y="1486963"/>
                  </a:lnTo>
                  <a:lnTo>
                    <a:pt x="18827" y="1547560"/>
                  </a:lnTo>
                  <a:lnTo>
                    <a:pt x="11006" y="1608458"/>
                  </a:lnTo>
                  <a:lnTo>
                    <a:pt x="5258" y="1669586"/>
                  </a:lnTo>
                  <a:lnTo>
                    <a:pt x="1587" y="1730874"/>
                  </a:lnTo>
                  <a:lnTo>
                    <a:pt x="0" y="1792251"/>
                  </a:lnTo>
                  <a:lnTo>
                    <a:pt x="496" y="1853647"/>
                  </a:lnTo>
                  <a:lnTo>
                    <a:pt x="3077" y="1914990"/>
                  </a:lnTo>
                  <a:lnTo>
                    <a:pt x="7739" y="1976211"/>
                  </a:lnTo>
                  <a:lnTo>
                    <a:pt x="14477" y="2037238"/>
                  </a:lnTo>
                  <a:lnTo>
                    <a:pt x="23282" y="2098001"/>
                  </a:lnTo>
                  <a:lnTo>
                    <a:pt x="34145" y="2158430"/>
                  </a:lnTo>
                  <a:lnTo>
                    <a:pt x="47053" y="2218455"/>
                  </a:lnTo>
                  <a:lnTo>
                    <a:pt x="61992" y="2278008"/>
                  </a:lnTo>
                  <a:lnTo>
                    <a:pt x="78943" y="2337019"/>
                  </a:lnTo>
                  <a:lnTo>
                    <a:pt x="97889" y="2395421"/>
                  </a:lnTo>
                  <a:lnTo>
                    <a:pt x="118806" y="2453146"/>
                  </a:lnTo>
                  <a:lnTo>
                    <a:pt x="141670" y="2510128"/>
                  </a:lnTo>
                  <a:lnTo>
                    <a:pt x="166456" y="2566300"/>
                  </a:lnTo>
                  <a:lnTo>
                    <a:pt x="193134" y="2621599"/>
                  </a:lnTo>
                  <a:lnTo>
                    <a:pt x="221675" y="2675960"/>
                  </a:lnTo>
                  <a:lnTo>
                    <a:pt x="252044" y="2729321"/>
                  </a:lnTo>
                  <a:lnTo>
                    <a:pt x="284207" y="2781620"/>
                  </a:lnTo>
                  <a:lnTo>
                    <a:pt x="318127" y="2832797"/>
                  </a:lnTo>
                  <a:lnTo>
                    <a:pt x="353765" y="2882793"/>
                  </a:lnTo>
                  <a:lnTo>
                    <a:pt x="391080" y="2931551"/>
                  </a:lnTo>
                  <a:lnTo>
                    <a:pt x="430029" y="2979013"/>
                  </a:lnTo>
                  <a:lnTo>
                    <a:pt x="470566" y="3025126"/>
                  </a:lnTo>
                  <a:lnTo>
                    <a:pt x="512645" y="3069837"/>
                  </a:lnTo>
                  <a:lnTo>
                    <a:pt x="556218" y="3113093"/>
                  </a:lnTo>
                  <a:lnTo>
                    <a:pt x="601235" y="3154845"/>
                  </a:lnTo>
                  <a:lnTo>
                    <a:pt x="647642" y="3195044"/>
                  </a:lnTo>
                  <a:lnTo>
                    <a:pt x="695388" y="3233645"/>
                  </a:lnTo>
                  <a:lnTo>
                    <a:pt x="744417" y="3270603"/>
                  </a:lnTo>
                  <a:lnTo>
                    <a:pt x="794672" y="3305875"/>
                  </a:lnTo>
                  <a:lnTo>
                    <a:pt x="846095" y="3339421"/>
                  </a:lnTo>
                  <a:lnTo>
                    <a:pt x="898628" y="3371201"/>
                  </a:lnTo>
                  <a:lnTo>
                    <a:pt x="952209" y="3401180"/>
                  </a:lnTo>
                  <a:lnTo>
                    <a:pt x="1006777" y="3429323"/>
                  </a:lnTo>
                  <a:lnTo>
                    <a:pt x="1062269" y="3455597"/>
                  </a:lnTo>
                  <a:lnTo>
                    <a:pt x="1118621" y="3479972"/>
                  </a:lnTo>
                  <a:lnTo>
                    <a:pt x="1175768" y="3502420"/>
                  </a:lnTo>
                  <a:lnTo>
                    <a:pt x="1233644" y="3522915"/>
                  </a:lnTo>
                  <a:lnTo>
                    <a:pt x="1292183" y="3541433"/>
                  </a:lnTo>
                  <a:lnTo>
                    <a:pt x="1351316" y="3557953"/>
                  </a:lnTo>
                  <a:lnTo>
                    <a:pt x="1410976" y="3572457"/>
                  </a:lnTo>
                  <a:lnTo>
                    <a:pt x="1471094" y="3584926"/>
                  </a:lnTo>
                  <a:lnTo>
                    <a:pt x="1531601" y="3595348"/>
                  </a:lnTo>
                  <a:lnTo>
                    <a:pt x="1592427" y="3603709"/>
                  </a:lnTo>
                  <a:lnTo>
                    <a:pt x="1653501" y="3610001"/>
                  </a:lnTo>
                  <a:lnTo>
                    <a:pt x="1714754" y="3614216"/>
                  </a:lnTo>
                  <a:lnTo>
                    <a:pt x="1776115" y="3616349"/>
                  </a:lnTo>
                  <a:lnTo>
                    <a:pt x="1837513" y="3616398"/>
                  </a:lnTo>
                  <a:lnTo>
                    <a:pt x="1898877" y="3614362"/>
                  </a:lnTo>
                  <a:lnTo>
                    <a:pt x="1960136" y="3610244"/>
                  </a:lnTo>
                  <a:lnTo>
                    <a:pt x="2021221" y="3604049"/>
                  </a:lnTo>
                  <a:lnTo>
                    <a:pt x="2082060" y="3595784"/>
                  </a:lnTo>
                  <a:lnTo>
                    <a:pt x="2142583" y="3585458"/>
                  </a:lnTo>
                  <a:lnTo>
                    <a:pt x="2202721" y="3573084"/>
                  </a:lnTo>
                  <a:lnTo>
                    <a:pt x="2262404" y="3558675"/>
                  </a:lnTo>
                  <a:lnTo>
                    <a:pt x="2321563" y="3542248"/>
                  </a:lnTo>
                  <a:lnTo>
                    <a:pt x="2380131" y="3523822"/>
                  </a:lnTo>
                  <a:lnTo>
                    <a:pt x="2438039" y="3503419"/>
                  </a:lnTo>
                  <a:lnTo>
                    <a:pt x="2495222" y="3481062"/>
                  </a:lnTo>
                  <a:lnTo>
                    <a:pt x="2551612" y="3456776"/>
                  </a:lnTo>
                  <a:lnTo>
                    <a:pt x="2607146" y="3430590"/>
                  </a:lnTo>
                  <a:lnTo>
                    <a:pt x="2661759" y="3402534"/>
                  </a:lnTo>
                  <a:lnTo>
                    <a:pt x="2715387" y="3372640"/>
                  </a:lnTo>
                  <a:lnTo>
                    <a:pt x="2767970" y="3340942"/>
                  </a:lnTo>
                  <a:lnTo>
                    <a:pt x="2819447" y="3307478"/>
                  </a:lnTo>
                  <a:lnTo>
                    <a:pt x="2869757" y="3272286"/>
                  </a:lnTo>
                  <a:lnTo>
                    <a:pt x="2918844" y="3235406"/>
                  </a:lnTo>
                  <a:lnTo>
                    <a:pt x="2966651" y="3196880"/>
                  </a:lnTo>
                  <a:lnTo>
                    <a:pt x="3013123" y="3156754"/>
                  </a:lnTo>
                  <a:lnTo>
                    <a:pt x="3058205" y="3115074"/>
                  </a:lnTo>
                  <a:lnTo>
                    <a:pt x="3101846" y="3071887"/>
                  </a:lnTo>
                  <a:lnTo>
                    <a:pt x="3143996" y="3027243"/>
                  </a:lnTo>
                  <a:lnTo>
                    <a:pt x="3184607" y="2981195"/>
                  </a:lnTo>
                  <a:lnTo>
                    <a:pt x="3223630" y="2933794"/>
                  </a:lnTo>
                  <a:lnTo>
                    <a:pt x="3261022" y="2885095"/>
                  </a:lnTo>
                  <a:lnTo>
                    <a:pt x="3296739" y="2835156"/>
                  </a:lnTo>
                  <a:lnTo>
                    <a:pt x="3330741" y="2784032"/>
                  </a:lnTo>
                  <a:lnTo>
                    <a:pt x="3362987" y="2731784"/>
                  </a:lnTo>
                  <a:lnTo>
                    <a:pt x="3393441" y="2678471"/>
                  </a:lnTo>
                  <a:lnTo>
                    <a:pt x="3422067" y="2624156"/>
                  </a:lnTo>
                  <a:lnTo>
                    <a:pt x="3448833" y="2568899"/>
                  </a:lnTo>
                  <a:lnTo>
                    <a:pt x="3473708" y="2512766"/>
                  </a:lnTo>
                  <a:lnTo>
                    <a:pt x="3496662" y="2455821"/>
                  </a:lnTo>
                  <a:lnTo>
                    <a:pt x="3517671" y="2398129"/>
                  </a:lnTo>
                  <a:lnTo>
                    <a:pt x="3536708" y="2339757"/>
                  </a:lnTo>
                  <a:lnTo>
                    <a:pt x="3553753" y="2280773"/>
                  </a:lnTo>
                  <a:lnTo>
                    <a:pt x="3568786" y="2221244"/>
                  </a:lnTo>
                  <a:lnTo>
                    <a:pt x="3581789" y="2161239"/>
                  </a:lnTo>
                  <a:lnTo>
                    <a:pt x="3592748" y="2100827"/>
                  </a:lnTo>
                  <a:lnTo>
                    <a:pt x="3601650" y="2040078"/>
                  </a:lnTo>
                  <a:lnTo>
                    <a:pt x="3608484" y="1979062"/>
                  </a:lnTo>
                  <a:lnTo>
                    <a:pt x="3613243" y="1917849"/>
                  </a:lnTo>
                  <a:lnTo>
                    <a:pt x="3615921" y="1856510"/>
                  </a:lnTo>
                  <a:lnTo>
                    <a:pt x="3616515" y="1795115"/>
                  </a:lnTo>
                  <a:lnTo>
                    <a:pt x="3615024" y="1733735"/>
                  </a:lnTo>
                  <a:lnTo>
                    <a:pt x="3611451" y="1672441"/>
                  </a:lnTo>
                  <a:lnTo>
                    <a:pt x="3605799" y="1611304"/>
                  </a:lnTo>
                  <a:lnTo>
                    <a:pt x="3598075" y="1550394"/>
                  </a:lnTo>
                  <a:lnTo>
                    <a:pt x="3588287" y="1489782"/>
                  </a:lnTo>
                  <a:lnTo>
                    <a:pt x="3576447" y="1429536"/>
                  </a:lnTo>
                  <a:lnTo>
                    <a:pt x="3562569" y="1369728"/>
                  </a:lnTo>
                  <a:lnTo>
                    <a:pt x="3546669" y="1310425"/>
                  </a:lnTo>
                  <a:lnTo>
                    <a:pt x="3528764" y="1251695"/>
                  </a:lnTo>
                  <a:lnTo>
                    <a:pt x="3508876" y="1193608"/>
                  </a:lnTo>
                  <a:lnTo>
                    <a:pt x="3487028" y="1136229"/>
                  </a:lnTo>
                  <a:lnTo>
                    <a:pt x="3463244" y="1079625"/>
                  </a:lnTo>
                  <a:lnTo>
                    <a:pt x="3437552" y="1023861"/>
                  </a:lnTo>
                  <a:lnTo>
                    <a:pt x="3409983" y="969001"/>
                  </a:lnTo>
                  <a:lnTo>
                    <a:pt x="3380566" y="915109"/>
                  </a:lnTo>
                  <a:lnTo>
                    <a:pt x="3349337" y="862247"/>
                  </a:lnTo>
                  <a:lnTo>
                    <a:pt x="3316332" y="810475"/>
                  </a:lnTo>
                  <a:lnTo>
                    <a:pt x="3281588" y="759854"/>
                  </a:lnTo>
                  <a:lnTo>
                    <a:pt x="3245145" y="710441"/>
                  </a:lnTo>
                  <a:lnTo>
                    <a:pt x="3207046" y="662294"/>
                  </a:lnTo>
                  <a:lnTo>
                    <a:pt x="3167334" y="615468"/>
                  </a:lnTo>
                  <a:lnTo>
                    <a:pt x="3126056" y="570017"/>
                  </a:lnTo>
                  <a:lnTo>
                    <a:pt x="3083259" y="525993"/>
                  </a:lnTo>
                  <a:lnTo>
                    <a:pt x="3038991" y="483448"/>
                  </a:lnTo>
                  <a:lnTo>
                    <a:pt x="2996552" y="529133"/>
                  </a:lnTo>
                  <a:lnTo>
                    <a:pt x="2954112" y="574819"/>
                  </a:lnTo>
                  <a:lnTo>
                    <a:pt x="2911673" y="620504"/>
                  </a:lnTo>
                  <a:lnTo>
                    <a:pt x="2869233" y="666189"/>
                  </a:lnTo>
                  <a:lnTo>
                    <a:pt x="2826794" y="711874"/>
                  </a:lnTo>
                  <a:lnTo>
                    <a:pt x="2784354" y="757559"/>
                  </a:lnTo>
                  <a:lnTo>
                    <a:pt x="2741915" y="803244"/>
                  </a:lnTo>
                  <a:lnTo>
                    <a:pt x="2699475" y="848929"/>
                  </a:lnTo>
                  <a:lnTo>
                    <a:pt x="2657036" y="894614"/>
                  </a:lnTo>
                  <a:lnTo>
                    <a:pt x="2614596" y="940300"/>
                  </a:lnTo>
                  <a:lnTo>
                    <a:pt x="2572157" y="985985"/>
                  </a:lnTo>
                  <a:lnTo>
                    <a:pt x="2529717" y="1031670"/>
                  </a:lnTo>
                  <a:lnTo>
                    <a:pt x="2487278" y="1077355"/>
                  </a:lnTo>
                  <a:lnTo>
                    <a:pt x="2444838" y="1123040"/>
                  </a:lnTo>
                  <a:lnTo>
                    <a:pt x="2402399" y="1168725"/>
                  </a:lnTo>
                  <a:lnTo>
                    <a:pt x="2359959" y="1214410"/>
                  </a:lnTo>
                  <a:lnTo>
                    <a:pt x="2317520" y="1260095"/>
                  </a:lnTo>
                  <a:lnTo>
                    <a:pt x="2275080" y="1305781"/>
                  </a:lnTo>
                  <a:lnTo>
                    <a:pt x="2232641" y="1351466"/>
                  </a:lnTo>
                  <a:lnTo>
                    <a:pt x="2190201" y="1397151"/>
                  </a:lnTo>
                  <a:lnTo>
                    <a:pt x="2147762" y="1442836"/>
                  </a:lnTo>
                  <a:lnTo>
                    <a:pt x="2105322" y="1488521"/>
                  </a:lnTo>
                  <a:lnTo>
                    <a:pt x="2062883" y="1534206"/>
                  </a:lnTo>
                  <a:lnTo>
                    <a:pt x="2020443" y="1579891"/>
                  </a:lnTo>
                  <a:lnTo>
                    <a:pt x="1978004" y="1625576"/>
                  </a:lnTo>
                  <a:lnTo>
                    <a:pt x="1935564" y="1671262"/>
                  </a:lnTo>
                  <a:lnTo>
                    <a:pt x="1893125" y="1716947"/>
                  </a:lnTo>
                  <a:lnTo>
                    <a:pt x="1850685" y="176263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54350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72291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451974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52107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70048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49731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48751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66691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46374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44791" y="28192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732" y="29292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42415" y="4555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40832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8772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38456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37475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5416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35099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5232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3173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856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34445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2385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32069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35232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53173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32856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37475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55416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35099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40832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58772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38456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44791" y="28399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2732" y="2949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42415" y="4576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8751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66691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46374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52107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70048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49731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54350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72291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51974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55138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73078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52761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44791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2732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42415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9303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9303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19303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599348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599348" y="385188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已婚无孩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9348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已婚有孩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2021-01-04T12:26:40Z</dcterms:modified>
</cp:coreProperties>
</file>