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812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72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4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55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6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21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09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01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237222"/>
              <a:ext cx="635250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799487"/>
              <a:ext cx="424159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361753"/>
              <a:ext cx="368089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924018"/>
              <a:ext cx="338734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486283"/>
              <a:ext cx="284972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048549"/>
              <a:ext cx="251989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369865" y="188350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不好保存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0475" y="2445768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携带和食用不便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4785" y="3008033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价格贵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66253" y="3570299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出现拉肚子等副作用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7344" y="414808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没有不满意的地方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9723" y="471034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不好吃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9894" y="527261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吃了没啥效果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7269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21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709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01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946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975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4667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49581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2021-01-04T12:26:57Z</dcterms:modified>
</cp:coreProperties>
</file>