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947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371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796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220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644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3068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65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0839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508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932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356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780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158368"/>
              <a:ext cx="358491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2652064"/>
              <a:ext cx="328217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145760"/>
              <a:ext cx="248933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3639457"/>
              <a:ext cx="124638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133153"/>
              <a:ext cx="59520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4626850"/>
              <a:ext cx="5620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23549" y="5120546"/>
              <a:ext cx="24904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01672" y="1829869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88294" y="2336057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电商平台（如淘宝、天猫等）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68948" y="2845274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药店（含网上药店）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76107" y="333897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跨境电商平台（如天猫国际）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33153" y="3832666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社交电商平台（如拼多多）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8197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48843" y="4820059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直播带货平台（如淘宝直播、抖音等）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35820" y="5313756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6597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0839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5081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932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3565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80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4165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8408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26500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46892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61134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75376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2021-01-04T12:26:59Z</dcterms:modified>
</cp:coreProperties>
</file>