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49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8786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7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64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093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521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096656"/>
              <a:ext cx="468761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536689"/>
              <a:ext cx="4615847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2976723"/>
              <a:ext cx="429735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3416757"/>
              <a:ext cx="3357591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3856791"/>
              <a:ext cx="271388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4296824"/>
              <a:ext cx="268921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4736858"/>
              <a:ext cx="2390910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5176892"/>
              <a:ext cx="266902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8232237" y="1810163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营养成分表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223176" y="2250197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菌株信息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51404" y="2690231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功能宣称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63789" y="3130265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保健食品标志（蓝帽子）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43917" y="3573326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辅料/添加剂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00211" y="4013360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CFU信息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75539" y="4465886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使用禁忌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77236" y="4905920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保质期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453229" y="5345953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不关注相关信息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664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50930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75218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4211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8499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627878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2021-01-04T12:27:07Z</dcterms:modified>
</cp:coreProperties>
</file>