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7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50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27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4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24715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59420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94124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28829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63534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8238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312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9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65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88560"/>
              <a:ext cx="67779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341513"/>
              <a:ext cx="585657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994466"/>
              <a:ext cx="4210247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647420"/>
              <a:ext cx="400231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300373"/>
              <a:ext cx="157765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953326"/>
              <a:ext cx="1201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198450" y="1925423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有益/有害菌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307160" y="259086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微生态平衡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42136" y="324382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肠道屏障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4199" y="389677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肠道菌群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67644" y="456524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黏膜免疫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10178" y="52182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520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5539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90092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2466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9501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19420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988754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312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89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465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069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459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2227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2021-01-04T12:27:17Z</dcterms:modified>
</cp:coreProperties>
</file>