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001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5099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9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45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5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64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74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096656"/>
              <a:ext cx="572535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2536689"/>
              <a:ext cx="526911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976723"/>
              <a:ext cx="448187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3416757"/>
              <a:ext cx="413000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856791"/>
              <a:ext cx="384373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4296824"/>
              <a:ext cx="277321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736858"/>
              <a:ext cx="178022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5176892"/>
              <a:ext cx="173847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69026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菌株特异性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49693" y="2237705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随机对照试验（RCT）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93454" y="2677739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菌落形成单位（CFU）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16832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42170" y="3557807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出厂CFU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16086" y="4010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菌株编号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2754" y="4453394"/>
              <a:ext cx="4667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货架期CFU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9763" y="4905920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016" y="53459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冷链物流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145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05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964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9874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212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8119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721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314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2021-01-04T12:27:19Z</dcterms:modified>
</cp:coreProperties>
</file>