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20273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561118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919498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023549" y="5171815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23549" y="4393293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23549" y="3614772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23549" y="2836251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23549" y="2057730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2354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8192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740308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2023549" y="1707395"/>
              <a:ext cx="6777983" cy="70066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023549" y="2485916"/>
              <a:ext cx="6502053" cy="70066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023549" y="3264438"/>
              <a:ext cx="4848828" cy="70066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023549" y="4042959"/>
              <a:ext cx="4322910" cy="70066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023549" y="4821480"/>
              <a:ext cx="1672091" cy="70066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tx22"/>
            <p:cNvSpPr/>
            <p:nvPr/>
          </p:nvSpPr>
          <p:spPr>
            <a:xfrm>
              <a:off x="7373025" y="2013256"/>
              <a:ext cx="1300860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在极少数情况下益生菌可能造成感染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7097095" y="2791777"/>
              <a:ext cx="1300860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免疫极为低下人群应避免摄入益生菌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281263" y="3570299"/>
              <a:ext cx="146346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益生菌饮料等产品中过高的糖分可能有害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023610" y="4348820"/>
              <a:ext cx="219520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过高剂量的摄入可能干扰正常微生态平衡或造成其他健康风险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823287" y="5142861"/>
              <a:ext cx="154477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来源不明的益生菌可能有额外的安全性风险</a:t>
              </a:r>
            </a:p>
          </p:txBody>
        </p:sp>
        <p:sp>
          <p:nvSpPr>
            <p:cNvPr id="27" name="rc27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1926599" y="5131542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1926599" y="4352966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1926599" y="357308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926599" y="2795923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1926599" y="201740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3" name="pl33"/>
            <p:cNvSpPr/>
            <p:nvPr/>
          </p:nvSpPr>
          <p:spPr>
            <a:xfrm>
              <a:off x="1988754" y="51718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1988754" y="43932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1988754" y="36147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1988754" y="28362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1988754" y="20577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202354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38192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6740308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1992471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257617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6615997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2021-01-04T12:27:25Z</dcterms:modified>
</cp:coreProperties>
</file>