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21396325" cy="15087600"/>
  <p:notesSz cx="6858000" cy="9144000"/>
  <p:defaultTextStyle>
    <a:defPPr>
      <a:defRPr lang="en-US"/>
    </a:defPPr>
    <a:lvl1pPr marL="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4452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48904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3356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297808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2260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46712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1164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5956164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-1291" y="-62"/>
      </p:cViewPr>
      <p:guideLst>
        <p:guide orient="horz" pos="475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686943"/>
            <a:ext cx="18186876" cy="3234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8549640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3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7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22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56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5030" y="604210"/>
            <a:ext cx="5215356" cy="12873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974" y="604210"/>
            <a:ext cx="15289459" cy="12873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9695184"/>
            <a:ext cx="18186876" cy="2996565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6394774"/>
            <a:ext cx="18186876" cy="33004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445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4890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335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780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22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671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116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5616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974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7985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22" y="3377250"/>
            <a:ext cx="9453759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22" y="4784726"/>
            <a:ext cx="9453759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41" y="3377250"/>
            <a:ext cx="9457475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41" y="4784726"/>
            <a:ext cx="9457475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23" y="600711"/>
            <a:ext cx="7039244" cy="255651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1" y="600717"/>
            <a:ext cx="11961138" cy="1287685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23" y="3157224"/>
            <a:ext cx="7039244" cy="10320338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10561320"/>
            <a:ext cx="12837795" cy="1246825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1348106"/>
            <a:ext cx="12837795" cy="9052560"/>
          </a:xfrm>
        </p:spPr>
        <p:txBody>
          <a:bodyPr/>
          <a:lstStyle>
            <a:lvl1pPr marL="0" indent="0">
              <a:buNone/>
              <a:defRPr sz="5200"/>
            </a:lvl1pPr>
            <a:lvl2pPr marL="744520" indent="0">
              <a:buNone/>
              <a:defRPr sz="4500"/>
            </a:lvl2pPr>
            <a:lvl3pPr marL="1489040" indent="0">
              <a:buNone/>
              <a:defRPr sz="4000"/>
            </a:lvl3pPr>
            <a:lvl4pPr marL="2233562" indent="0">
              <a:buNone/>
              <a:defRPr sz="3300"/>
            </a:lvl4pPr>
            <a:lvl5pPr marL="2978082" indent="0">
              <a:buNone/>
              <a:defRPr sz="3300"/>
            </a:lvl5pPr>
            <a:lvl6pPr marL="3722602" indent="0">
              <a:buNone/>
              <a:defRPr sz="3300"/>
            </a:lvl6pPr>
            <a:lvl7pPr marL="4467122" indent="0">
              <a:buNone/>
              <a:defRPr sz="3300"/>
            </a:lvl7pPr>
            <a:lvl8pPr marL="5211642" indent="0">
              <a:buNone/>
              <a:defRPr sz="3300"/>
            </a:lvl8pPr>
            <a:lvl9pPr marL="5956164" indent="0">
              <a:buNone/>
              <a:defRPr sz="3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11808145"/>
            <a:ext cx="12837795" cy="1770696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  <a:prstGeom prst="rect">
            <a:avLst/>
          </a:prstGeom>
        </p:spPr>
        <p:txBody>
          <a:bodyPr vert="horz" lIns="148903" tIns="74452" rIns="148903" bIns="744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520444"/>
            <a:ext cx="19256693" cy="9957118"/>
          </a:xfrm>
          <a:prstGeom prst="rect">
            <a:avLst/>
          </a:prstGeom>
        </p:spPr>
        <p:txBody>
          <a:bodyPr vert="horz" lIns="148903" tIns="74452" rIns="148903" bIns="744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13983977"/>
            <a:ext cx="6775503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9040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8390" indent="-558390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9845" indent="-465325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6130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0582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034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9486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3938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58390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2842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2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8904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3356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08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260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712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164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56164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040563" y="2057400"/>
            <a:ext cx="7315200" cy="10972800"/>
            <a:chOff x="7040563" y="2057400"/>
            <a:chExt cx="7315200" cy="10972800"/>
          </a:xfrm>
        </p:grpSpPr>
        <p:sp>
          <p:nvSpPr>
            <p:cNvPr id="3" name="rc3"/>
            <p:cNvSpPr/>
            <p:nvPr/>
          </p:nvSpPr>
          <p:spPr>
            <a:xfrm>
              <a:off x="7040562" y="2057400"/>
              <a:ext cx="7315200" cy="10972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040562" y="2057400"/>
              <a:ext cx="7315199" cy="10972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65411" y="2545868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65411" y="544958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65411" y="469537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65411" y="394116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65411" y="318694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65411" y="507248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65411" y="43182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65411" y="3564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65411" y="280984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644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962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280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4598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2916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1234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955293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787093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9644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644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52566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652566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7962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796292" y="3941161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484367" y="3186948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4843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280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6280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93161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3161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4598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4598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01479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01479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2916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2916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09797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9797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21234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1234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18115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8115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2955293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2955293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2643368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643368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3787093" y="28098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3787093" y="3941161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3475168" y="2809842"/>
              <a:ext cx="623850" cy="1131319"/>
            </a:xfrm>
            <a:custGeom>
              <a:avLst/>
              <a:pathLst>
                <a:path w="623850" h="1131319">
                  <a:moveTo>
                    <a:pt x="0" y="0"/>
                  </a:moveTo>
                  <a:lnTo>
                    <a:pt x="0" y="1131319"/>
                  </a:lnTo>
                  <a:lnTo>
                    <a:pt x="623850" y="113131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3475168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21040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768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0378049" y="2767124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2722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96086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9358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9450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7676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068931" y="2767124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741730" y="2767124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4404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2722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6086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29358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450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37676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7465411" y="3564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465411" y="2545868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465411" y="6001706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465411" y="890542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465411" y="815121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65411" y="739700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65411" y="664278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465411" y="852831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65411" y="7774106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465411" y="701989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465411" y="626568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9644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7962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96280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04598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12916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21234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2955293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3787093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9644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964492" y="7019893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652566" y="6642787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52566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7962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7962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4843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4843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96280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96280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93161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93161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04598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04598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01479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01479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12916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12916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09797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09797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21234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21234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18115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18115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2955293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2955293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2643368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2643368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3787093" y="6642787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3787093" y="7397000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3475168" y="7019893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3475168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7855368" y="6222962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96086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7768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0405330" y="6222962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29358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21040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12722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37676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9450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96086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7768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04404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29358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2068931" y="6222962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12722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3677969" y="6222962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7465411" y="701989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465411" y="6001706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465411" y="9457545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465411" y="1236126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465411" y="1160705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465411" y="1085283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465411" y="10098626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465411" y="1198415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465411" y="1122994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65411" y="1047573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465411" y="972151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9644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7962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6280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04598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12916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21234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955293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3787093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964492" y="97215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9644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652566" y="9721519"/>
              <a:ext cx="623850" cy="1131319"/>
            </a:xfrm>
            <a:custGeom>
              <a:avLst/>
              <a:pathLst>
                <a:path w="623850" h="1131319">
                  <a:moveTo>
                    <a:pt x="0" y="0"/>
                  </a:moveTo>
                  <a:lnTo>
                    <a:pt x="0" y="1131319"/>
                  </a:lnTo>
                  <a:lnTo>
                    <a:pt x="623850" y="113131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652566" y="10098626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87962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87962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84843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4843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96280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9628092" y="10475732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9316167" y="10098626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93161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4598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0459892" y="10475732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0147967" y="10098626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0147967" y="10098626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12916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12916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109797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09797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1234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234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18115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8115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2955293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2955293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643368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643368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3787093" y="9721519"/>
              <a:ext cx="0" cy="565659"/>
            </a:xfrm>
            <a:custGeom>
              <a:avLst/>
              <a:pathLst>
                <a:path w="0" h="565659">
                  <a:moveTo>
                    <a:pt x="0" y="5656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3787093" y="10852838"/>
              <a:ext cx="0" cy="754212"/>
            </a:xfrm>
            <a:custGeom>
              <a:avLst/>
              <a:pathLst>
                <a:path w="0" h="754212">
                  <a:moveTo>
                    <a:pt x="0" y="0"/>
                  </a:moveTo>
                  <a:lnTo>
                    <a:pt x="0" y="7542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3475168" y="10287179"/>
              <a:ext cx="623850" cy="565659"/>
            </a:xfrm>
            <a:custGeom>
              <a:avLst/>
              <a:pathLst>
                <a:path w="623850" h="565659">
                  <a:moveTo>
                    <a:pt x="0" y="0"/>
                  </a:moveTo>
                  <a:lnTo>
                    <a:pt x="0" y="565659"/>
                  </a:lnTo>
                  <a:lnTo>
                    <a:pt x="623850" y="56565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3475168" y="1085283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882649" y="9678801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96086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12722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21040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37676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29358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0350769" y="9678801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87768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9450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6086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12722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2014369" y="9678801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3732531" y="9678801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29358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04404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8769011" y="9678801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7465411" y="1047573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7465411" y="9457545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7465411" y="9238989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10708152" y="9318417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7465411" y="5783150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10708152" y="586257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7465411" y="2327312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10708152" y="240674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212" name="pl212"/>
            <p:cNvSpPr/>
            <p:nvPr/>
          </p:nvSpPr>
          <p:spPr>
            <a:xfrm>
              <a:off x="79644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7962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6280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104598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12916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21234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2955293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3787093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78806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8461012" y="12698019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5442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0250342" y="12698019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112078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20396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2787653" y="1269801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3493723" y="12698019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340626" y="503248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340626" y="42765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340626" y="352236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278470" y="27681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7430617" y="5072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430617" y="43182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430617" y="3564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430617" y="2809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7340626" y="848831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340626" y="77324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340626" y="697820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78470" y="62239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0" name="pl240"/>
            <p:cNvSpPr/>
            <p:nvPr/>
          </p:nvSpPr>
          <p:spPr>
            <a:xfrm>
              <a:off x="7430617" y="85283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430617" y="7774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430617" y="7019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430617" y="6265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340626" y="1194415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7340626" y="111882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340626" y="1043404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78470" y="967982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7430617" y="11984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430617" y="11229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7430617" y="10475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7430617" y="9721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10666242" y="12842564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6956945" y="7541897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465411" y="2095883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8</cp:revision>
  <dcterms:created xsi:type="dcterms:W3CDTF">2015-07-14T21:05:00Z</dcterms:created>
  <dcterms:modified xsi:type="dcterms:W3CDTF">2021-01-04T12:27:36Z</dcterms:modified>
</cp:coreProperties>
</file>