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11049" y="499119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11049" y="426100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11049" y="353080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11049" y="280061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1049" y="462609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1049" y="389590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1049" y="243551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101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419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37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55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73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91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009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7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01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10129" y="3165710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8204" y="2800614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82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19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419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00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300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737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737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618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18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55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55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936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936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73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73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54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54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91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91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72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72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8009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8009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90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90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730" y="2435517"/>
              <a:ext cx="0" cy="547645"/>
            </a:xfrm>
            <a:custGeom>
              <a:avLst/>
              <a:pathLst>
                <a:path w="0" h="547645">
                  <a:moveTo>
                    <a:pt x="0" y="547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730" y="3530807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20805" y="2983162"/>
              <a:ext cx="623850" cy="547645"/>
            </a:xfrm>
            <a:custGeom>
              <a:avLst/>
              <a:pathLst>
                <a:path w="623850" h="547645">
                  <a:moveTo>
                    <a:pt x="0" y="0"/>
                  </a:moveTo>
                  <a:lnTo>
                    <a:pt x="0" y="547645"/>
                  </a:lnTo>
                  <a:lnTo>
                    <a:pt x="623850" y="547645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208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6224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814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01006" y="2392798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7367" y="2392798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773649" y="2392798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90652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11049" y="834615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311049" y="761595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311049" y="688576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11049" y="615557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311049" y="7981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11049" y="725086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311049" y="579047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101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419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737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3055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1373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9691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009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6327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101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101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82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982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6419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641929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30004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300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737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737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618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1618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3055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05530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3605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93605" y="6155571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1373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1373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254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254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9691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9691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6572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572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98009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8009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94890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4890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632730" y="6155571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632730" y="6885765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320805" y="6520668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20805" y="688576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701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1178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6224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964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9496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6132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790652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0049" y="5747756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87367" y="574775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860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860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0523607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11049" y="5316351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637610" y="539577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4311049" y="1961393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7637610" y="204082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48101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419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737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055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1373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691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009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6327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47263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06649" y="86745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3899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095980" y="86745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0535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8853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633290" y="867450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0339360" y="867450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186263" y="458609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186263" y="38542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186263" y="31240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124108" y="2393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4276254" y="4626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276254" y="389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276254" y="3165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276254" y="2435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186263" y="79410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186263" y="72091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86263" y="6478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124108" y="57487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276254" y="798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276254" y="725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276254" y="6520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276254" y="579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511880" y="8819045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802582" y="5347178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1049" y="1729965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2021-01-04T12:27:39Z</dcterms:modified>
</cp:coreProperties>
</file>