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26159" y="4709385"/>
              <a:ext cx="277665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43193" y="4146469"/>
              <a:ext cx="277665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51709" y="4374031"/>
              <a:ext cx="277665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91519" y="4793223"/>
              <a:ext cx="277665" cy="3233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00036" y="3547623"/>
              <a:ext cx="277665" cy="15689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08552" y="4565662"/>
              <a:ext cx="277665" cy="5509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17069" y="4457870"/>
              <a:ext cx="277665" cy="6587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56879" y="5068693"/>
              <a:ext cx="277665" cy="4790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65396" y="4685431"/>
              <a:ext cx="277665" cy="43116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73912" y="4901016"/>
              <a:ext cx="277665" cy="2155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82429" y="4781246"/>
              <a:ext cx="277665" cy="33535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322239" y="5044739"/>
              <a:ext cx="277665" cy="7186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30755" y="4709385"/>
              <a:ext cx="277665" cy="40721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39272" y="4877062"/>
              <a:ext cx="277665" cy="2395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47789" y="4996831"/>
              <a:ext cx="277665" cy="1197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687599" y="4960900"/>
              <a:ext cx="277665" cy="15570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996115" y="4481823"/>
              <a:ext cx="277665" cy="6347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04632" y="4924970"/>
              <a:ext cx="277665" cy="1916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613149" y="4924970"/>
              <a:ext cx="277665" cy="1916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930784" y="38772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930784" y="2679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45087" y="391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45087" y="2721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104346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4352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52524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88813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97137" y="5692187"/>
              <a:ext cx="201455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23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32402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27268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281688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32569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7718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012447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561733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2021-01-04T12:25:32Z</dcterms:modified>
</cp:coreProperties>
</file>