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988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7988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26159" y="4604416"/>
              <a:ext cx="277665" cy="51218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43193" y="4309911"/>
              <a:ext cx="277665" cy="806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51709" y="3951382"/>
              <a:ext cx="277665" cy="116521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91519" y="4860508"/>
              <a:ext cx="277665" cy="25609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00036" y="3464807"/>
              <a:ext cx="277665" cy="165179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08552" y="4450761"/>
              <a:ext cx="277665" cy="665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17069" y="4373934"/>
              <a:ext cx="277665" cy="74266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1060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1060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1060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1060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1060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1060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56879" y="5014164"/>
              <a:ext cx="277665" cy="10243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265396" y="4617221"/>
              <a:ext cx="277665" cy="49937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73912" y="4898922"/>
              <a:ext cx="277665" cy="21767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882429" y="4834899"/>
              <a:ext cx="277665" cy="28170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7596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27596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7596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27596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7596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27596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27596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27596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7596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7596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22239" y="5001359"/>
              <a:ext cx="277665" cy="11524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630755" y="4578807"/>
              <a:ext cx="277665" cy="53779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939272" y="4988554"/>
              <a:ext cx="277665" cy="1280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247789" y="5001359"/>
              <a:ext cx="277665" cy="1152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4132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4132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4132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4132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64132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64132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64132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64132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64132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64132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687599" y="5039773"/>
              <a:ext cx="277665" cy="7682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996115" y="4489175"/>
              <a:ext cx="277665" cy="62742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304632" y="4860508"/>
              <a:ext cx="277665" cy="2560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13149" y="4822095"/>
              <a:ext cx="277665" cy="2945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992940" y="44346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930784" y="37944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30784" y="31542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930784" y="25139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930784" y="187375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145087" y="4476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145087" y="38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145087" y="3195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145087" y="255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145087" y="1915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115433" y="5613598"/>
              <a:ext cx="288610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254611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263611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99455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03550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64236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651363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35372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362727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543656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283595" y="5751223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931408" y="5751223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642772" y="5751223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2021-01-04T12:25:35Z</dcterms:modified>
</cp:coreProperties>
</file>