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988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2283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2776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3269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40620" y="5035602"/>
              <a:ext cx="364435" cy="8099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645549" y="4387616"/>
              <a:ext cx="364435" cy="72898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50477" y="1966669"/>
              <a:ext cx="364435" cy="3149931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4524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4524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4524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54524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4524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4524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54524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54524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78819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19312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59805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605980" y="5071601"/>
              <a:ext cx="364435" cy="44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010909" y="4747608"/>
              <a:ext cx="364435" cy="36899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415837" y="3199642"/>
              <a:ext cx="364435" cy="1916958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1060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1060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1060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1060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1060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91060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91060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91060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15355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55848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96341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971340" y="5107601"/>
              <a:ext cx="364435" cy="8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376269" y="4936604"/>
              <a:ext cx="364435" cy="1799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81197" y="4531613"/>
              <a:ext cx="364435" cy="584987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7596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27596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27596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27596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27596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27596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27596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27596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51891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92384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32877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336700" y="5098601"/>
              <a:ext cx="364435" cy="17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741629" y="5008603"/>
              <a:ext cx="364435" cy="10799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146557" y="4612611"/>
              <a:ext cx="364435" cy="503988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64132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4132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132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64132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64132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4132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64132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64132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8427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89206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9413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702060" y="5098601"/>
              <a:ext cx="364435" cy="17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106989" y="4963604"/>
              <a:ext cx="364435" cy="1529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511917" y="4405616"/>
              <a:ext cx="364435" cy="710984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42283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82776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23269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78819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9312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59805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15355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55848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96341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51891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92384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32877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88427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289206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9413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2055095" y="50749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930784" y="417492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930784" y="327494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30784" y="23749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2145087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145087" y="4216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145087" y="33166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145087" y="24166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902358" y="5613598"/>
              <a:ext cx="331225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4041536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4050536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87680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885801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09337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102371" y="5692187"/>
              <a:ext cx="201456" cy="201456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330581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可以不标注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65846" y="5763065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可以只标示核心菌株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6382416" y="576306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应该标注全部菌株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2021-01-04T12:25:38Z</dcterms:modified>
</cp:coreProperties>
</file>