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46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327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90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4875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0677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6479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28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8084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03584" y="1956694"/>
              <a:ext cx="142218" cy="295042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61605" y="4823420"/>
              <a:ext cx="142218" cy="8370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19626" y="2563519"/>
              <a:ext cx="142218" cy="234360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677647" y="4216594"/>
              <a:ext cx="142218" cy="6905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35668" y="4739720"/>
              <a:ext cx="142218" cy="16740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93689" y="3714394"/>
              <a:ext cx="142218" cy="119272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51709" y="4823420"/>
              <a:ext cx="142218" cy="8370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09730" y="3212194"/>
              <a:ext cx="142218" cy="16949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4524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400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980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95609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1411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721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3015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881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462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68944" y="3546994"/>
              <a:ext cx="142218" cy="136012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26965" y="4823420"/>
              <a:ext cx="142218" cy="8370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84986" y="3588844"/>
              <a:ext cx="142218" cy="131827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43007" y="4467695"/>
              <a:ext cx="142218" cy="4394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01028" y="4781570"/>
              <a:ext cx="142218" cy="1255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59049" y="3944569"/>
              <a:ext cx="142218" cy="96255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517069" y="4697870"/>
              <a:ext cx="142218" cy="2092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75090" y="3986419"/>
              <a:ext cx="142218" cy="92070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1060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1060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060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1060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060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1060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054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634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214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7947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3749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955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5353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1156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934304" y="4530470"/>
              <a:ext cx="142218" cy="37665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092325" y="4865270"/>
              <a:ext cx="142218" cy="4185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250346" y="4551395"/>
              <a:ext cx="142218" cy="3557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408367" y="4718795"/>
              <a:ext cx="142218" cy="1883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566388" y="4781570"/>
              <a:ext cx="142218" cy="1255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724408" y="4342145"/>
              <a:ext cx="142218" cy="56497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882429" y="4865270"/>
              <a:ext cx="142218" cy="418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040450" y="4802495"/>
              <a:ext cx="142218" cy="1046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7596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27596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27596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27596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7596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7596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3707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5287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6868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84483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0028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1608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31889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4769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6299664" y="4572320"/>
              <a:ext cx="142218" cy="33480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457685" y="4886195"/>
              <a:ext cx="142218" cy="2092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615706" y="4635095"/>
              <a:ext cx="142218" cy="2720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773727" y="4656020"/>
              <a:ext cx="142218" cy="25110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31748" y="4865270"/>
              <a:ext cx="142218" cy="418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089768" y="4572320"/>
              <a:ext cx="142218" cy="33480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405810" y="4697870"/>
              <a:ext cx="142218" cy="20925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641321" y="438399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641321" y="333774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41321" y="229149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4132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41321" y="38608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641321" y="28146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7361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941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0521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21019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36821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5262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68425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8422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7665024" y="4237519"/>
              <a:ext cx="142218" cy="66960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981066" y="4258444"/>
              <a:ext cx="142218" cy="64867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8139087" y="4593245"/>
              <a:ext cx="142218" cy="3138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8297108" y="4865270"/>
              <a:ext cx="142218" cy="418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8455128" y="4760645"/>
              <a:ext cx="142218" cy="14647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8613149" y="4865270"/>
              <a:ext cx="142218" cy="418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771170" y="4718795"/>
              <a:ext cx="142218" cy="1883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2746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4327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90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74875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90677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06479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2228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38084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6400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7980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95609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11411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2721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3015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5881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7462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0054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1634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214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7947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63749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7955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5353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11156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3707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5287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6868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84483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0028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1608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31889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4769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7361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8941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0521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21019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36821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5262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68425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88422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205509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992940" y="3819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930784" y="27729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2145087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45087" y="3860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145087" y="2814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3716640" y="5394142"/>
              <a:ext cx="368369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3855818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3864818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385581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3864818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4630733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639733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630733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639733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532749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541749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532749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541749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434766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443766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434766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443766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4144863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144863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919778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919778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21794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21794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723811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723811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2021-01-04T12:25:43Z</dcterms:modified>
</cp:coreProperties>
</file>