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67823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92648" y="1931068"/>
              <a:ext cx="1125111" cy="1610692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016739" y="3699752"/>
              <a:ext cx="1675909" cy="1126034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016739" y="1931068"/>
              <a:ext cx="1675909" cy="176868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01321" y="3541760"/>
              <a:ext cx="1025359" cy="1009283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55654" y="1931068"/>
              <a:ext cx="971026" cy="161069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871481" y="1931068"/>
              <a:ext cx="2145257" cy="22221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692648" y="3541760"/>
              <a:ext cx="1064755" cy="1275397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817760" y="1931068"/>
              <a:ext cx="1037893" cy="1610692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757403" y="5271539"/>
              <a:ext cx="1397347" cy="680281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757403" y="3541760"/>
              <a:ext cx="1043918" cy="100928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871481" y="4153178"/>
              <a:ext cx="2145257" cy="179864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154751" y="4551044"/>
              <a:ext cx="671930" cy="1400777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16739" y="4825787"/>
              <a:ext cx="1675909" cy="1126034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57403" y="4551044"/>
              <a:ext cx="1397347" cy="72049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92648" y="4817157"/>
              <a:ext cx="1064755" cy="1134664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746882" y="24818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746882" y="26864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944699" y="28841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19154" y="4108707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6971" y="4309943"/>
              <a:ext cx="15754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 BIOLOGY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237674" y="256083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51965" y="2765410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99782" y="296316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902643" y="3892339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11272" y="4096986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72443" y="2682935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00180" y="2988644"/>
              <a:ext cx="20878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 TECHNOLOGY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72255" y="4090913"/>
              <a:ext cx="905542" cy="59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43989" y="4206571"/>
              <a:ext cx="562073" cy="59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47791" y="2683003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180565" y="5360512"/>
              <a:ext cx="55102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963273" y="5558201"/>
              <a:ext cx="98560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33976" y="5759438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987905" y="3829133"/>
              <a:ext cx="582915" cy="88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44825" y="4000761"/>
              <a:ext cx="669075" cy="88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12355" y="4175415"/>
              <a:ext cx="934015" cy="8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89198" y="499908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43599" y="5175711"/>
              <a:ext cx="694234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315204" y="5274585"/>
              <a:ext cx="351023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090232" y="5335325"/>
              <a:ext cx="152892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 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46834" y="4757297"/>
              <a:ext cx="121848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52496" y="4958465"/>
              <a:ext cx="80716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774821" y="5233905"/>
              <a:ext cx="900410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867931" y="5431594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2020-12-30T21:55:58Z</dcterms:modified>
</cp:coreProperties>
</file>