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703070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953346" y="5342705"/>
              <a:ext cx="223411" cy="152279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99285" y="4880555"/>
              <a:ext cx="254060" cy="267816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45383" y="4701878"/>
              <a:ext cx="1088716" cy="1249943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99285" y="5148372"/>
              <a:ext cx="254060" cy="267816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176758" y="5323670"/>
              <a:ext cx="135400" cy="12563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375459" y="5636644"/>
              <a:ext cx="323826" cy="31517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831376" y="4851492"/>
              <a:ext cx="587456" cy="550164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941017" y="4111553"/>
              <a:ext cx="434442" cy="469855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176758" y="5449300"/>
              <a:ext cx="135400" cy="12563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76758" y="5574930"/>
              <a:ext cx="135400" cy="12563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953346" y="4880555"/>
              <a:ext cx="218333" cy="23373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871481" y="4701878"/>
              <a:ext cx="1673902" cy="1249943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9285" y="5416188"/>
              <a:ext cx="254060" cy="267816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176758" y="5700561"/>
              <a:ext cx="135400" cy="12563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176758" y="5826191"/>
              <a:ext cx="135400" cy="12563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312158" y="5323670"/>
              <a:ext cx="128630" cy="132242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171680" y="4880555"/>
              <a:ext cx="218333" cy="233730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18833" y="4225317"/>
              <a:ext cx="522183" cy="586359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198798" y="2822675"/>
              <a:ext cx="586037" cy="783706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34100" y="1931068"/>
              <a:ext cx="1197275" cy="1051363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440789" y="5323670"/>
              <a:ext cx="128630" cy="132242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390014" y="4880555"/>
              <a:ext cx="218333" cy="233730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831376" y="2822675"/>
              <a:ext cx="759678" cy="783706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634100" y="4715759"/>
              <a:ext cx="1197275" cy="639342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376724" y="1931068"/>
              <a:ext cx="724978" cy="891607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1017" y="4581409"/>
              <a:ext cx="434442" cy="469855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953346" y="5494984"/>
              <a:ext cx="223411" cy="152279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375459" y="4533526"/>
              <a:ext cx="323826" cy="367706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953346" y="5647263"/>
              <a:ext cx="223411" cy="152279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34100" y="5355102"/>
              <a:ext cx="1197275" cy="59671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388938" y="3606382"/>
              <a:ext cx="437743" cy="505171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941017" y="3606382"/>
              <a:ext cx="505088" cy="505171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784836" y="2822675"/>
              <a:ext cx="520922" cy="783706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953346" y="5799542"/>
              <a:ext cx="223411" cy="152279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91055" y="2822675"/>
              <a:ext cx="607743" cy="783706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31376" y="1931068"/>
              <a:ext cx="801291" cy="891607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176758" y="5114286"/>
              <a:ext cx="162480" cy="209383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699285" y="4533526"/>
              <a:ext cx="294103" cy="347029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569420" y="5323670"/>
              <a:ext cx="128630" cy="132242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98050" y="5323670"/>
              <a:ext cx="128630" cy="13224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312158" y="5455912"/>
              <a:ext cx="137206" cy="123977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31376" y="3606382"/>
              <a:ext cx="587456" cy="637032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8312158" y="5579890"/>
              <a:ext cx="137206" cy="123977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46105" y="3606382"/>
              <a:ext cx="471416" cy="505171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312158" y="5703867"/>
              <a:ext cx="137206" cy="123977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699285" y="5684005"/>
              <a:ext cx="254060" cy="267816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12158" y="5827844"/>
              <a:ext cx="137206" cy="123977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449364" y="5455912"/>
              <a:ext cx="125772" cy="135247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632668" y="1931068"/>
              <a:ext cx="744056" cy="891607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17521" y="3606382"/>
              <a:ext cx="471416" cy="505171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575137" y="5455912"/>
              <a:ext cx="125772" cy="135247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831376" y="5401656"/>
              <a:ext cx="587456" cy="550164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339238" y="5114286"/>
              <a:ext cx="162480" cy="209383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831376" y="4243415"/>
              <a:ext cx="587456" cy="608076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4100" y="2982431"/>
              <a:ext cx="1197275" cy="89507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993389" y="4533526"/>
              <a:ext cx="294103" cy="347029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418833" y="5398037"/>
              <a:ext cx="522183" cy="553784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41017" y="5051265"/>
              <a:ext cx="434442" cy="469855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608347" y="4880555"/>
              <a:ext cx="218333" cy="233730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700909" y="5455912"/>
              <a:ext cx="125772" cy="135247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53346" y="5114286"/>
              <a:ext cx="223411" cy="228418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778576" y="4111553"/>
              <a:ext cx="362805" cy="42197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501719" y="5114286"/>
              <a:ext cx="162480" cy="209383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18833" y="3606382"/>
              <a:ext cx="522183" cy="618935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75459" y="4111553"/>
              <a:ext cx="403117" cy="421972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01703" y="1931068"/>
              <a:ext cx="724978" cy="891607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49364" y="5591160"/>
              <a:ext cx="141493" cy="12022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449364" y="5711381"/>
              <a:ext cx="141493" cy="12022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634100" y="3877510"/>
              <a:ext cx="1197275" cy="838248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305758" y="2822675"/>
              <a:ext cx="520922" cy="783706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449364" y="5831601"/>
              <a:ext cx="141493" cy="12022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581595" y="4533526"/>
              <a:ext cx="245085" cy="347029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590858" y="5591160"/>
              <a:ext cx="117911" cy="144264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418833" y="4811677"/>
              <a:ext cx="522183" cy="586359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41017" y="5521120"/>
              <a:ext cx="434442" cy="430701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708770" y="5591160"/>
              <a:ext cx="117911" cy="144264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04187" y="4111553"/>
              <a:ext cx="322493" cy="421972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590858" y="5735425"/>
              <a:ext cx="157215" cy="108198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75459" y="4901232"/>
              <a:ext cx="323826" cy="36770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141382" y="4111553"/>
              <a:ext cx="362805" cy="42197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590858" y="5843623"/>
              <a:ext cx="157215" cy="108198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748073" y="5735425"/>
              <a:ext cx="78607" cy="216396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871481" y="1931068"/>
              <a:ext cx="2762618" cy="277081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664200" y="5114286"/>
              <a:ext cx="162480" cy="209383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287492" y="4533526"/>
              <a:ext cx="294103" cy="347029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375459" y="5268938"/>
              <a:ext cx="323826" cy="36770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979679" y="5409863"/>
              <a:ext cx="170746" cy="1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96883" y="4997814"/>
              <a:ext cx="258865" cy="3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86194" y="5273371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718319" y="5263675"/>
              <a:ext cx="215994" cy="35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91207" y="5380369"/>
              <a:ext cx="106501" cy="12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400874" y="5779421"/>
              <a:ext cx="272996" cy="2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824208" y="5076674"/>
              <a:ext cx="601792" cy="96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67216" y="4309183"/>
              <a:ext cx="382043" cy="74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173668" y="5501858"/>
              <a:ext cx="141580" cy="19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74073" y="5604464"/>
              <a:ext cx="140769" cy="22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02054" y="5648040"/>
              <a:ext cx="84807" cy="2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966252" y="4985038"/>
              <a:ext cx="192523" cy="23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05771" y="527343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5373" y="5521819"/>
              <a:ext cx="221886" cy="54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182932" y="5754734"/>
              <a:ext cx="123051" cy="16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173194" y="5844097"/>
              <a:ext cx="142527" cy="3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194689" y="5902757"/>
              <a:ext cx="99538" cy="30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308103" y="5378314"/>
              <a:ext cx="136741" cy="22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05660" y="4949295"/>
              <a:ext cx="150372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169272" y="5012163"/>
              <a:ext cx="223150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413045" y="4481118"/>
              <a:ext cx="533759" cy="7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255050" y="3161118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887376" y="2403339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439387" y="5378471"/>
              <a:ext cx="131434" cy="21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408727" y="4982775"/>
              <a:ext cx="180907" cy="28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904701" y="3164529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41708" y="4982020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382187" y="232346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970146" y="4777110"/>
              <a:ext cx="376184" cy="75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953343" y="5550897"/>
              <a:ext cx="223418" cy="391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372003" y="4692367"/>
              <a:ext cx="330738" cy="48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63028" y="5705849"/>
              <a:ext cx="204048" cy="33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042595" y="5603461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386743" y="3828505"/>
              <a:ext cx="442132" cy="58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022824" y="3808967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778205" y="3171510"/>
              <a:ext cx="534184" cy="860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965611" y="5854920"/>
              <a:ext cx="198881" cy="40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693153" y="3164529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95255" y="2325166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173731" y="5203719"/>
              <a:ext cx="168533" cy="2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08500" y="4678854"/>
              <a:ext cx="275673" cy="56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67195" y="5379501"/>
              <a:ext cx="133080" cy="19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705277" y="5381948"/>
              <a:ext cx="114177" cy="15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322832" y="5507811"/>
              <a:ext cx="115858" cy="20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812191" y="3879022"/>
              <a:ext cx="625825" cy="88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319007" y="5633367"/>
              <a:ext cx="123509" cy="16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446116" y="3813281"/>
              <a:ext cx="471395" cy="8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318889" y="5757253"/>
              <a:ext cx="123745" cy="16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718293" y="5802425"/>
              <a:ext cx="216046" cy="29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26684" y="5880783"/>
              <a:ext cx="108154" cy="18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444783" y="5509286"/>
              <a:ext cx="134935" cy="28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675311" y="2343495"/>
              <a:ext cx="658770" cy="64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048998" y="3762652"/>
              <a:ext cx="20846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939793" y="3891322"/>
              <a:ext cx="42687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575137" y="5508353"/>
              <a:ext cx="125771" cy="29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834040" y="5623328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362923" y="5183286"/>
              <a:ext cx="115111" cy="23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348528" y="5230702"/>
              <a:ext cx="143901" cy="23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55331" y="4502168"/>
              <a:ext cx="539547" cy="87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875712" y="3376492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991223" y="4667284"/>
              <a:ext cx="298434" cy="782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56198" y="5647407"/>
              <a:ext cx="447452" cy="5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935197" y="5245799"/>
              <a:ext cx="446081" cy="78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605557" y="4982163"/>
              <a:ext cx="223914" cy="29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702388" y="5508271"/>
              <a:ext cx="122813" cy="27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969500" y="5213202"/>
              <a:ext cx="191103" cy="29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800829" y="4290290"/>
              <a:ext cx="318300" cy="6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508550" y="5207284"/>
              <a:ext cx="148820" cy="23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491882" y="3782546"/>
              <a:ext cx="376084" cy="89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444901" y="3959617"/>
              <a:ext cx="470046" cy="86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98173" y="4297891"/>
              <a:ext cx="357690" cy="47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150984" y="2336912"/>
              <a:ext cx="626415" cy="77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444224" y="5640026"/>
              <a:ext cx="151774" cy="21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460356" y="5733835"/>
              <a:ext cx="119509" cy="25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455621" y="5783021"/>
              <a:ext cx="128979" cy="25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716605" y="4243156"/>
              <a:ext cx="103226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352747" y="3161050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466255" y="5864984"/>
              <a:ext cx="107711" cy="17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491828" y="5900487"/>
              <a:ext cx="56565" cy="173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600430" y="4684709"/>
              <a:ext cx="207416" cy="43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606798" y="5657803"/>
              <a:ext cx="86031" cy="1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418823" y="5059312"/>
              <a:ext cx="522202" cy="88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71618" y="5716836"/>
              <a:ext cx="373238" cy="37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707686" y="5648251"/>
              <a:ext cx="120078" cy="29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16380" y="4301661"/>
              <a:ext cx="298108" cy="4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89762" y="5774268"/>
              <a:ext cx="159407" cy="29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73250" y="5055535"/>
              <a:ext cx="328243" cy="581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203516" y="4255670"/>
              <a:ext cx="238536" cy="44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164309" y="4343223"/>
              <a:ext cx="316950" cy="45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599938" y="5885608"/>
              <a:ext cx="139055" cy="23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746152" y="5837388"/>
              <a:ext cx="82450" cy="1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05314" y="3262994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667008" y="5205484"/>
              <a:ext cx="156864" cy="26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285672" y="4683359"/>
              <a:ext cx="297742" cy="47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367960" y="5416870"/>
              <a:ext cx="338825" cy="69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2020-12-30T21:55:57Z</dcterms:modified>
</cp:coreProperties>
</file>