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54732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80334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15196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629041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97765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80423" y="2288939"/>
              <a:ext cx="563668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80423" y="2551510"/>
              <a:ext cx="516695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280423" y="2814082"/>
              <a:ext cx="455631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80423" y="3076654"/>
              <a:ext cx="441540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80423" y="3339225"/>
              <a:ext cx="427448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3601797"/>
              <a:ext cx="413356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3864369"/>
              <a:ext cx="342898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4126940"/>
              <a:ext cx="342898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4389512"/>
              <a:ext cx="305320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4652084"/>
              <a:ext cx="281834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4914655"/>
              <a:ext cx="258347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5177227"/>
              <a:ext cx="253650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5439799"/>
              <a:ext cx="253650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5702370"/>
              <a:ext cx="230164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5964942"/>
              <a:ext cx="230164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6227514"/>
              <a:ext cx="22546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6490085"/>
              <a:ext cx="22546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6752657"/>
              <a:ext cx="220770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7015229"/>
              <a:ext cx="197283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7277800"/>
              <a:ext cx="178494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7540372"/>
              <a:ext cx="159706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7802944"/>
              <a:ext cx="155008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8065515"/>
              <a:ext cx="145614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8328087"/>
              <a:ext cx="131522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9206231" y="2087506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78773" y="2350130"/>
              <a:ext cx="90328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FOOD FUNCTION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644127" y="2612649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141515" y="2875221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976732" y="3137792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806020" y="3400417"/>
              <a:ext cx="261384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424097" y="3662936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737291" y="3919103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417951" y="4188079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468671" y="4466170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233810" y="4728742"/>
              <a:ext cx="28248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AGRICULTURAL AND FOOD CHEMISTRY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998948" y="4991314"/>
              <a:ext cx="238522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951976" y="5253938"/>
              <a:ext cx="62031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951976" y="5516457"/>
              <a:ext cx="102402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717114" y="5779029"/>
              <a:ext cx="154191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FOOD SCIENCE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717114" y="6041600"/>
              <a:ext cx="21321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670141" y="6299461"/>
              <a:ext cx="1451663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AQUACULTURE RESEARCH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670141" y="6566744"/>
              <a:ext cx="205408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623169" y="6829368"/>
              <a:ext cx="53000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388307" y="7091887"/>
              <a:ext cx="124088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200418" y="7354459"/>
              <a:ext cx="337320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BIOLOGICAL MACROMOLECULES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012528" y="7617030"/>
              <a:ext cx="29635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GASTROENTEROLOGY AND HEPATOLOGY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965556" y="7879602"/>
              <a:ext cx="303560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THE SCIENCE OF FOOD AND AGRICULTURE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871611" y="8142174"/>
              <a:ext cx="2873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MOLECULAR SCIENCES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730694" y="8404745"/>
              <a:ext cx="29155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ASIAN AUSTRALASIAN JOURNAL OF ANIMAL SCIENCES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6629041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8977658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6566885" y="86647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884425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2020-12-30T21:55:59Z</dcterms:modified>
</cp:coreProperties>
</file>