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796753" y="3745862"/>
              <a:ext cx="1104656" cy="68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PSEUDOALTEROMONAS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5079901" y="3592924"/>
              <a:ext cx="642463" cy="66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FIBROBACTER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4605970" y="3862893"/>
              <a:ext cx="915923" cy="945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BACTEROIDES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5639615" y="3895214"/>
              <a:ext cx="834091" cy="854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AKKERMANSIA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4433820" y="3579495"/>
              <a:ext cx="580336" cy="67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HALOMONAS</a:t>
              </a:r>
            </a:p>
          </p:txBody>
        </p:sp>
        <p:sp>
          <p:nvSpPr>
            <p:cNvPr id="9" name="tx9"/>
            <p:cNvSpPr/>
            <p:nvPr/>
          </p:nvSpPr>
          <p:spPr>
            <a:xfrm rot="-5400000">
              <a:off x="3784372" y="3587319"/>
              <a:ext cx="1017964" cy="74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FAECALIBACTERIUM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252877" y="3420220"/>
              <a:ext cx="766705" cy="762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1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PEDIOCOCCUS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4424077" y="4061505"/>
              <a:ext cx="987528" cy="678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PROPIONIBACTERIUM</a:t>
              </a:r>
            </a:p>
          </p:txBody>
        </p:sp>
        <p:sp>
          <p:nvSpPr>
            <p:cNvPr id="12" name="tx12"/>
            <p:cNvSpPr/>
            <p:nvPr/>
          </p:nvSpPr>
          <p:spPr>
            <a:xfrm rot="-5400000">
              <a:off x="5895353" y="3459314"/>
              <a:ext cx="726752" cy="68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OSCILLIBACTER</a:t>
              </a:r>
            </a:p>
          </p:txBody>
        </p:sp>
        <p:sp>
          <p:nvSpPr>
            <p:cNvPr id="13" name="tx13"/>
            <p:cNvSpPr/>
            <p:nvPr/>
          </p:nvSpPr>
          <p:spPr>
            <a:xfrm rot="-5400000">
              <a:off x="6146242" y="3814531"/>
              <a:ext cx="793901" cy="72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7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7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DESULFOVIBRIO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44886" y="4140171"/>
              <a:ext cx="674612" cy="676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TURICIBACTER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307921" y="3214179"/>
              <a:ext cx="856244" cy="67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PHOTOBACTERIUM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934476" y="4251434"/>
              <a:ext cx="1231730" cy="1073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4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ENTEROCOCCUS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394772" y="3331586"/>
              <a:ext cx="700249" cy="67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MEGASPHAERA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98322" y="4302730"/>
              <a:ext cx="753299" cy="72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6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LEUCONOSTOC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504159" y="3601494"/>
              <a:ext cx="723832" cy="68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RHODOBACTER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174037" y="3803749"/>
              <a:ext cx="922026" cy="690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PARABACTEROIDES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396744" y="3445769"/>
              <a:ext cx="803756" cy="686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FUSOBACTERIUM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664003" y="3124212"/>
              <a:ext cx="538424" cy="70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WEISSELLA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666395" y="3890548"/>
              <a:ext cx="658916" cy="6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CITROBACTER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6640494" y="3676662"/>
              <a:ext cx="800982" cy="68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CETOBACTERIUM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581404" y="3974733"/>
              <a:ext cx="466949" cy="66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BILOPHILA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192896" y="4415364"/>
              <a:ext cx="827823" cy="67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ALLOPREVOTELLA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154502" y="4307295"/>
              <a:ext cx="675106" cy="67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GARDNERELLA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070682" y="4469486"/>
              <a:ext cx="506761" cy="65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RIKENELLA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692337" y="4045078"/>
              <a:ext cx="758439" cy="67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ARTHROBACTER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743774" y="3497372"/>
              <a:ext cx="684291" cy="69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EUBACTERIUM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30660" y="3022882"/>
              <a:ext cx="666231" cy="67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BDELLOVIBRIO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763673" y="4469661"/>
              <a:ext cx="754204" cy="670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BUTYRICIMONAS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757635" y="3329474"/>
              <a:ext cx="477124" cy="69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ALISTIPES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359356" y="2736918"/>
              <a:ext cx="2549418" cy="204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17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BIFIDOBACTERIUM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541994" y="3251514"/>
              <a:ext cx="662533" cy="66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ACTINOMYCES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441731" y="3151192"/>
              <a:ext cx="535473" cy="679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CHLAMYDIA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7192768" y="3836396"/>
              <a:ext cx="684638" cy="68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ALLOBACULUM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121321" y="4211505"/>
              <a:ext cx="633903" cy="68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SHEWANELLA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367413" y="3078423"/>
              <a:ext cx="818286" cy="71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ACINETOBACTER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2715813" y="3711067"/>
              <a:ext cx="706540" cy="67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ANAEROSTIPES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15686" y="4608072"/>
              <a:ext cx="617530" cy="68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VEILLONELLA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928109" y="4665494"/>
              <a:ext cx="813169" cy="668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PSYCHROBACTER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115895" y="4426531"/>
              <a:ext cx="828925" cy="778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PSEUDOMONAS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917744" y="4651943"/>
              <a:ext cx="829810" cy="670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PARASUTTERELLA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938735" y="4330132"/>
              <a:ext cx="715255" cy="738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LACHNOSPIRA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404072" y="3330014"/>
              <a:ext cx="815342" cy="67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CAMPYLOBACTER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592430" y="3832912"/>
              <a:ext cx="966408" cy="1072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4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SALMONELLA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388359" y="4800614"/>
              <a:ext cx="1168912" cy="895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STAPHYLOCOCCUS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580933" y="2127801"/>
              <a:ext cx="5904049" cy="535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LACTOBACILLUS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643591" y="3634020"/>
              <a:ext cx="715344" cy="67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BURKHOLDERIA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860739" y="4492807"/>
              <a:ext cx="324668" cy="67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DOREA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192622" y="3146326"/>
              <a:ext cx="574512" cy="72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6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ROSEBURIA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347904" y="2915814"/>
              <a:ext cx="871560" cy="671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CHRISTENSENELLA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716227" y="4004585"/>
              <a:ext cx="719416" cy="812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6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PREVOTELLA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2571871" y="3529447"/>
              <a:ext cx="668401" cy="67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ODORIBACTER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2264398" y="3400229"/>
              <a:ext cx="1056458" cy="67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RHODOPSEUDOMONAS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2061811" y="3668078"/>
              <a:ext cx="1135770" cy="123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ESCHERICHIA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048085" y="2920572"/>
              <a:ext cx="447861" cy="74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LISTERIA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924976" y="4860604"/>
              <a:ext cx="918504" cy="669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CORYNEBACTERIUM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011305" y="4628333"/>
              <a:ext cx="861804" cy="679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PORPHYROMONAS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854800" y="4773345"/>
              <a:ext cx="1331247" cy="2039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16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BACILLUS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820122" y="4696571"/>
              <a:ext cx="451027" cy="984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4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4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VIBRIO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666792" y="4168029"/>
              <a:ext cx="831803" cy="68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BUTYRICICOCCUS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241958" y="2750175"/>
              <a:ext cx="747067" cy="691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COPROCOCCUS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453644" y="4490187"/>
              <a:ext cx="391863" cy="68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4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BLAUTIA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087189" y="4384856"/>
              <a:ext cx="835663" cy="737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84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RUMINOCOCCUS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535599" y="5021426"/>
              <a:ext cx="1233996" cy="1009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7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STREPTOCOCCUS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946284" y="3149428"/>
              <a:ext cx="712849" cy="673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EDWARDSIELLA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611360" y="2979234"/>
              <a:ext cx="645427" cy="67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MYCOPLASMA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050258" y="3633162"/>
              <a:ext cx="439010" cy="672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PROTEUS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843221" y="5057006"/>
              <a:ext cx="1087536" cy="1169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4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CLOSTRIDIUM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2059920" y="3087838"/>
              <a:ext cx="839947" cy="678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FLAVOBACTERIUM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858449" y="3852625"/>
              <a:ext cx="586467" cy="67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SUTTERELLA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052472" y="2761674"/>
              <a:ext cx="853379" cy="812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6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HELICOBACTER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905019" y="4336011"/>
              <a:ext cx="663461" cy="67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7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PLESIOMONAS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1979507" y="3237094"/>
              <a:ext cx="570661" cy="710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55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KLEBSIELLA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366418" y="4702796"/>
              <a:ext cx="717310" cy="81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68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AEROMONAS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818335" y="4005864"/>
              <a:ext cx="495069" cy="749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SHIGELLA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066958" y="4551607"/>
              <a:ext cx="885281" cy="855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LACTOCOCCUS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010221" y="4894621"/>
              <a:ext cx="1282210" cy="670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PHASCOLARCTOBACTERIUM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57935" y="5047270"/>
              <a:ext cx="758484" cy="67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21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STREPTOMYCES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302409" y="5239293"/>
              <a:ext cx="938911" cy="84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ENTEROBACTER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8345607" y="4048026"/>
              <a:ext cx="608383" cy="670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2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ROMBOUTSIA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2020-12-30T21:55:45Z</dcterms:modified>
</cp:coreProperties>
</file>