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7084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34113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1142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4140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0393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466459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28984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391510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354035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316561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27908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24161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20413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5599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2628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9657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085704" y="1872740"/>
              <a:ext cx="671704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085704" y="2247485"/>
              <a:ext cx="5448512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085704" y="2622230"/>
              <a:ext cx="2971126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5704" y="2996975"/>
              <a:ext cx="218873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085704" y="3371720"/>
              <a:ext cx="193915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085704" y="3746465"/>
              <a:ext cx="1931557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085704" y="4121210"/>
              <a:ext cx="183606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85704" y="4495955"/>
              <a:ext cx="1825213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085704" y="4870700"/>
              <a:ext cx="1754679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5245445"/>
              <a:ext cx="1692825" cy="33727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8448267" y="1984356"/>
              <a:ext cx="228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USA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107480" y="2359154"/>
              <a:ext cx="30113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182436" y="2752066"/>
              <a:ext cx="301236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ITALY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00047" y="3126811"/>
              <a:ext cx="289115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INDIA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0464" y="3501556"/>
              <a:ext cx="379523" cy="77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BRAZIL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142868" y="3873654"/>
              <a:ext cx="3253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SPAIN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47375" y="4248346"/>
              <a:ext cx="78905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SOUTH KOREA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036524" y="4623144"/>
              <a:ext cx="45177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CANADA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65989" y="4997889"/>
              <a:ext cx="52408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ENGLAND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04136" y="5372635"/>
              <a:ext cx="44568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FRANCE</a:t>
              </a:r>
            </a:p>
          </p:txBody>
        </p:sp>
        <p:sp>
          <p:nvSpPr>
            <p:cNvPr id="43" name="rc43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926599" y="53723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988754" y="499758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988754" y="462284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88754" y="4250937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88754" y="387340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88754" y="35000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988754" y="31252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988754" y="274917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988754" y="237579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988754" y="200104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4" name="pl54"/>
            <p:cNvSpPr/>
            <p:nvPr/>
          </p:nvSpPr>
          <p:spPr>
            <a:xfrm>
              <a:off x="2050910" y="54140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050910" y="5039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50910" y="46645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050910" y="4289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050910" y="3915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050910" y="35403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050910" y="31656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050910" y="2790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050910" y="24161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050910" y="2041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2559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42628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59657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13168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01973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472262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86227" y="5839861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085704" y="1553291"/>
              <a:ext cx="1379100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Countries.Regions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2020-12-30T21:55:52Z</dcterms:modified>
</cp:coreProperties>
</file>