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58482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014600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70718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683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82955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63907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80423" y="844624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80423" y="818367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80423" y="792110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80423" y="765852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80423" y="739595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0423" y="71333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80423" y="68708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80423" y="66082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80423" y="634567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80423" y="608309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80423" y="582052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0423" y="555795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0423" y="529538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0423" y="503281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80423" y="477024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80423" y="45076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80423" y="424509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80423" y="398252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80423" y="371995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80423" y="345738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80423" y="319481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80423" y="293223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80423" y="266966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80423" y="240709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80423" y="214452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80423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36541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92659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48777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904896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061014" y="1986981"/>
              <a:ext cx="0" cy="6616805"/>
            </a:xfrm>
            <a:custGeom>
              <a:avLst/>
              <a:pathLst>
                <a:path w="0" h="6616805">
                  <a:moveTo>
                    <a:pt x="0" y="66168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80423" y="2026367"/>
              <a:ext cx="671704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0423" y="2288939"/>
              <a:ext cx="667080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80423" y="2551510"/>
              <a:ext cx="591932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0423" y="2814082"/>
              <a:ext cx="572278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80423" y="3076654"/>
              <a:ext cx="560717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80423" y="3339225"/>
              <a:ext cx="557248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80423" y="3601797"/>
              <a:ext cx="531814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80423" y="3864369"/>
              <a:ext cx="509848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80423" y="4126940"/>
              <a:ext cx="50522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80423" y="4389512"/>
              <a:ext cx="4636033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80423" y="4652084"/>
              <a:ext cx="435856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80423" y="4914655"/>
              <a:ext cx="430075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80423" y="5177227"/>
              <a:ext cx="406953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80423" y="5439799"/>
              <a:ext cx="400016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80423" y="5702370"/>
              <a:ext cx="351459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0423" y="5964942"/>
              <a:ext cx="344523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80423" y="6227514"/>
              <a:ext cx="3329620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80423" y="6490085"/>
              <a:ext cx="3306498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80423" y="6752657"/>
              <a:ext cx="295966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80423" y="7015229"/>
              <a:ext cx="2924979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80423" y="7277800"/>
              <a:ext cx="2751561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80423" y="7540372"/>
              <a:ext cx="2705316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80423" y="7802944"/>
              <a:ext cx="2589704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80423" y="8065515"/>
              <a:ext cx="2497215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280423" y="8328087"/>
              <a:ext cx="2370042" cy="23631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328614" y="208750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186356" y="2350077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41076" y="2612649"/>
              <a:ext cx="214999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629772" y="2875221"/>
              <a:ext cx="126476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357858" y="3137792"/>
              <a:ext cx="242106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21611" y="3400364"/>
              <a:ext cx="122262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GASTROENTEROLOGY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05845" y="3662936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649917" y="3925507"/>
              <a:ext cx="6203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128084" y="4188132"/>
              <a:ext cx="209590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06009" y="4450704"/>
              <a:ext cx="260177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AND ENVIRONMENTAL MICROBIOLOGY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75737" y="4713275"/>
              <a:ext cx="285457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INTERNATIONAL JOURNAL OF FOOD MICROBIOLOGY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79192" y="4975794"/>
              <a:ext cx="249331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CLINICAL GASTROENTEROLOGY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1330" y="5238366"/>
              <a:ext cx="102995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317069" y="5500937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18138" y="5763509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779911" y="6019676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8718" y="6304172"/>
              <a:ext cx="184309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FOOD RESEARCH INTERNATIONAL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95596" y="6566744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348761" y="6829315"/>
              <a:ext cx="25721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314077" y="7091887"/>
              <a:ext cx="176465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BRITISH JOURNAL OF NUTRITION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140659" y="7354459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094415" y="7617030"/>
              <a:ext cx="176486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DAIRY JOURNAL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978803" y="7879602"/>
              <a:ext cx="223458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ANNALS OF NUTRITION AND METABOLISM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86313" y="8142174"/>
              <a:ext cx="163237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ANIMAL SCIENCE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759140" y="8404745"/>
              <a:ext cx="341507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PEDIATRIC GASTROENTEROLOGY AND NUTRITION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280423" y="1986981"/>
              <a:ext cx="6851387" cy="66168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21317" y="84045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121317" y="814334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1317" y="7879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1317" y="761820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21317" y="735563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121317" y="70916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21317" y="682906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121317" y="656649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121317" y="630534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1317" y="60414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21317" y="5778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1317" y="55176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121317" y="52536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1317" y="49924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21317" y="472991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1317" y="4465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83473" y="42033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83473" y="394078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183473" y="3681046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183473" y="341569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183473" y="31545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83473" y="289191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183473" y="2627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183473" y="236676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183473" y="210419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4245628" y="844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45628" y="8183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245628" y="7921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245628" y="76585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245628" y="73959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5628" y="7133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5628" y="6870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5628" y="66082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5628" y="63456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245628" y="6083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245628" y="58205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245628" y="5557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45628" y="5295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45628" y="5032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5628" y="47702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245628" y="45076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245628" y="42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245628" y="3982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245628" y="3719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245628" y="3457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245628" y="3194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245628" y="2932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245628" y="2669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245628" y="2407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45628" y="2144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80423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436541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592659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748777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04896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61014" y="860378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4249345" y="866472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5343308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99426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7655544" y="866467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811662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9967780" y="8664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80946" y="880472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80423" y="1756977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2020-12-30T21:55:54Z</dcterms:modified>
</cp:coreProperties>
</file>