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219514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825608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85752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17271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23365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83509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13915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20008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80153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09955" y="28459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816049" y="3627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76193" y="40488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5996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12089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72234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2639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08733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8877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00396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6490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66634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9609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5702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65847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00396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06490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66634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02639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08733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68877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05996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12089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2234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09955" y="2866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049" y="36485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193" y="4069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13915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0008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80153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7271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23365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83509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19514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25608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85752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20302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26395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86540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9955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16049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6193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742337" y="3632432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42337" y="3851888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42337" y="4071344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2020-12-30T21:58:19Z</dcterms:modified>
</cp:coreProperties>
</file>