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2ac28b35a9e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BF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579FC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C9DDF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3B8AC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CADD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1EB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C5DA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C6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8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64A9D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3352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39432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7018967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018967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194532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194532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2020-12-30T21:58:14Z</dcterms:modified>
</cp:coreProperties>
</file>