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917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813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710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606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36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261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158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22922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86594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36548" y="22590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91550" y="246980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924" y="266505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3365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8261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3158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40422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58307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07270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2020-12-30T21:58:17Z</dcterms:modified>
</cp:coreProperties>
</file>