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5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90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94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98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303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3345" y="534271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13345" y="4849013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13345" y="435531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3345" y="386162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13345" y="3367924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13345" y="287422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13345" y="2380531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13345" y="1886835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133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837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54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246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951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13345" y="1664671"/>
              <a:ext cx="417721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3345" y="2158368"/>
              <a:ext cx="56153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3345" y="2652064"/>
              <a:ext cx="38875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13345" y="3145760"/>
              <a:ext cx="1366994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13345" y="3639457"/>
              <a:ext cx="619975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13345" y="4133153"/>
              <a:ext cx="384689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13345" y="4626850"/>
              <a:ext cx="297791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13345" y="5120546"/>
              <a:ext cx="13263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487850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822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865700" y="23245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98190" y="281826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50103" y="38056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57536" y="4300733"/>
              <a:ext cx="180869" cy="7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757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0217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713094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61520" y="530226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261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00460" y="530271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06285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45262" y="4315317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22806" y="3821620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16640" y="3327924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32820" y="2831499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32820" y="2340531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16640" y="1846835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57855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57855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7855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7855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7855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7855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7855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7855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1334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837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542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246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6951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8226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9055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09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143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5707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2020-12-30T21:58:44Z</dcterms:modified>
</cp:coreProperties>
</file>