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56317" y="2003481"/>
              <a:ext cx="2284318" cy="990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18679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340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68130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092856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56317" y="2852530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56317" y="2616683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56317" y="2380836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56317" y="2144989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5631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81042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05768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3049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55218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56317" y="2038858"/>
              <a:ext cx="235077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56317" y="2274705"/>
              <a:ext cx="1070439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56317" y="2510552"/>
              <a:ext cx="2239528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56317" y="2746399"/>
              <a:ext cx="791285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5204575" y="256072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1067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41505" y="2105872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376868" y="234039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097714" y="281203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377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3256317" y="2003481"/>
              <a:ext cx="2284318" cy="99055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271562" y="2812530"/>
              <a:ext cx="9499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D． 不感兴趣，没有精力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513604"/>
              <a:ext cx="10337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C． 可以适当考虑，但是需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426760" y="2647183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要系统和团队支持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55382" y="2340836"/>
              <a:ext cx="8661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B． 有兴趣，愿意尝试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74482" y="2104989"/>
              <a:ext cx="4470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A． 正在做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221522" y="28525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221522" y="26166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221522" y="2380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21522" y="2144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56317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81042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05768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30493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55218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225239" y="3054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87809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12534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37260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30907" y="305497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2020-12-30T21:58:49Z</dcterms:modified>
</cp:coreProperties>
</file>