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963541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98079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99805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81807" y="2015308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51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9180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270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86238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447216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181807" y="3489424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1807" y="250668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241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945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9474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63003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88866" y="1774631"/>
              <a:ext cx="6141167" cy="3578602"/>
            </a:xfrm>
            <a:custGeom>
              <a:avLst/>
              <a:pathLst>
                <a:path w="6141167" h="3578602">
                  <a:moveTo>
                    <a:pt x="0" y="2917163"/>
                  </a:moveTo>
                  <a:lnTo>
                    <a:pt x="12017" y="2871015"/>
                  </a:lnTo>
                  <a:lnTo>
                    <a:pt x="24035" y="2823672"/>
                  </a:lnTo>
                  <a:lnTo>
                    <a:pt x="36053" y="2775182"/>
                  </a:lnTo>
                  <a:lnTo>
                    <a:pt x="48071" y="2725215"/>
                  </a:lnTo>
                  <a:lnTo>
                    <a:pt x="60089" y="2674275"/>
                  </a:lnTo>
                  <a:lnTo>
                    <a:pt x="72107" y="2622452"/>
                  </a:lnTo>
                  <a:lnTo>
                    <a:pt x="84125" y="2569812"/>
                  </a:lnTo>
                  <a:lnTo>
                    <a:pt x="96143" y="2516271"/>
                  </a:lnTo>
                  <a:lnTo>
                    <a:pt x="108161" y="2462029"/>
                  </a:lnTo>
                  <a:lnTo>
                    <a:pt x="120179" y="2407282"/>
                  </a:lnTo>
                  <a:lnTo>
                    <a:pt x="132197" y="2352101"/>
                  </a:lnTo>
                  <a:lnTo>
                    <a:pt x="144215" y="2296534"/>
                  </a:lnTo>
                  <a:lnTo>
                    <a:pt x="156233" y="2240663"/>
                  </a:lnTo>
                  <a:lnTo>
                    <a:pt x="168251" y="2184664"/>
                  </a:lnTo>
                  <a:lnTo>
                    <a:pt x="180269" y="2128600"/>
                  </a:lnTo>
                  <a:lnTo>
                    <a:pt x="192287" y="2072531"/>
                  </a:lnTo>
                  <a:lnTo>
                    <a:pt x="204304" y="2016583"/>
                  </a:lnTo>
                  <a:lnTo>
                    <a:pt x="216322" y="1960814"/>
                  </a:lnTo>
                  <a:lnTo>
                    <a:pt x="228340" y="1905261"/>
                  </a:lnTo>
                  <a:lnTo>
                    <a:pt x="240358" y="1849960"/>
                  </a:lnTo>
                  <a:lnTo>
                    <a:pt x="252376" y="1795026"/>
                  </a:lnTo>
                  <a:lnTo>
                    <a:pt x="264394" y="1740497"/>
                  </a:lnTo>
                  <a:lnTo>
                    <a:pt x="276412" y="1686326"/>
                  </a:lnTo>
                  <a:lnTo>
                    <a:pt x="288430" y="1632523"/>
                  </a:lnTo>
                  <a:lnTo>
                    <a:pt x="300448" y="1579123"/>
                  </a:lnTo>
                  <a:lnTo>
                    <a:pt x="312466" y="1526225"/>
                  </a:lnTo>
                  <a:lnTo>
                    <a:pt x="324484" y="1473686"/>
                  </a:lnTo>
                  <a:lnTo>
                    <a:pt x="336502" y="1421494"/>
                  </a:lnTo>
                  <a:lnTo>
                    <a:pt x="348520" y="1369636"/>
                  </a:lnTo>
                  <a:lnTo>
                    <a:pt x="360538" y="1318193"/>
                  </a:lnTo>
                  <a:lnTo>
                    <a:pt x="372556" y="1267049"/>
                  </a:lnTo>
                  <a:lnTo>
                    <a:pt x="384574" y="1216167"/>
                  </a:lnTo>
                  <a:lnTo>
                    <a:pt x="396592" y="1165533"/>
                  </a:lnTo>
                  <a:lnTo>
                    <a:pt x="408609" y="1115178"/>
                  </a:lnTo>
                  <a:lnTo>
                    <a:pt x="420627" y="1065099"/>
                  </a:lnTo>
                  <a:lnTo>
                    <a:pt x="432645" y="1015254"/>
                  </a:lnTo>
                  <a:lnTo>
                    <a:pt x="444663" y="965655"/>
                  </a:lnTo>
                  <a:lnTo>
                    <a:pt x="456681" y="916336"/>
                  </a:lnTo>
                  <a:lnTo>
                    <a:pt x="468699" y="867458"/>
                  </a:lnTo>
                  <a:lnTo>
                    <a:pt x="480717" y="818982"/>
                  </a:lnTo>
                  <a:lnTo>
                    <a:pt x="492735" y="770971"/>
                  </a:lnTo>
                  <a:lnTo>
                    <a:pt x="504753" y="723496"/>
                  </a:lnTo>
                  <a:lnTo>
                    <a:pt x="516771" y="676909"/>
                  </a:lnTo>
                  <a:lnTo>
                    <a:pt x="528789" y="631255"/>
                  </a:lnTo>
                  <a:lnTo>
                    <a:pt x="540807" y="586597"/>
                  </a:lnTo>
                  <a:lnTo>
                    <a:pt x="552825" y="543063"/>
                  </a:lnTo>
                  <a:lnTo>
                    <a:pt x="564843" y="501071"/>
                  </a:lnTo>
                  <a:lnTo>
                    <a:pt x="576861" y="461051"/>
                  </a:lnTo>
                  <a:lnTo>
                    <a:pt x="588879" y="422856"/>
                  </a:lnTo>
                  <a:lnTo>
                    <a:pt x="600897" y="386661"/>
                  </a:lnTo>
                  <a:lnTo>
                    <a:pt x="612914" y="352714"/>
                  </a:lnTo>
                  <a:lnTo>
                    <a:pt x="624932" y="322275"/>
                  </a:lnTo>
                  <a:lnTo>
                    <a:pt x="636950" y="294662"/>
                  </a:lnTo>
                  <a:lnTo>
                    <a:pt x="648968" y="270056"/>
                  </a:lnTo>
                  <a:lnTo>
                    <a:pt x="660986" y="248640"/>
                  </a:lnTo>
                  <a:lnTo>
                    <a:pt x="673004" y="231724"/>
                  </a:lnTo>
                  <a:lnTo>
                    <a:pt x="685022" y="218998"/>
                  </a:lnTo>
                  <a:lnTo>
                    <a:pt x="697040" y="210176"/>
                  </a:lnTo>
                  <a:lnTo>
                    <a:pt x="709058" y="205386"/>
                  </a:lnTo>
                  <a:lnTo>
                    <a:pt x="721076" y="205415"/>
                  </a:lnTo>
                  <a:lnTo>
                    <a:pt x="733094" y="210954"/>
                  </a:lnTo>
                  <a:lnTo>
                    <a:pt x="745112" y="220904"/>
                  </a:lnTo>
                  <a:lnTo>
                    <a:pt x="757130" y="235292"/>
                  </a:lnTo>
                  <a:lnTo>
                    <a:pt x="769148" y="254149"/>
                  </a:lnTo>
                  <a:lnTo>
                    <a:pt x="781166" y="279288"/>
                  </a:lnTo>
                  <a:lnTo>
                    <a:pt x="793184" y="308735"/>
                  </a:lnTo>
                  <a:lnTo>
                    <a:pt x="805202" y="342385"/>
                  </a:lnTo>
                  <a:lnTo>
                    <a:pt x="817219" y="380124"/>
                  </a:lnTo>
                  <a:lnTo>
                    <a:pt x="829237" y="422810"/>
                  </a:lnTo>
                  <a:lnTo>
                    <a:pt x="841255" y="469560"/>
                  </a:lnTo>
                  <a:lnTo>
                    <a:pt x="853273" y="519570"/>
                  </a:lnTo>
                  <a:lnTo>
                    <a:pt x="865291" y="572597"/>
                  </a:lnTo>
                  <a:lnTo>
                    <a:pt x="877309" y="628665"/>
                  </a:lnTo>
                  <a:lnTo>
                    <a:pt x="889327" y="687566"/>
                  </a:lnTo>
                  <a:lnTo>
                    <a:pt x="901345" y="748165"/>
                  </a:lnTo>
                  <a:lnTo>
                    <a:pt x="913363" y="810122"/>
                  </a:lnTo>
                  <a:lnTo>
                    <a:pt x="925381" y="873093"/>
                  </a:lnTo>
                  <a:lnTo>
                    <a:pt x="937399" y="936624"/>
                  </a:lnTo>
                  <a:lnTo>
                    <a:pt x="949417" y="999902"/>
                  </a:lnTo>
                  <a:lnTo>
                    <a:pt x="961435" y="1062540"/>
                  </a:lnTo>
                  <a:lnTo>
                    <a:pt x="973453" y="1124162"/>
                  </a:lnTo>
                  <a:lnTo>
                    <a:pt x="985471" y="1183828"/>
                  </a:lnTo>
                  <a:lnTo>
                    <a:pt x="997489" y="1240915"/>
                  </a:lnTo>
                  <a:lnTo>
                    <a:pt x="1009507" y="1295335"/>
                  </a:lnTo>
                  <a:lnTo>
                    <a:pt x="1021524" y="1346745"/>
                  </a:lnTo>
                  <a:lnTo>
                    <a:pt x="1033542" y="1394387"/>
                  </a:lnTo>
                  <a:lnTo>
                    <a:pt x="1045560" y="1436801"/>
                  </a:lnTo>
                  <a:lnTo>
                    <a:pt x="1057578" y="1474812"/>
                  </a:lnTo>
                  <a:lnTo>
                    <a:pt x="1069596" y="1508163"/>
                  </a:lnTo>
                  <a:lnTo>
                    <a:pt x="1081614" y="1536604"/>
                  </a:lnTo>
                  <a:lnTo>
                    <a:pt x="1093632" y="1557782"/>
                  </a:lnTo>
                  <a:lnTo>
                    <a:pt x="1105650" y="1573140"/>
                  </a:lnTo>
                  <a:lnTo>
                    <a:pt x="1117668" y="1582794"/>
                  </a:lnTo>
                  <a:lnTo>
                    <a:pt x="1129686" y="1586631"/>
                  </a:lnTo>
                  <a:lnTo>
                    <a:pt x="1141704" y="1583176"/>
                  </a:lnTo>
                  <a:lnTo>
                    <a:pt x="1153722" y="1572562"/>
                  </a:lnTo>
                  <a:lnTo>
                    <a:pt x="1165740" y="1555986"/>
                  </a:lnTo>
                  <a:lnTo>
                    <a:pt x="1177758" y="1533496"/>
                  </a:lnTo>
                  <a:lnTo>
                    <a:pt x="1189776" y="1504705"/>
                  </a:lnTo>
                  <a:lnTo>
                    <a:pt x="1201794" y="1468347"/>
                  </a:lnTo>
                  <a:lnTo>
                    <a:pt x="1213812" y="1426640"/>
                  </a:lnTo>
                  <a:lnTo>
                    <a:pt x="1225829" y="1379799"/>
                  </a:lnTo>
                  <a:lnTo>
                    <a:pt x="1237847" y="1328052"/>
                  </a:lnTo>
                  <a:lnTo>
                    <a:pt x="1249865" y="1270247"/>
                  </a:lnTo>
                  <a:lnTo>
                    <a:pt x="1261883" y="1208247"/>
                  </a:lnTo>
                  <a:lnTo>
                    <a:pt x="1273901" y="1142725"/>
                  </a:lnTo>
                  <a:lnTo>
                    <a:pt x="1285919" y="1074052"/>
                  </a:lnTo>
                  <a:lnTo>
                    <a:pt x="1297937" y="1002228"/>
                  </a:lnTo>
                  <a:lnTo>
                    <a:pt x="1309955" y="928118"/>
                  </a:lnTo>
                  <a:lnTo>
                    <a:pt x="1321973" y="852762"/>
                  </a:lnTo>
                  <a:lnTo>
                    <a:pt x="1333991" y="776624"/>
                  </a:lnTo>
                  <a:lnTo>
                    <a:pt x="1346009" y="700210"/>
                  </a:lnTo>
                  <a:lnTo>
                    <a:pt x="1358027" y="624593"/>
                  </a:lnTo>
                  <a:lnTo>
                    <a:pt x="1370045" y="550364"/>
                  </a:lnTo>
                  <a:lnTo>
                    <a:pt x="1382063" y="478012"/>
                  </a:lnTo>
                  <a:lnTo>
                    <a:pt x="1394081" y="408022"/>
                  </a:lnTo>
                  <a:lnTo>
                    <a:pt x="1406099" y="342172"/>
                  </a:lnTo>
                  <a:lnTo>
                    <a:pt x="1418117" y="280597"/>
                  </a:lnTo>
                  <a:lnTo>
                    <a:pt x="1430134" y="223424"/>
                  </a:lnTo>
                  <a:lnTo>
                    <a:pt x="1442152" y="171068"/>
                  </a:lnTo>
                  <a:lnTo>
                    <a:pt x="1454170" y="125008"/>
                  </a:lnTo>
                  <a:lnTo>
                    <a:pt x="1466188" y="86334"/>
                  </a:lnTo>
                  <a:lnTo>
                    <a:pt x="1478206" y="54024"/>
                  </a:lnTo>
                  <a:lnTo>
                    <a:pt x="1490224" y="28335"/>
                  </a:lnTo>
                  <a:lnTo>
                    <a:pt x="1502242" y="9739"/>
                  </a:lnTo>
                  <a:lnTo>
                    <a:pt x="1514260" y="1172"/>
                  </a:lnTo>
                  <a:lnTo>
                    <a:pt x="1526278" y="0"/>
                  </a:lnTo>
                  <a:lnTo>
                    <a:pt x="1538296" y="6277"/>
                  </a:lnTo>
                  <a:lnTo>
                    <a:pt x="1550314" y="20044"/>
                  </a:lnTo>
                  <a:lnTo>
                    <a:pt x="1562332" y="43566"/>
                  </a:lnTo>
                  <a:lnTo>
                    <a:pt x="1574350" y="75288"/>
                  </a:lnTo>
                  <a:lnTo>
                    <a:pt x="1586368" y="114166"/>
                  </a:lnTo>
                  <a:lnTo>
                    <a:pt x="1598386" y="160030"/>
                  </a:lnTo>
                  <a:lnTo>
                    <a:pt x="1610404" y="213675"/>
                  </a:lnTo>
                  <a:lnTo>
                    <a:pt x="1622422" y="275284"/>
                  </a:lnTo>
                  <a:lnTo>
                    <a:pt x="1634439" y="342720"/>
                  </a:lnTo>
                  <a:lnTo>
                    <a:pt x="1646457" y="415646"/>
                  </a:lnTo>
                  <a:lnTo>
                    <a:pt x="1658475" y="493742"/>
                  </a:lnTo>
                  <a:lnTo>
                    <a:pt x="1670493" y="578173"/>
                  </a:lnTo>
                  <a:lnTo>
                    <a:pt x="1682511" y="666358"/>
                  </a:lnTo>
                  <a:lnTo>
                    <a:pt x="1694529" y="757867"/>
                  </a:lnTo>
                  <a:lnTo>
                    <a:pt x="1706547" y="852268"/>
                  </a:lnTo>
                  <a:lnTo>
                    <a:pt x="1718565" y="949533"/>
                  </a:lnTo>
                  <a:lnTo>
                    <a:pt x="1730583" y="1048470"/>
                  </a:lnTo>
                  <a:lnTo>
                    <a:pt x="1742601" y="1148326"/>
                  </a:lnTo>
                  <a:lnTo>
                    <a:pt x="1754619" y="1248668"/>
                  </a:lnTo>
                  <a:lnTo>
                    <a:pt x="1766637" y="1348970"/>
                  </a:lnTo>
                  <a:lnTo>
                    <a:pt x="1778655" y="1448318"/>
                  </a:lnTo>
                  <a:lnTo>
                    <a:pt x="1790673" y="1546354"/>
                  </a:lnTo>
                  <a:lnTo>
                    <a:pt x="1802691" y="1642723"/>
                  </a:lnTo>
                  <a:lnTo>
                    <a:pt x="1814709" y="1737078"/>
                  </a:lnTo>
                  <a:lnTo>
                    <a:pt x="1826727" y="1827844"/>
                  </a:lnTo>
                  <a:lnTo>
                    <a:pt x="1838744" y="1915525"/>
                  </a:lnTo>
                  <a:lnTo>
                    <a:pt x="1850762" y="1999932"/>
                  </a:lnTo>
                  <a:lnTo>
                    <a:pt x="1862780" y="2080840"/>
                  </a:lnTo>
                  <a:lnTo>
                    <a:pt x="1874798" y="2156994"/>
                  </a:lnTo>
                  <a:lnTo>
                    <a:pt x="1886816" y="2228424"/>
                  </a:lnTo>
                  <a:lnTo>
                    <a:pt x="1898834" y="2295662"/>
                  </a:lnTo>
                  <a:lnTo>
                    <a:pt x="1910852" y="2358621"/>
                  </a:lnTo>
                  <a:lnTo>
                    <a:pt x="1922870" y="2416744"/>
                  </a:lnTo>
                  <a:lnTo>
                    <a:pt x="1934888" y="2469044"/>
                  </a:lnTo>
                  <a:lnTo>
                    <a:pt x="1946906" y="2516932"/>
                  </a:lnTo>
                  <a:lnTo>
                    <a:pt x="1958924" y="2560440"/>
                  </a:lnTo>
                  <a:lnTo>
                    <a:pt x="1970942" y="2599610"/>
                  </a:lnTo>
                  <a:lnTo>
                    <a:pt x="1982960" y="2632944"/>
                  </a:lnTo>
                  <a:lnTo>
                    <a:pt x="1994978" y="2662062"/>
                  </a:lnTo>
                  <a:lnTo>
                    <a:pt x="2006996" y="2687269"/>
                  </a:lnTo>
                  <a:lnTo>
                    <a:pt x="2019014" y="2708697"/>
                  </a:lnTo>
                  <a:lnTo>
                    <a:pt x="2031031" y="2725723"/>
                  </a:lnTo>
                  <a:lnTo>
                    <a:pt x="2043049" y="2738839"/>
                  </a:lnTo>
                  <a:lnTo>
                    <a:pt x="2055067" y="2748917"/>
                  </a:lnTo>
                  <a:lnTo>
                    <a:pt x="2067085" y="2756148"/>
                  </a:lnTo>
                  <a:lnTo>
                    <a:pt x="2079103" y="2760536"/>
                  </a:lnTo>
                  <a:lnTo>
                    <a:pt x="2091121" y="2761876"/>
                  </a:lnTo>
                  <a:lnTo>
                    <a:pt x="2103139" y="2761280"/>
                  </a:lnTo>
                  <a:lnTo>
                    <a:pt x="2115157" y="2758957"/>
                  </a:lnTo>
                  <a:lnTo>
                    <a:pt x="2127175" y="2755120"/>
                  </a:lnTo>
                  <a:lnTo>
                    <a:pt x="2139193" y="2749689"/>
                  </a:lnTo>
                  <a:lnTo>
                    <a:pt x="2151211" y="2743393"/>
                  </a:lnTo>
                  <a:lnTo>
                    <a:pt x="2163229" y="2736507"/>
                  </a:lnTo>
                  <a:lnTo>
                    <a:pt x="2175247" y="2729228"/>
                  </a:lnTo>
                  <a:lnTo>
                    <a:pt x="2187265" y="2721790"/>
                  </a:lnTo>
                  <a:lnTo>
                    <a:pt x="2199283" y="2714570"/>
                  </a:lnTo>
                  <a:lnTo>
                    <a:pt x="2211301" y="2707754"/>
                  </a:lnTo>
                  <a:lnTo>
                    <a:pt x="2223319" y="2701497"/>
                  </a:lnTo>
                  <a:lnTo>
                    <a:pt x="2235336" y="2696005"/>
                  </a:lnTo>
                  <a:lnTo>
                    <a:pt x="2247354" y="2691804"/>
                  </a:lnTo>
                  <a:lnTo>
                    <a:pt x="2259372" y="2688729"/>
                  </a:lnTo>
                  <a:lnTo>
                    <a:pt x="2271390" y="2686868"/>
                  </a:lnTo>
                  <a:lnTo>
                    <a:pt x="2283408" y="2686305"/>
                  </a:lnTo>
                  <a:lnTo>
                    <a:pt x="2295426" y="2687614"/>
                  </a:lnTo>
                  <a:lnTo>
                    <a:pt x="2307444" y="2690532"/>
                  </a:lnTo>
                  <a:lnTo>
                    <a:pt x="2319462" y="2694949"/>
                  </a:lnTo>
                  <a:lnTo>
                    <a:pt x="2331480" y="2700873"/>
                  </a:lnTo>
                  <a:lnTo>
                    <a:pt x="2343498" y="2708579"/>
                  </a:lnTo>
                  <a:lnTo>
                    <a:pt x="2355516" y="2718094"/>
                  </a:lnTo>
                  <a:lnTo>
                    <a:pt x="2367534" y="2729002"/>
                  </a:lnTo>
                  <a:lnTo>
                    <a:pt x="2379552" y="2741240"/>
                  </a:lnTo>
                  <a:lnTo>
                    <a:pt x="2391570" y="2754783"/>
                  </a:lnTo>
                  <a:lnTo>
                    <a:pt x="2403588" y="2769872"/>
                  </a:lnTo>
                  <a:lnTo>
                    <a:pt x="2415606" y="2785900"/>
                  </a:lnTo>
                  <a:lnTo>
                    <a:pt x="2427624" y="2802755"/>
                  </a:lnTo>
                  <a:lnTo>
                    <a:pt x="2439641" y="2820315"/>
                  </a:lnTo>
                  <a:lnTo>
                    <a:pt x="2451659" y="2838544"/>
                  </a:lnTo>
                  <a:lnTo>
                    <a:pt x="2463677" y="2857073"/>
                  </a:lnTo>
                  <a:lnTo>
                    <a:pt x="2475695" y="2875698"/>
                  </a:lnTo>
                  <a:lnTo>
                    <a:pt x="2487713" y="2894274"/>
                  </a:lnTo>
                  <a:lnTo>
                    <a:pt x="2499731" y="2912571"/>
                  </a:lnTo>
                  <a:lnTo>
                    <a:pt x="2511749" y="2930234"/>
                  </a:lnTo>
                  <a:lnTo>
                    <a:pt x="2523767" y="2947178"/>
                  </a:lnTo>
                  <a:lnTo>
                    <a:pt x="2535785" y="2963255"/>
                  </a:lnTo>
                  <a:lnTo>
                    <a:pt x="2547803" y="2978308"/>
                  </a:lnTo>
                  <a:lnTo>
                    <a:pt x="2559821" y="2991582"/>
                  </a:lnTo>
                  <a:lnTo>
                    <a:pt x="2571839" y="3003374"/>
                  </a:lnTo>
                  <a:lnTo>
                    <a:pt x="2583857" y="3013562"/>
                  </a:lnTo>
                  <a:lnTo>
                    <a:pt x="2595875" y="3022030"/>
                  </a:lnTo>
                  <a:lnTo>
                    <a:pt x="2607893" y="3028078"/>
                  </a:lnTo>
                  <a:lnTo>
                    <a:pt x="2619911" y="3031797"/>
                  </a:lnTo>
                  <a:lnTo>
                    <a:pt x="2631929" y="3033375"/>
                  </a:lnTo>
                  <a:lnTo>
                    <a:pt x="2643946" y="3032744"/>
                  </a:lnTo>
                  <a:lnTo>
                    <a:pt x="2655964" y="3029520"/>
                  </a:lnTo>
                  <a:lnTo>
                    <a:pt x="2667982" y="3023262"/>
                  </a:lnTo>
                  <a:lnTo>
                    <a:pt x="2680000" y="3014619"/>
                  </a:lnTo>
                  <a:lnTo>
                    <a:pt x="2692018" y="3003586"/>
                  </a:lnTo>
                  <a:lnTo>
                    <a:pt x="2704036" y="2990164"/>
                  </a:lnTo>
                  <a:lnTo>
                    <a:pt x="2716054" y="2973420"/>
                  </a:lnTo>
                  <a:lnTo>
                    <a:pt x="2728072" y="2954366"/>
                  </a:lnTo>
                  <a:lnTo>
                    <a:pt x="2740090" y="2933099"/>
                  </a:lnTo>
                  <a:lnTo>
                    <a:pt x="2752108" y="2909689"/>
                  </a:lnTo>
                  <a:lnTo>
                    <a:pt x="2764126" y="2883733"/>
                  </a:lnTo>
                  <a:lnTo>
                    <a:pt x="2776144" y="2855644"/>
                  </a:lnTo>
                  <a:lnTo>
                    <a:pt x="2788162" y="2825884"/>
                  </a:lnTo>
                  <a:lnTo>
                    <a:pt x="2800180" y="2794589"/>
                  </a:lnTo>
                  <a:lnTo>
                    <a:pt x="2812198" y="2761780"/>
                  </a:lnTo>
                  <a:lnTo>
                    <a:pt x="2824216" y="2727550"/>
                  </a:lnTo>
                  <a:lnTo>
                    <a:pt x="2836234" y="2692511"/>
                  </a:lnTo>
                  <a:lnTo>
                    <a:pt x="2848251" y="2656850"/>
                  </a:lnTo>
                  <a:lnTo>
                    <a:pt x="2860269" y="2620757"/>
                  </a:lnTo>
                  <a:lnTo>
                    <a:pt x="2872287" y="2584524"/>
                  </a:lnTo>
                  <a:lnTo>
                    <a:pt x="2884305" y="2548558"/>
                  </a:lnTo>
                  <a:lnTo>
                    <a:pt x="2896323" y="2513073"/>
                  </a:lnTo>
                  <a:lnTo>
                    <a:pt x="2908341" y="2478277"/>
                  </a:lnTo>
                  <a:lnTo>
                    <a:pt x="2920359" y="2444700"/>
                  </a:lnTo>
                  <a:lnTo>
                    <a:pt x="2932377" y="2412719"/>
                  </a:lnTo>
                  <a:lnTo>
                    <a:pt x="2944395" y="2382345"/>
                  </a:lnTo>
                  <a:lnTo>
                    <a:pt x="2956413" y="2353770"/>
                  </a:lnTo>
                  <a:lnTo>
                    <a:pt x="2968431" y="2327388"/>
                  </a:lnTo>
                  <a:lnTo>
                    <a:pt x="2980449" y="2304109"/>
                  </a:lnTo>
                  <a:lnTo>
                    <a:pt x="2992467" y="2283397"/>
                  </a:lnTo>
                  <a:lnTo>
                    <a:pt x="3004485" y="2265391"/>
                  </a:lnTo>
                  <a:lnTo>
                    <a:pt x="3016503" y="2250225"/>
                  </a:lnTo>
                  <a:lnTo>
                    <a:pt x="3028521" y="2239177"/>
                  </a:lnTo>
                  <a:lnTo>
                    <a:pt x="3040539" y="2231502"/>
                  </a:lnTo>
                  <a:lnTo>
                    <a:pt x="3052556" y="2227068"/>
                  </a:lnTo>
                  <a:lnTo>
                    <a:pt x="3064574" y="2225925"/>
                  </a:lnTo>
                  <a:lnTo>
                    <a:pt x="3076592" y="2228823"/>
                  </a:lnTo>
                  <a:lnTo>
                    <a:pt x="3088610" y="2235770"/>
                  </a:lnTo>
                  <a:lnTo>
                    <a:pt x="3100628" y="2246019"/>
                  </a:lnTo>
                  <a:lnTo>
                    <a:pt x="3112646" y="2259528"/>
                  </a:lnTo>
                  <a:lnTo>
                    <a:pt x="3124664" y="2276436"/>
                  </a:lnTo>
                  <a:lnTo>
                    <a:pt x="3136682" y="2297513"/>
                  </a:lnTo>
                  <a:lnTo>
                    <a:pt x="3148700" y="2321477"/>
                  </a:lnTo>
                  <a:lnTo>
                    <a:pt x="3160718" y="2348203"/>
                  </a:lnTo>
                  <a:lnTo>
                    <a:pt x="3172736" y="2377560"/>
                  </a:lnTo>
                  <a:lnTo>
                    <a:pt x="3184754" y="2410125"/>
                  </a:lnTo>
                  <a:lnTo>
                    <a:pt x="3196772" y="2444986"/>
                  </a:lnTo>
                  <a:lnTo>
                    <a:pt x="3208790" y="2481755"/>
                  </a:lnTo>
                  <a:lnTo>
                    <a:pt x="3220808" y="2520254"/>
                  </a:lnTo>
                  <a:lnTo>
                    <a:pt x="3232826" y="2560512"/>
                  </a:lnTo>
                  <a:lnTo>
                    <a:pt x="3244844" y="2602191"/>
                  </a:lnTo>
                  <a:lnTo>
                    <a:pt x="3256861" y="2644744"/>
                  </a:lnTo>
                  <a:lnTo>
                    <a:pt x="3268879" y="2687978"/>
                  </a:lnTo>
                  <a:lnTo>
                    <a:pt x="3280897" y="2731708"/>
                  </a:lnTo>
                  <a:lnTo>
                    <a:pt x="3292915" y="2775648"/>
                  </a:lnTo>
                  <a:lnTo>
                    <a:pt x="3304933" y="2819439"/>
                  </a:lnTo>
                  <a:lnTo>
                    <a:pt x="3316951" y="2862911"/>
                  </a:lnTo>
                  <a:lnTo>
                    <a:pt x="3328969" y="2905899"/>
                  </a:lnTo>
                  <a:lnTo>
                    <a:pt x="3340987" y="2947933"/>
                  </a:lnTo>
                  <a:lnTo>
                    <a:pt x="3353005" y="2988889"/>
                  </a:lnTo>
                  <a:lnTo>
                    <a:pt x="3365023" y="3028725"/>
                  </a:lnTo>
                  <a:lnTo>
                    <a:pt x="3377041" y="3067326"/>
                  </a:lnTo>
                  <a:lnTo>
                    <a:pt x="3389059" y="3104327"/>
                  </a:lnTo>
                  <a:lnTo>
                    <a:pt x="3401077" y="3139400"/>
                  </a:lnTo>
                  <a:lnTo>
                    <a:pt x="3413095" y="3172840"/>
                  </a:lnTo>
                  <a:lnTo>
                    <a:pt x="3425113" y="3204591"/>
                  </a:lnTo>
                  <a:lnTo>
                    <a:pt x="3437131" y="3234573"/>
                  </a:lnTo>
                  <a:lnTo>
                    <a:pt x="3449149" y="3262008"/>
                  </a:lnTo>
                  <a:lnTo>
                    <a:pt x="3461166" y="3287606"/>
                  </a:lnTo>
                  <a:lnTo>
                    <a:pt x="3473184" y="3311365"/>
                  </a:lnTo>
                  <a:lnTo>
                    <a:pt x="3485202" y="3333286"/>
                  </a:lnTo>
                  <a:lnTo>
                    <a:pt x="3497220" y="3352862"/>
                  </a:lnTo>
                  <a:lnTo>
                    <a:pt x="3509238" y="3370422"/>
                  </a:lnTo>
                  <a:lnTo>
                    <a:pt x="3521256" y="3386253"/>
                  </a:lnTo>
                  <a:lnTo>
                    <a:pt x="3533274" y="3400400"/>
                  </a:lnTo>
                  <a:lnTo>
                    <a:pt x="3545292" y="3412694"/>
                  </a:lnTo>
                  <a:lnTo>
                    <a:pt x="3557310" y="3423026"/>
                  </a:lnTo>
                  <a:lnTo>
                    <a:pt x="3569328" y="3431926"/>
                  </a:lnTo>
                  <a:lnTo>
                    <a:pt x="3581346" y="3439464"/>
                  </a:lnTo>
                  <a:lnTo>
                    <a:pt x="3593364" y="3445710"/>
                  </a:lnTo>
                  <a:lnTo>
                    <a:pt x="3605382" y="3450306"/>
                  </a:lnTo>
                  <a:lnTo>
                    <a:pt x="3617400" y="3453861"/>
                  </a:lnTo>
                  <a:lnTo>
                    <a:pt x="3629418" y="3456463"/>
                  </a:lnTo>
                  <a:lnTo>
                    <a:pt x="3641436" y="3458190"/>
                  </a:lnTo>
                  <a:lnTo>
                    <a:pt x="3653454" y="3458957"/>
                  </a:lnTo>
                  <a:lnTo>
                    <a:pt x="3665471" y="3458998"/>
                  </a:lnTo>
                  <a:lnTo>
                    <a:pt x="3677489" y="3458509"/>
                  </a:lnTo>
                  <a:lnTo>
                    <a:pt x="3689507" y="3457563"/>
                  </a:lnTo>
                  <a:lnTo>
                    <a:pt x="3701525" y="3456204"/>
                  </a:lnTo>
                  <a:lnTo>
                    <a:pt x="3713543" y="3454513"/>
                  </a:lnTo>
                  <a:lnTo>
                    <a:pt x="3725561" y="3452664"/>
                  </a:lnTo>
                  <a:lnTo>
                    <a:pt x="3737579" y="3450716"/>
                  </a:lnTo>
                  <a:lnTo>
                    <a:pt x="3749597" y="3448724"/>
                  </a:lnTo>
                  <a:lnTo>
                    <a:pt x="3761615" y="3446789"/>
                  </a:lnTo>
                  <a:lnTo>
                    <a:pt x="3773633" y="3444974"/>
                  </a:lnTo>
                  <a:lnTo>
                    <a:pt x="3785651" y="3443313"/>
                  </a:lnTo>
                  <a:lnTo>
                    <a:pt x="3797669" y="3441839"/>
                  </a:lnTo>
                  <a:lnTo>
                    <a:pt x="3809687" y="3440646"/>
                  </a:lnTo>
                  <a:lnTo>
                    <a:pt x="3821705" y="3439762"/>
                  </a:lnTo>
                  <a:lnTo>
                    <a:pt x="3833723" y="3439156"/>
                  </a:lnTo>
                  <a:lnTo>
                    <a:pt x="3845741" y="3438833"/>
                  </a:lnTo>
                  <a:lnTo>
                    <a:pt x="3857759" y="3438825"/>
                  </a:lnTo>
                  <a:lnTo>
                    <a:pt x="3869776" y="3439191"/>
                  </a:lnTo>
                  <a:lnTo>
                    <a:pt x="3881794" y="3439818"/>
                  </a:lnTo>
                  <a:lnTo>
                    <a:pt x="3893812" y="3440688"/>
                  </a:lnTo>
                  <a:lnTo>
                    <a:pt x="3905830" y="3441779"/>
                  </a:lnTo>
                  <a:lnTo>
                    <a:pt x="3917848" y="3443113"/>
                  </a:lnTo>
                  <a:lnTo>
                    <a:pt x="3929866" y="3444573"/>
                  </a:lnTo>
                  <a:lnTo>
                    <a:pt x="3941884" y="3446107"/>
                  </a:lnTo>
                  <a:lnTo>
                    <a:pt x="3953902" y="3447674"/>
                  </a:lnTo>
                  <a:lnTo>
                    <a:pt x="3965920" y="3449205"/>
                  </a:lnTo>
                  <a:lnTo>
                    <a:pt x="3977938" y="3450595"/>
                  </a:lnTo>
                  <a:lnTo>
                    <a:pt x="3989956" y="3451795"/>
                  </a:lnTo>
                  <a:lnTo>
                    <a:pt x="4001974" y="3452748"/>
                  </a:lnTo>
                  <a:lnTo>
                    <a:pt x="4013992" y="3453370"/>
                  </a:lnTo>
                  <a:lnTo>
                    <a:pt x="4026010" y="3453431"/>
                  </a:lnTo>
                  <a:lnTo>
                    <a:pt x="4038028" y="3452979"/>
                  </a:lnTo>
                  <a:lnTo>
                    <a:pt x="4050046" y="3451955"/>
                  </a:lnTo>
                  <a:lnTo>
                    <a:pt x="4062063" y="3450297"/>
                  </a:lnTo>
                  <a:lnTo>
                    <a:pt x="4074081" y="3447660"/>
                  </a:lnTo>
                  <a:lnTo>
                    <a:pt x="4086099" y="3444121"/>
                  </a:lnTo>
                  <a:lnTo>
                    <a:pt x="4098117" y="3439688"/>
                  </a:lnTo>
                  <a:lnTo>
                    <a:pt x="4110135" y="3434305"/>
                  </a:lnTo>
                  <a:lnTo>
                    <a:pt x="4122153" y="3427708"/>
                  </a:lnTo>
                  <a:lnTo>
                    <a:pt x="4134171" y="3419754"/>
                  </a:lnTo>
                  <a:lnTo>
                    <a:pt x="4146189" y="3410643"/>
                  </a:lnTo>
                  <a:lnTo>
                    <a:pt x="4158207" y="3400339"/>
                  </a:lnTo>
                  <a:lnTo>
                    <a:pt x="4170225" y="3388753"/>
                  </a:lnTo>
                  <a:lnTo>
                    <a:pt x="4182243" y="3375404"/>
                  </a:lnTo>
                  <a:lnTo>
                    <a:pt x="4194261" y="3360753"/>
                  </a:lnTo>
                  <a:lnTo>
                    <a:pt x="4206279" y="3344792"/>
                  </a:lnTo>
                  <a:lnTo>
                    <a:pt x="4218297" y="3327518"/>
                  </a:lnTo>
                  <a:lnTo>
                    <a:pt x="4230315" y="3308521"/>
                  </a:lnTo>
                  <a:lnTo>
                    <a:pt x="4242333" y="3288105"/>
                  </a:lnTo>
                  <a:lnTo>
                    <a:pt x="4254351" y="3266443"/>
                  </a:lnTo>
                  <a:lnTo>
                    <a:pt x="4266368" y="3243567"/>
                  </a:lnTo>
                  <a:lnTo>
                    <a:pt x="4278386" y="3219335"/>
                  </a:lnTo>
                  <a:lnTo>
                    <a:pt x="4290404" y="3193760"/>
                  </a:lnTo>
                  <a:lnTo>
                    <a:pt x="4302422" y="3167212"/>
                  </a:lnTo>
                  <a:lnTo>
                    <a:pt x="4314440" y="3139765"/>
                  </a:lnTo>
                  <a:lnTo>
                    <a:pt x="4326458" y="3111488"/>
                  </a:lnTo>
                  <a:lnTo>
                    <a:pt x="4338476" y="3082283"/>
                  </a:lnTo>
                  <a:lnTo>
                    <a:pt x="4350494" y="3052595"/>
                  </a:lnTo>
                  <a:lnTo>
                    <a:pt x="4362512" y="3022534"/>
                  </a:lnTo>
                  <a:lnTo>
                    <a:pt x="4374530" y="2992215"/>
                  </a:lnTo>
                  <a:lnTo>
                    <a:pt x="4386548" y="2961801"/>
                  </a:lnTo>
                  <a:lnTo>
                    <a:pt x="4398566" y="2931557"/>
                  </a:lnTo>
                  <a:lnTo>
                    <a:pt x="4410584" y="2901628"/>
                  </a:lnTo>
                  <a:lnTo>
                    <a:pt x="4422602" y="2872151"/>
                  </a:lnTo>
                  <a:lnTo>
                    <a:pt x="4434620" y="2843386"/>
                  </a:lnTo>
                  <a:lnTo>
                    <a:pt x="4446638" y="2815731"/>
                  </a:lnTo>
                  <a:lnTo>
                    <a:pt x="4458656" y="2789147"/>
                  </a:lnTo>
                  <a:lnTo>
                    <a:pt x="4470673" y="2763770"/>
                  </a:lnTo>
                  <a:lnTo>
                    <a:pt x="4482691" y="2739732"/>
                  </a:lnTo>
                  <a:lnTo>
                    <a:pt x="4494709" y="2717908"/>
                  </a:lnTo>
                  <a:lnTo>
                    <a:pt x="4506727" y="2697864"/>
                  </a:lnTo>
                  <a:lnTo>
                    <a:pt x="4518745" y="2679697"/>
                  </a:lnTo>
                  <a:lnTo>
                    <a:pt x="4530763" y="2663511"/>
                  </a:lnTo>
                  <a:lnTo>
                    <a:pt x="4542781" y="2650014"/>
                  </a:lnTo>
                  <a:lnTo>
                    <a:pt x="4554799" y="2639127"/>
                  </a:lnTo>
                  <a:lnTo>
                    <a:pt x="4566817" y="2630576"/>
                  </a:lnTo>
                  <a:lnTo>
                    <a:pt x="4578835" y="2624412"/>
                  </a:lnTo>
                  <a:lnTo>
                    <a:pt x="4590853" y="2620979"/>
                  </a:lnTo>
                  <a:lnTo>
                    <a:pt x="4602871" y="2620787"/>
                  </a:lnTo>
                  <a:lnTo>
                    <a:pt x="4614889" y="2623083"/>
                  </a:lnTo>
                  <a:lnTo>
                    <a:pt x="4626907" y="2627856"/>
                  </a:lnTo>
                  <a:lnTo>
                    <a:pt x="4638925" y="2635087"/>
                  </a:lnTo>
                  <a:lnTo>
                    <a:pt x="4650943" y="2645661"/>
                  </a:lnTo>
                  <a:lnTo>
                    <a:pt x="4662961" y="2658611"/>
                  </a:lnTo>
                  <a:lnTo>
                    <a:pt x="4674978" y="2673787"/>
                  </a:lnTo>
                  <a:lnTo>
                    <a:pt x="4686996" y="2691113"/>
                  </a:lnTo>
                  <a:lnTo>
                    <a:pt x="4699014" y="2710956"/>
                  </a:lnTo>
                  <a:lnTo>
                    <a:pt x="4711032" y="2732976"/>
                  </a:lnTo>
                  <a:lnTo>
                    <a:pt x="4723050" y="2756689"/>
                  </a:lnTo>
                  <a:lnTo>
                    <a:pt x="4735068" y="2781973"/>
                  </a:lnTo>
                  <a:lnTo>
                    <a:pt x="4747086" y="2808819"/>
                  </a:lnTo>
                  <a:lnTo>
                    <a:pt x="4759104" y="2837257"/>
                  </a:lnTo>
                  <a:lnTo>
                    <a:pt x="4771122" y="2866676"/>
                  </a:lnTo>
                  <a:lnTo>
                    <a:pt x="4783140" y="2896938"/>
                  </a:lnTo>
                  <a:lnTo>
                    <a:pt x="4795158" y="2927904"/>
                  </a:lnTo>
                  <a:lnTo>
                    <a:pt x="4807176" y="2959523"/>
                  </a:lnTo>
                  <a:lnTo>
                    <a:pt x="4819194" y="2991396"/>
                  </a:lnTo>
                  <a:lnTo>
                    <a:pt x="4831212" y="3023367"/>
                  </a:lnTo>
                  <a:lnTo>
                    <a:pt x="4843230" y="3055308"/>
                  </a:lnTo>
                  <a:lnTo>
                    <a:pt x="4855248" y="3087004"/>
                  </a:lnTo>
                  <a:lnTo>
                    <a:pt x="4867266" y="3118217"/>
                  </a:lnTo>
                  <a:lnTo>
                    <a:pt x="4879283" y="3148889"/>
                  </a:lnTo>
                  <a:lnTo>
                    <a:pt x="4891301" y="3178921"/>
                  </a:lnTo>
                  <a:lnTo>
                    <a:pt x="4903319" y="3208158"/>
                  </a:lnTo>
                  <a:lnTo>
                    <a:pt x="4915337" y="3236195"/>
                  </a:lnTo>
                  <a:lnTo>
                    <a:pt x="4927355" y="3263236"/>
                  </a:lnTo>
                  <a:lnTo>
                    <a:pt x="4939373" y="3289224"/>
                  </a:lnTo>
                  <a:lnTo>
                    <a:pt x="4951391" y="3314106"/>
                  </a:lnTo>
                  <a:lnTo>
                    <a:pt x="4963409" y="3337406"/>
                  </a:lnTo>
                  <a:lnTo>
                    <a:pt x="4975427" y="3359381"/>
                  </a:lnTo>
                  <a:lnTo>
                    <a:pt x="4987445" y="3380106"/>
                  </a:lnTo>
                  <a:lnTo>
                    <a:pt x="4999463" y="3399569"/>
                  </a:lnTo>
                  <a:lnTo>
                    <a:pt x="5011481" y="3417510"/>
                  </a:lnTo>
                  <a:lnTo>
                    <a:pt x="5023499" y="3433894"/>
                  </a:lnTo>
                  <a:lnTo>
                    <a:pt x="5035517" y="3449028"/>
                  </a:lnTo>
                  <a:lnTo>
                    <a:pt x="5047535" y="3462932"/>
                  </a:lnTo>
                  <a:lnTo>
                    <a:pt x="5059553" y="3475573"/>
                  </a:lnTo>
                  <a:lnTo>
                    <a:pt x="5071571" y="3486616"/>
                  </a:lnTo>
                  <a:lnTo>
                    <a:pt x="5083588" y="3496558"/>
                  </a:lnTo>
                  <a:lnTo>
                    <a:pt x="5095606" y="3505439"/>
                  </a:lnTo>
                  <a:lnTo>
                    <a:pt x="5107624" y="3513299"/>
                  </a:lnTo>
                  <a:lnTo>
                    <a:pt x="5119642" y="3519902"/>
                  </a:lnTo>
                  <a:lnTo>
                    <a:pt x="5131660" y="3525544"/>
                  </a:lnTo>
                  <a:lnTo>
                    <a:pt x="5143678" y="3530374"/>
                  </a:lnTo>
                  <a:lnTo>
                    <a:pt x="5155696" y="3534440"/>
                  </a:lnTo>
                  <a:lnTo>
                    <a:pt x="5167714" y="3537690"/>
                  </a:lnTo>
                  <a:lnTo>
                    <a:pt x="5179732" y="3540174"/>
                  </a:lnTo>
                  <a:lnTo>
                    <a:pt x="5191750" y="3542121"/>
                  </a:lnTo>
                  <a:lnTo>
                    <a:pt x="5203768" y="3543580"/>
                  </a:lnTo>
                  <a:lnTo>
                    <a:pt x="5215786" y="3544591"/>
                  </a:lnTo>
                  <a:lnTo>
                    <a:pt x="5227804" y="3545102"/>
                  </a:lnTo>
                  <a:lnTo>
                    <a:pt x="5239822" y="3545335"/>
                  </a:lnTo>
                  <a:lnTo>
                    <a:pt x="5251840" y="3545329"/>
                  </a:lnTo>
                  <a:lnTo>
                    <a:pt x="5263858" y="3545128"/>
                  </a:lnTo>
                  <a:lnTo>
                    <a:pt x="5275876" y="3544749"/>
                  </a:lnTo>
                  <a:lnTo>
                    <a:pt x="5287893" y="3544285"/>
                  </a:lnTo>
                  <a:lnTo>
                    <a:pt x="5299911" y="3543784"/>
                  </a:lnTo>
                  <a:lnTo>
                    <a:pt x="5311929" y="3543276"/>
                  </a:lnTo>
                  <a:lnTo>
                    <a:pt x="5323947" y="3542800"/>
                  </a:lnTo>
                  <a:lnTo>
                    <a:pt x="5335965" y="3542413"/>
                  </a:lnTo>
                  <a:lnTo>
                    <a:pt x="5347983" y="3542125"/>
                  </a:lnTo>
                  <a:lnTo>
                    <a:pt x="5360001" y="3541951"/>
                  </a:lnTo>
                  <a:lnTo>
                    <a:pt x="5372019" y="3541908"/>
                  </a:lnTo>
                  <a:lnTo>
                    <a:pt x="5384037" y="3542079"/>
                  </a:lnTo>
                  <a:lnTo>
                    <a:pt x="5396055" y="3542414"/>
                  </a:lnTo>
                  <a:lnTo>
                    <a:pt x="5408073" y="3542917"/>
                  </a:lnTo>
                  <a:lnTo>
                    <a:pt x="5420091" y="3543591"/>
                  </a:lnTo>
                  <a:lnTo>
                    <a:pt x="5432109" y="3544482"/>
                  </a:lnTo>
                  <a:lnTo>
                    <a:pt x="5444127" y="3545564"/>
                  </a:lnTo>
                  <a:lnTo>
                    <a:pt x="5456145" y="3546804"/>
                  </a:lnTo>
                  <a:lnTo>
                    <a:pt x="5468163" y="3548194"/>
                  </a:lnTo>
                  <a:lnTo>
                    <a:pt x="5480181" y="3549742"/>
                  </a:lnTo>
                  <a:lnTo>
                    <a:pt x="5492198" y="3551446"/>
                  </a:lnTo>
                  <a:lnTo>
                    <a:pt x="5504216" y="3553251"/>
                  </a:lnTo>
                  <a:lnTo>
                    <a:pt x="5516234" y="3555143"/>
                  </a:lnTo>
                  <a:lnTo>
                    <a:pt x="5528252" y="3557105"/>
                  </a:lnTo>
                  <a:lnTo>
                    <a:pt x="5540270" y="3559130"/>
                  </a:lnTo>
                  <a:lnTo>
                    <a:pt x="5552288" y="3561169"/>
                  </a:lnTo>
                  <a:lnTo>
                    <a:pt x="5564306" y="3563205"/>
                  </a:lnTo>
                  <a:lnTo>
                    <a:pt x="5576324" y="3565221"/>
                  </a:lnTo>
                  <a:lnTo>
                    <a:pt x="5588342" y="3567178"/>
                  </a:lnTo>
                  <a:lnTo>
                    <a:pt x="5600360" y="3569046"/>
                  </a:lnTo>
                  <a:lnTo>
                    <a:pt x="5612378" y="3570815"/>
                  </a:lnTo>
                  <a:lnTo>
                    <a:pt x="5624396" y="3572470"/>
                  </a:lnTo>
                  <a:lnTo>
                    <a:pt x="5636414" y="3573978"/>
                  </a:lnTo>
                  <a:lnTo>
                    <a:pt x="5648432" y="3575274"/>
                  </a:lnTo>
                  <a:lnTo>
                    <a:pt x="5660450" y="3576389"/>
                  </a:lnTo>
                  <a:lnTo>
                    <a:pt x="5672468" y="3577311"/>
                  </a:lnTo>
                  <a:lnTo>
                    <a:pt x="5684486" y="3578027"/>
                  </a:lnTo>
                  <a:lnTo>
                    <a:pt x="5696503" y="3578439"/>
                  </a:lnTo>
                  <a:lnTo>
                    <a:pt x="5708521" y="3578602"/>
                  </a:lnTo>
                  <a:lnTo>
                    <a:pt x="5720539" y="3578521"/>
                  </a:lnTo>
                  <a:lnTo>
                    <a:pt x="5732557" y="3578192"/>
                  </a:lnTo>
                  <a:lnTo>
                    <a:pt x="5744575" y="3577553"/>
                  </a:lnTo>
                  <a:lnTo>
                    <a:pt x="5756593" y="3576604"/>
                  </a:lnTo>
                  <a:lnTo>
                    <a:pt x="5768611" y="3575399"/>
                  </a:lnTo>
                  <a:lnTo>
                    <a:pt x="5780629" y="3573941"/>
                  </a:lnTo>
                  <a:lnTo>
                    <a:pt x="5792647" y="3572214"/>
                  </a:lnTo>
                  <a:lnTo>
                    <a:pt x="5804665" y="3570162"/>
                  </a:lnTo>
                  <a:lnTo>
                    <a:pt x="5816683" y="3567882"/>
                  </a:lnTo>
                  <a:lnTo>
                    <a:pt x="5828701" y="3565386"/>
                  </a:lnTo>
                  <a:lnTo>
                    <a:pt x="5840719" y="3562682"/>
                  </a:lnTo>
                  <a:lnTo>
                    <a:pt x="5852737" y="3559727"/>
                  </a:lnTo>
                  <a:lnTo>
                    <a:pt x="5864755" y="3556600"/>
                  </a:lnTo>
                  <a:lnTo>
                    <a:pt x="5876773" y="3553330"/>
                  </a:lnTo>
                  <a:lnTo>
                    <a:pt x="5888790" y="3549937"/>
                  </a:lnTo>
                  <a:lnTo>
                    <a:pt x="5900808" y="3546425"/>
                  </a:lnTo>
                  <a:lnTo>
                    <a:pt x="5912826" y="3542834"/>
                  </a:lnTo>
                  <a:lnTo>
                    <a:pt x="5924844" y="3539209"/>
                  </a:lnTo>
                  <a:lnTo>
                    <a:pt x="5936862" y="3535572"/>
                  </a:lnTo>
                  <a:lnTo>
                    <a:pt x="5948880" y="3531947"/>
                  </a:lnTo>
                  <a:lnTo>
                    <a:pt x="5960898" y="3528393"/>
                  </a:lnTo>
                  <a:lnTo>
                    <a:pt x="5972916" y="3524930"/>
                  </a:lnTo>
                  <a:lnTo>
                    <a:pt x="5984934" y="3521580"/>
                  </a:lnTo>
                  <a:lnTo>
                    <a:pt x="5996952" y="3518366"/>
                  </a:lnTo>
                  <a:lnTo>
                    <a:pt x="6008970" y="3515380"/>
                  </a:lnTo>
                  <a:lnTo>
                    <a:pt x="6020988" y="3512624"/>
                  </a:lnTo>
                  <a:lnTo>
                    <a:pt x="6033006" y="3510100"/>
                  </a:lnTo>
                  <a:lnTo>
                    <a:pt x="6045024" y="3507829"/>
                  </a:lnTo>
                  <a:lnTo>
                    <a:pt x="6057042" y="3505883"/>
                  </a:lnTo>
                  <a:lnTo>
                    <a:pt x="6069060" y="3504318"/>
                  </a:lnTo>
                  <a:lnTo>
                    <a:pt x="6081078" y="3503078"/>
                  </a:lnTo>
                  <a:lnTo>
                    <a:pt x="6093095" y="3502176"/>
                  </a:lnTo>
                  <a:lnTo>
                    <a:pt x="6105113" y="3501632"/>
                  </a:lnTo>
                  <a:lnTo>
                    <a:pt x="6117131" y="3501597"/>
                  </a:lnTo>
                  <a:lnTo>
                    <a:pt x="6129149" y="3501935"/>
                  </a:lnTo>
                  <a:lnTo>
                    <a:pt x="6141167" y="3502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926599" y="4427858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926599" y="3445113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26599" y="246236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6 %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47013" y="44721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47013" y="3489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47013" y="25066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0241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594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09474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63003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620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497294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032586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56787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2020-12-30T21:58:53Z</dcterms:modified>
</cp:coreProperties>
</file>