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599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3230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88982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47349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04869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262390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313730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71160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228591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86021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0354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6106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1858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76109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033629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491150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1668657"/>
              <a:ext cx="371506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203547" y="2094350"/>
              <a:ext cx="2291263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203547" y="2520044"/>
              <a:ext cx="799745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203547" y="2945738"/>
              <a:ext cx="318434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5204331" y="2229953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1252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24375" y="1819726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052614" y="2671113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437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571302" y="3098183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174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271562" y="3097300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不愿意，请填写原因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187742" y="2548177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愿意，只要该食品所含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206351" y="268175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的同类菌种有相关研究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76911" y="2802457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即可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187742" y="218556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愿意，但需要有循证支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960731" y="2316413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持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187742" y="175986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愿意，无论该食品是否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793091" y="1890719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有循证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3168753" y="3137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168753" y="27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168753" y="2285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68753" y="1860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20354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661068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118588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576109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33629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491150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3172469" y="34536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67834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025355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82876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09318" y="34536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66839" y="34536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2020-12-30T21:58:27Z</dcterms:modified>
</cp:coreProperties>
</file>