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13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231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0149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0067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272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019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108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256448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74720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656700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719016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63071" y="308128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0866" y="181977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11118" y="267249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274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668878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316413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71562" y="1820219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272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0190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108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949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0867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785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2020-12-30T21:58:30Z</dcterms:modified>
</cp:coreProperties>
</file>