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7962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5405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2848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029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773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517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524715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459420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94124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28829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3534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198238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168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912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57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013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145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1688560"/>
              <a:ext cx="179430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341513"/>
              <a:ext cx="5877145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2994466"/>
              <a:ext cx="88103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47420"/>
              <a:ext cx="4340706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300373"/>
              <a:ext cx="432996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953326"/>
              <a:ext cx="497462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13777" y="257938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977339" y="388528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966595" y="453824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611254" y="51911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61609" y="194194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8341" y="3247855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39041" y="514680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64307" y="527765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2765" y="4493852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45207" y="462470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261879" y="3901249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18521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615767" y="331879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53499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8127" y="2665843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188203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15767" y="2012889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907609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07609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07609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07609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07609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07609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0168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09126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6570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4013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3145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236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99803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2468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4690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22133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2020-12-30T21:58:32Z</dcterms:modified>
</cp:coreProperties>
</file>