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48625" y="1590617"/>
              <a:ext cx="5988467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2922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9043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5163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01283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17404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48625" y="5342710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48625" y="4849013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48625" y="4355317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48625" y="3861620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48625" y="3367924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48625" y="2874227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48625" y="2380531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48625" y="1886835"/>
              <a:ext cx="5988467" cy="0"/>
            </a:xfrm>
            <a:custGeom>
              <a:avLst/>
              <a:pathLst>
                <a:path w="5988467" h="0">
                  <a:moveTo>
                    <a:pt x="0" y="0"/>
                  </a:moveTo>
                  <a:lnTo>
                    <a:pt x="5988467" y="0"/>
                  </a:lnTo>
                  <a:lnTo>
                    <a:pt x="598846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4862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10982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7103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3223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9344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75464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48625" y="1664671"/>
              <a:ext cx="429645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48625" y="2158368"/>
              <a:ext cx="4551918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48625" y="2652064"/>
              <a:ext cx="103579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48625" y="3145760"/>
              <a:ext cx="587104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48625" y="3639457"/>
              <a:ext cx="98934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48625" y="4133153"/>
              <a:ext cx="561093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48625" y="4626850"/>
              <a:ext cx="4087437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948625" y="5120546"/>
              <a:ext cx="24153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923472" y="1830822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925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178937" y="232451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980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437774" y="3311964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1264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177665" y="4299304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1208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714455" y="479300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25156" y="2833734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78708" y="382112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213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330893" y="5302269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2948625" y="1590617"/>
              <a:ext cx="5988467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2603380" y="5302710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H. 其他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4745934"/>
              <a:ext cx="98723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G. 食品对于患者购买更方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705808" y="4879514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便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45262" y="4194616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F. 药品无法长期吃，食品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51428" y="432546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可以长期吃，安全，并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119068" y="4446168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起到营养保健作用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022806" y="3821620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E. 食品的销售投入更大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016640" y="3327924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患者更容易接受食品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016640" y="2831499"/>
              <a:ext cx="89719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食品的价格比药品高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32820" y="2280181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食品与药品具有同等临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538168" y="2411031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床效果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100460" y="1846835"/>
              <a:ext cx="8133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食品比药品更安全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913830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913830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913830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913830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913830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13830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913830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913830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94862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10982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27103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43223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59344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75464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91754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016595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7779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33900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469129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63033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2020-12-30T21:58:41Z</dcterms:modified>
</cp:coreProperties>
</file>