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3018" y="3610041"/>
              <a:ext cx="905473" cy="5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740" y="3725690"/>
              <a:ext cx="562030" cy="59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3113" y="4734792"/>
              <a:ext cx="384402" cy="69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41527" y="4872703"/>
              <a:ext cx="687575" cy="721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60612" y="5013089"/>
              <a:ext cx="449405" cy="72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15261" y="4814211"/>
              <a:ext cx="758024" cy="6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43204" y="4939358"/>
              <a:ext cx="502138" cy="6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23612" y="3582264"/>
              <a:ext cx="695505" cy="772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95534" y="3734965"/>
              <a:ext cx="551662" cy="79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2020-12-19T20:56:30Z</dcterms:modified>
</cp:coreProperties>
</file>