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0745" y="873540"/>
              <a:ext cx="5939146" cy="57088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52373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5628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8882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22137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5392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0745" y="644649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0745" y="621995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0745" y="599341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0745" y="576686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0745" y="554032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0745" y="53137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0745" y="5087240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0745" y="486069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0745" y="463415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0745" y="440761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0745" y="418106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0745" y="395452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0745" y="37279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0745" y="3501439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0745" y="3274896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0745" y="3048353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0745" y="2821810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0745" y="259526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0745" y="236872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0745" y="214218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0745" y="191563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0745" y="168909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0745" y="146255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0745" y="1236009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0745" y="1009466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0745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64000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87255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210510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33764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0745" y="907522"/>
              <a:ext cx="5822692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0745" y="1134065"/>
              <a:ext cx="5357855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0745" y="1360608"/>
              <a:ext cx="5235530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0745" y="1587151"/>
              <a:ext cx="477069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0745" y="1813694"/>
              <a:ext cx="4574972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0745" y="2040237"/>
              <a:ext cx="359636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0745" y="2266779"/>
              <a:ext cx="354743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0745" y="2493322"/>
              <a:ext cx="335171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0745" y="2719865"/>
              <a:ext cx="3253857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0745" y="2946408"/>
              <a:ext cx="3107067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0745" y="3172951"/>
              <a:ext cx="2984741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0745" y="3399494"/>
              <a:ext cx="2666695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0745" y="3626037"/>
              <a:ext cx="2519904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0745" y="3852580"/>
              <a:ext cx="2324184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0745" y="4079123"/>
              <a:ext cx="225078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0745" y="4305666"/>
              <a:ext cx="225078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0745" y="4532209"/>
              <a:ext cx="225078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0745" y="4758752"/>
              <a:ext cx="222632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0745" y="4985295"/>
              <a:ext cx="212846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0745" y="5211838"/>
              <a:ext cx="210399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0745" y="5438381"/>
              <a:ext cx="207953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0745" y="5664924"/>
              <a:ext cx="1785951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0745" y="5891467"/>
              <a:ext cx="1737021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0745" y="6118010"/>
              <a:ext cx="1516835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0745" y="6344553"/>
              <a:ext cx="1467905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092157" y="952447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9089" y="1178990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23044" y="1405533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1837" y="1632076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6022" y="1858619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96384" y="2085162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70034" y="2311705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3690" y="2538248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50368" y="2764791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7898" y="2991334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8040" y="3217877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31906" y="3459993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5115" y="3686483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89395" y="3913079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15999" y="4139569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15999" y="4366165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15999" y="4592655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91534" y="4819251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93674" y="5045741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69209" y="5272284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44744" y="5498827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51162" y="5725423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2232" y="5951966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82046" y="6178456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33116" y="6405051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540745" y="873540"/>
              <a:ext cx="5939146" cy="57088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381640" y="64048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1640" y="617962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1640" y="59517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1640" y="57265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1640" y="549999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1640" y="52720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1640" y="504549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1640" y="4818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1640" y="459382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1640" y="43659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1640" y="41393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1640" y="39141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1640" y="36862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1640" y="346111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1640" y="32345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1640" y="30066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3795" y="27800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3795" y="255352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3795" y="232981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3795" y="21004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3795" y="18753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3795" y="164876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3795" y="142086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3795" y="119568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3795" y="96913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505951" y="64464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5951" y="62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5951" y="5993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5951" y="5766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5951" y="5540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5951" y="5313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5951" y="5087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5951" y="4860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5951" y="4634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5951" y="4407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5951" y="41810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5951" y="3954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5951" y="3727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5951" y="3501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5951" y="3274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5951" y="3048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5951" y="2821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5951" y="2595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5951" y="23687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5951" y="21421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5951" y="1915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5951" y="1689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5951" y="1462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5951" y="1236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5951" y="10094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40745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64000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87255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10510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33764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509668" y="664336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1845" y="66433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894022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117276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40531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85148" y="6782023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40745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2020-12-19T20:56:32Z</dcterms:modified>
</cp:coreProperties>
</file>